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61" r:id="rId6"/>
    <p:sldId id="262" r:id="rId7"/>
    <p:sldId id="263" r:id="rId8"/>
    <p:sldId id="266" r:id="rId9"/>
    <p:sldId id="265" r:id="rId10"/>
    <p:sldId id="267" r:id="rId11"/>
    <p:sldId id="264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E7FA"/>
    <a:srgbClr val="0498A8"/>
    <a:srgbClr val="9F250D"/>
    <a:srgbClr val="CD30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chira Islam" userId="d7d1a8ac1a5c28b5" providerId="LiveId" clId="{156918AE-79A5-4FD3-86A3-006D572C6021}"/>
    <pc:docChg chg="modSld">
      <pc:chgData name="Suchira Islam" userId="d7d1a8ac1a5c28b5" providerId="LiveId" clId="{156918AE-79A5-4FD3-86A3-006D572C6021}" dt="2026-08-14T03:28:30.167" v="38" actId="1076"/>
      <pc:docMkLst>
        <pc:docMk/>
      </pc:docMkLst>
      <pc:sldChg chg="modTransition">
        <pc:chgData name="Suchira Islam" userId="d7d1a8ac1a5c28b5" providerId="LiveId" clId="{156918AE-79A5-4FD3-86A3-006D572C6021}" dt="2026-08-14T03:18:27.276" v="1"/>
        <pc:sldMkLst>
          <pc:docMk/>
          <pc:sldMk cId="4076426829" sldId="256"/>
        </pc:sldMkLst>
      </pc:sldChg>
      <pc:sldChg chg="modTransition">
        <pc:chgData name="Suchira Islam" userId="d7d1a8ac1a5c28b5" providerId="LiveId" clId="{156918AE-79A5-4FD3-86A3-006D572C6021}" dt="2026-08-14T03:18:58.553" v="2"/>
        <pc:sldMkLst>
          <pc:docMk/>
          <pc:sldMk cId="1968737231" sldId="257"/>
        </pc:sldMkLst>
      </pc:sldChg>
      <pc:sldChg chg="modTransition">
        <pc:chgData name="Suchira Islam" userId="d7d1a8ac1a5c28b5" providerId="LiveId" clId="{156918AE-79A5-4FD3-86A3-006D572C6021}" dt="2026-08-14T03:19:07.989" v="3"/>
        <pc:sldMkLst>
          <pc:docMk/>
          <pc:sldMk cId="2238583476" sldId="258"/>
        </pc:sldMkLst>
      </pc:sldChg>
      <pc:sldChg chg="modTransition">
        <pc:chgData name="Suchira Islam" userId="d7d1a8ac1a5c28b5" providerId="LiveId" clId="{156918AE-79A5-4FD3-86A3-006D572C6021}" dt="2026-08-14T03:18:17.796" v="0"/>
        <pc:sldMkLst>
          <pc:docMk/>
          <pc:sldMk cId="3283183637" sldId="260"/>
        </pc:sldMkLst>
      </pc:sldChg>
      <pc:sldChg chg="modTransition">
        <pc:chgData name="Suchira Islam" userId="d7d1a8ac1a5c28b5" providerId="LiveId" clId="{156918AE-79A5-4FD3-86A3-006D572C6021}" dt="2026-08-14T03:19:30.167" v="6"/>
        <pc:sldMkLst>
          <pc:docMk/>
          <pc:sldMk cId="3670229499" sldId="261"/>
        </pc:sldMkLst>
      </pc:sldChg>
      <pc:sldChg chg="modTransition">
        <pc:chgData name="Suchira Islam" userId="d7d1a8ac1a5c28b5" providerId="LiveId" clId="{156918AE-79A5-4FD3-86A3-006D572C6021}" dt="2026-08-14T03:19:42.983" v="8"/>
        <pc:sldMkLst>
          <pc:docMk/>
          <pc:sldMk cId="4030867538" sldId="262"/>
        </pc:sldMkLst>
      </pc:sldChg>
      <pc:sldChg chg="modTransition">
        <pc:chgData name="Suchira Islam" userId="d7d1a8ac1a5c28b5" providerId="LiveId" clId="{156918AE-79A5-4FD3-86A3-006D572C6021}" dt="2026-08-14T03:20:21.994" v="16"/>
        <pc:sldMkLst>
          <pc:docMk/>
          <pc:sldMk cId="2441903003" sldId="263"/>
        </pc:sldMkLst>
      </pc:sldChg>
      <pc:sldChg chg="modSp mod modTransition">
        <pc:chgData name="Suchira Islam" userId="d7d1a8ac1a5c28b5" providerId="LiveId" clId="{156918AE-79A5-4FD3-86A3-006D572C6021}" dt="2026-08-14T03:27:56.175" v="35" actId="1076"/>
        <pc:sldMkLst>
          <pc:docMk/>
          <pc:sldMk cId="3837071647" sldId="264"/>
        </pc:sldMkLst>
        <pc:spChg chg="mod">
          <ac:chgData name="Suchira Islam" userId="d7d1a8ac1a5c28b5" providerId="LiveId" clId="{156918AE-79A5-4FD3-86A3-006D572C6021}" dt="2026-08-14T03:27:56.175" v="35" actId="1076"/>
          <ac:spMkLst>
            <pc:docMk/>
            <pc:sldMk cId="3837071647" sldId="264"/>
            <ac:spMk id="14" creationId="{00000000-0000-0000-0000-000000000000}"/>
          </ac:spMkLst>
        </pc:spChg>
      </pc:sldChg>
      <pc:sldChg chg="modTransition">
        <pc:chgData name="Suchira Islam" userId="d7d1a8ac1a5c28b5" providerId="LiveId" clId="{156918AE-79A5-4FD3-86A3-006D572C6021}" dt="2026-08-14T03:20:59.811" v="21"/>
        <pc:sldMkLst>
          <pc:docMk/>
          <pc:sldMk cId="3582613719" sldId="265"/>
        </pc:sldMkLst>
      </pc:sldChg>
      <pc:sldChg chg="modTransition">
        <pc:chgData name="Suchira Islam" userId="d7d1a8ac1a5c28b5" providerId="LiveId" clId="{156918AE-79A5-4FD3-86A3-006D572C6021}" dt="2026-08-14T03:20:37.365" v="18"/>
        <pc:sldMkLst>
          <pc:docMk/>
          <pc:sldMk cId="845707420" sldId="266"/>
        </pc:sldMkLst>
      </pc:sldChg>
      <pc:sldChg chg="modTransition">
        <pc:chgData name="Suchira Islam" userId="d7d1a8ac1a5c28b5" providerId="LiveId" clId="{156918AE-79A5-4FD3-86A3-006D572C6021}" dt="2026-08-14T03:21:31.734" v="25"/>
        <pc:sldMkLst>
          <pc:docMk/>
          <pc:sldMk cId="1238084125" sldId="267"/>
        </pc:sldMkLst>
      </pc:sldChg>
      <pc:sldChg chg="modTransition">
        <pc:chgData name="Suchira Islam" userId="d7d1a8ac1a5c28b5" providerId="LiveId" clId="{156918AE-79A5-4FD3-86A3-006D572C6021}" dt="2026-08-14T03:21:49.479" v="28"/>
        <pc:sldMkLst>
          <pc:docMk/>
          <pc:sldMk cId="992055357" sldId="269"/>
        </pc:sldMkLst>
      </pc:sldChg>
      <pc:sldChg chg="modTransition">
        <pc:chgData name="Suchira Islam" userId="d7d1a8ac1a5c28b5" providerId="LiveId" clId="{156918AE-79A5-4FD3-86A3-006D572C6021}" dt="2026-08-14T03:22:08.991" v="29"/>
        <pc:sldMkLst>
          <pc:docMk/>
          <pc:sldMk cId="600647814" sldId="270"/>
        </pc:sldMkLst>
      </pc:sldChg>
      <pc:sldChg chg="modSp mod modTransition">
        <pc:chgData name="Suchira Islam" userId="d7d1a8ac1a5c28b5" providerId="LiveId" clId="{156918AE-79A5-4FD3-86A3-006D572C6021}" dt="2026-08-14T03:28:30.167" v="38" actId="1076"/>
        <pc:sldMkLst>
          <pc:docMk/>
          <pc:sldMk cId="3723746200" sldId="271"/>
        </pc:sldMkLst>
        <pc:spChg chg="mod">
          <ac:chgData name="Suchira Islam" userId="d7d1a8ac1a5c28b5" providerId="LiveId" clId="{156918AE-79A5-4FD3-86A3-006D572C6021}" dt="2026-08-14T03:28:30.167" v="38" actId="1076"/>
          <ac:spMkLst>
            <pc:docMk/>
            <pc:sldMk cId="3723746200" sldId="271"/>
            <ac:spMk id="23" creationId="{00000000-0000-0000-0000-000000000000}"/>
          </ac:spMkLst>
        </pc:spChg>
        <pc:spChg chg="mod">
          <ac:chgData name="Suchira Islam" userId="d7d1a8ac1a5c28b5" providerId="LiveId" clId="{156918AE-79A5-4FD3-86A3-006D572C6021}" dt="2026-08-14T03:28:15.014" v="37" actId="1076"/>
          <ac:spMkLst>
            <pc:docMk/>
            <pc:sldMk cId="3723746200" sldId="271"/>
            <ac:spMk id="24" creationId="{00000000-0000-0000-0000-000000000000}"/>
          </ac:spMkLst>
        </pc:spChg>
      </pc:sldChg>
      <pc:sldChg chg="modTransition">
        <pc:chgData name="Suchira Islam" userId="d7d1a8ac1a5c28b5" providerId="LiveId" clId="{156918AE-79A5-4FD3-86A3-006D572C6021}" dt="2026-08-14T03:22:27.928" v="32"/>
        <pc:sldMkLst>
          <pc:docMk/>
          <pc:sldMk cId="2717834523" sldId="272"/>
        </pc:sldMkLst>
      </pc:sldChg>
      <pc:sldChg chg="modTransition">
        <pc:chgData name="Suchira Islam" userId="d7d1a8ac1a5c28b5" providerId="LiveId" clId="{156918AE-79A5-4FD3-86A3-006D572C6021}" dt="2026-08-14T03:22:40.154" v="33"/>
        <pc:sldMkLst>
          <pc:docMk/>
          <pc:sldMk cId="2799197116" sldId="273"/>
        </pc:sldMkLst>
      </pc:sldChg>
      <pc:sldChg chg="modTransition">
        <pc:chgData name="Suchira Islam" userId="d7d1a8ac1a5c28b5" providerId="LiveId" clId="{156918AE-79A5-4FD3-86A3-006D572C6021}" dt="2026-08-14T03:22:54.053" v="34"/>
        <pc:sldMkLst>
          <pc:docMk/>
          <pc:sldMk cId="3737657516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03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4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20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90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63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1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30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6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277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408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3A280-6F7F-48F8-9238-2A6860C8BD59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CCABC-3165-4185-B063-6D919D67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8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0.png"/><Relationship Id="rId4" Type="http://schemas.openxmlformats.org/officeDocument/2006/relationships/image" Target="../media/image2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Background road scene toward school building Vector Imag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605" b="929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38" y="2341440"/>
            <a:ext cx="12095451" cy="4951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-16912" y="589551"/>
            <a:ext cx="7247934" cy="162018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321806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67363" y="168378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690706" y="5104498"/>
            <a:ext cx="881201" cy="533840"/>
            <a:chOff x="3500512" y="6109811"/>
            <a:chExt cx="1459837" cy="794034"/>
          </a:xfrm>
          <a:solidFill>
            <a:schemeClr val="tx1"/>
          </a:solidFill>
        </p:grpSpPr>
        <p:sp>
          <p:nvSpPr>
            <p:cNvPr id="10" name="Rectangle 9"/>
            <p:cNvSpPr/>
            <p:nvPr/>
          </p:nvSpPr>
          <p:spPr>
            <a:xfrm>
              <a:off x="3500512" y="6507093"/>
              <a:ext cx="1459837" cy="3967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79436" y="6291465"/>
              <a:ext cx="1101991" cy="2443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74210" y="6109811"/>
              <a:ext cx="712439" cy="1908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24468" y="3441138"/>
            <a:ext cx="1905974" cy="2274073"/>
            <a:chOff x="2582602" y="7494035"/>
            <a:chExt cx="1905974" cy="2274073"/>
          </a:xfrm>
        </p:grpSpPr>
        <p:sp>
          <p:nvSpPr>
            <p:cNvPr id="14" name="Diamond 13"/>
            <p:cNvSpPr/>
            <p:nvPr/>
          </p:nvSpPr>
          <p:spPr>
            <a:xfrm>
              <a:off x="2582602" y="7494035"/>
              <a:ext cx="1905974" cy="2274073"/>
            </a:xfrm>
            <a:prstGeom prst="diamond">
              <a:avLst/>
            </a:prstGeom>
            <a:gradFill>
              <a:gsLst>
                <a:gs pos="15000">
                  <a:schemeClr val="accent2">
                    <a:lumMod val="7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effectLst>
              <a:reflection blurRad="6350" endPos="3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 rot="19413925" flipH="1">
              <a:off x="3131586" y="8167002"/>
              <a:ext cx="1092971" cy="928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5400" b="1" dirty="0">
                  <a:latin typeface="Nikosh" panose="02000000000000000000" pitchFamily="2" charset="0"/>
                  <a:cs typeface="Nikosh" panose="02000000000000000000" pitchFamily="2" charset="0"/>
                </a:rPr>
                <a:t>স্বা</a:t>
              </a:r>
              <a:endParaRPr lang="en-US" sz="5400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59143" y="3039742"/>
            <a:ext cx="1905974" cy="2274073"/>
            <a:chOff x="3159143" y="3039742"/>
            <a:chExt cx="1905974" cy="2274073"/>
          </a:xfrm>
        </p:grpSpPr>
        <p:sp>
          <p:nvSpPr>
            <p:cNvPr id="17" name="Diamond 16"/>
            <p:cNvSpPr/>
            <p:nvPr/>
          </p:nvSpPr>
          <p:spPr>
            <a:xfrm>
              <a:off x="3159143" y="3039742"/>
              <a:ext cx="1905974" cy="2274073"/>
            </a:xfrm>
            <a:prstGeom prst="diamond">
              <a:avLst/>
            </a:prstGeom>
            <a:gradFill>
              <a:gsLst>
                <a:gs pos="19000">
                  <a:schemeClr val="accent6">
                    <a:lumMod val="60000"/>
                    <a:lumOff val="40000"/>
                  </a:schemeClr>
                </a:gs>
                <a:gs pos="100000">
                  <a:schemeClr val="tx2">
                    <a:lumMod val="20000"/>
                    <a:lumOff val="80000"/>
                  </a:schemeClr>
                </a:gs>
              </a:gsLst>
              <a:lin ang="5400000" scaled="1"/>
            </a:gradFill>
            <a:effectLst>
              <a:reflection blurRad="6350" endPos="3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 rot="18616089">
              <a:off x="3771576" y="3782188"/>
              <a:ext cx="7519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5400" b="1" dirty="0">
                  <a:latin typeface="Nikosh" panose="02000000000000000000" pitchFamily="2" charset="0"/>
                  <a:cs typeface="Nikosh" panose="02000000000000000000" pitchFamily="2" charset="0"/>
                </a:rPr>
                <a:t>গ</a:t>
              </a:r>
              <a:endParaRPr lang="en-US" sz="5400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 flipV="1">
            <a:off x="5120889" y="1202668"/>
            <a:ext cx="2931765" cy="2099443"/>
            <a:chOff x="2880270" y="1513683"/>
            <a:chExt cx="5657850" cy="2828925"/>
          </a:xfrm>
        </p:grpSpPr>
        <p:sp>
          <p:nvSpPr>
            <p:cNvPr id="20" name="Rectangle 19"/>
            <p:cNvSpPr/>
            <p:nvPr/>
          </p:nvSpPr>
          <p:spPr>
            <a:xfrm>
              <a:off x="2880270" y="1513683"/>
              <a:ext cx="5657850" cy="2828925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4854302" y="2460779"/>
              <a:ext cx="1053556" cy="100546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762948" y="3254599"/>
            <a:ext cx="1905974" cy="2274073"/>
            <a:chOff x="9404659" y="2523621"/>
            <a:chExt cx="1905974" cy="2274073"/>
          </a:xfrm>
        </p:grpSpPr>
        <p:sp>
          <p:nvSpPr>
            <p:cNvPr id="23" name="Diamond 22"/>
            <p:cNvSpPr/>
            <p:nvPr/>
          </p:nvSpPr>
          <p:spPr>
            <a:xfrm>
              <a:off x="9404659" y="2523621"/>
              <a:ext cx="1905974" cy="2274073"/>
            </a:xfrm>
            <a:prstGeom prst="diamond">
              <a:avLst/>
            </a:prstGeom>
            <a:gradFill>
              <a:gsLst>
                <a:gs pos="90000">
                  <a:schemeClr val="bg1">
                    <a:lumMod val="65000"/>
                  </a:schemeClr>
                </a:gs>
                <a:gs pos="100000">
                  <a:schemeClr val="bg1">
                    <a:lumMod val="50000"/>
                  </a:schemeClr>
                </a:gs>
              </a:gsLst>
              <a:lin ang="5400000" scaled="1"/>
            </a:gradFill>
            <a:effectLst>
              <a:reflection blurRad="6350" endPos="3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 rot="18793803">
              <a:off x="9898578" y="3256316"/>
              <a:ext cx="8871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5400" dirty="0">
                  <a:latin typeface="Nikosh" panose="02000000000000000000" pitchFamily="2" charset="0"/>
                  <a:cs typeface="Nikosh" panose="02000000000000000000" pitchFamily="2" charset="0"/>
                </a:rPr>
                <a:t>ম</a:t>
              </a:r>
              <a:endParaRPr lang="en-US" sz="54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 rot="16200000">
            <a:off x="6424375" y="716608"/>
            <a:ext cx="4742569" cy="1273971"/>
            <a:chOff x="3786921" y="1280454"/>
            <a:chExt cx="10404861" cy="1237037"/>
          </a:xfrm>
          <a:solidFill>
            <a:schemeClr val="bg1"/>
          </a:solidFill>
        </p:grpSpPr>
        <p:sp>
          <p:nvSpPr>
            <p:cNvPr id="26" name="Wave 25"/>
            <p:cNvSpPr/>
            <p:nvPr/>
          </p:nvSpPr>
          <p:spPr>
            <a:xfrm>
              <a:off x="3786921" y="1455231"/>
              <a:ext cx="6842666" cy="1062260"/>
            </a:xfrm>
            <a:prstGeom prst="wave">
              <a:avLst>
                <a:gd name="adj1" fmla="val 12500"/>
                <a:gd name="adj2" fmla="val 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Wave 26"/>
            <p:cNvSpPr/>
            <p:nvPr/>
          </p:nvSpPr>
          <p:spPr>
            <a:xfrm>
              <a:off x="7349117" y="1280454"/>
              <a:ext cx="6842665" cy="1062260"/>
            </a:xfrm>
            <a:prstGeom prst="wave">
              <a:avLst>
                <a:gd name="adj1" fmla="val 12500"/>
                <a:gd name="adj2" fmla="val 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-65693" y="748842"/>
            <a:ext cx="9746690" cy="825402"/>
            <a:chOff x="772571" y="1349502"/>
            <a:chExt cx="13576798" cy="1062260"/>
          </a:xfrm>
          <a:solidFill>
            <a:schemeClr val="bg1"/>
          </a:solidFill>
        </p:grpSpPr>
        <p:sp>
          <p:nvSpPr>
            <p:cNvPr id="29" name="Wave 28"/>
            <p:cNvSpPr/>
            <p:nvPr/>
          </p:nvSpPr>
          <p:spPr>
            <a:xfrm>
              <a:off x="772571" y="1349502"/>
              <a:ext cx="6842667" cy="1062260"/>
            </a:xfrm>
            <a:prstGeom prst="wave">
              <a:avLst>
                <a:gd name="adj1" fmla="val 12500"/>
                <a:gd name="adj2" fmla="val 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0" name="Wave 29"/>
            <p:cNvSpPr/>
            <p:nvPr/>
          </p:nvSpPr>
          <p:spPr>
            <a:xfrm>
              <a:off x="7506702" y="1349502"/>
              <a:ext cx="6842667" cy="1062260"/>
            </a:xfrm>
            <a:prstGeom prst="wave">
              <a:avLst>
                <a:gd name="adj1" fmla="val 12500"/>
                <a:gd name="adj2" fmla="val 59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873013" y="3389169"/>
            <a:ext cx="1905974" cy="2274073"/>
            <a:chOff x="6994400" y="2538200"/>
            <a:chExt cx="1905974" cy="2274073"/>
          </a:xfrm>
        </p:grpSpPr>
        <p:sp>
          <p:nvSpPr>
            <p:cNvPr id="32" name="Diamond 31"/>
            <p:cNvSpPr/>
            <p:nvPr/>
          </p:nvSpPr>
          <p:spPr>
            <a:xfrm>
              <a:off x="6994400" y="2538200"/>
              <a:ext cx="1905974" cy="2274073"/>
            </a:xfrm>
            <a:prstGeom prst="diamond">
              <a:avLst/>
            </a:prstGeom>
            <a:gradFill>
              <a:gsLst>
                <a:gs pos="21000">
                  <a:srgbClr val="F127D4"/>
                </a:gs>
                <a:gs pos="100000">
                  <a:srgbClr val="F127D4"/>
                </a:gs>
              </a:gsLst>
              <a:lin ang="5400000" scaled="1"/>
            </a:gradFill>
            <a:effectLst>
              <a:reflection blurRad="6350" endPos="38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 rot="19252121">
              <a:off x="7564630" y="3252512"/>
              <a:ext cx="751949" cy="923330"/>
            </a:xfrm>
            <a:prstGeom prst="rect">
              <a:avLst/>
            </a:prstGeom>
            <a:gradFill>
              <a:gsLst>
                <a:gs pos="21000">
                  <a:srgbClr val="F127D4"/>
                </a:gs>
                <a:gs pos="100000">
                  <a:srgbClr val="F127D4"/>
                </a:gs>
              </a:gsLst>
              <a:lin ang="5400000" scaled="1"/>
            </a:gradFill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5400" b="1" dirty="0">
                  <a:latin typeface="Nikosh" panose="02000000000000000000" pitchFamily="2" charset="0"/>
                  <a:cs typeface="Nikosh" panose="02000000000000000000" pitchFamily="2" charset="0"/>
                </a:rPr>
                <a:t>ত</a:t>
              </a:r>
              <a:endParaRPr lang="en-US" sz="5400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34" name="AutoShape 14" descr="Road Clipart Images, Stock Photos &amp; Vectors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18" descr="Road Clipart Images, Stock Photos &amp; Vectors | Shutter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6" name="Group 35"/>
          <p:cNvGrpSpPr/>
          <p:nvPr/>
        </p:nvGrpSpPr>
        <p:grpSpPr>
          <a:xfrm>
            <a:off x="4861935" y="1046430"/>
            <a:ext cx="580880" cy="4095022"/>
            <a:chOff x="4026431" y="767486"/>
            <a:chExt cx="716722" cy="5785208"/>
          </a:xfrm>
          <a:solidFill>
            <a:schemeClr val="tx1"/>
          </a:solidFill>
        </p:grpSpPr>
        <p:sp>
          <p:nvSpPr>
            <p:cNvPr id="37" name="Right Arrow 36"/>
            <p:cNvSpPr/>
            <p:nvPr/>
          </p:nvSpPr>
          <p:spPr>
            <a:xfrm rot="16200000">
              <a:off x="1481893" y="3312024"/>
              <a:ext cx="5785208" cy="696131"/>
            </a:xfrm>
            <a:prstGeom prst="rightArrow">
              <a:avLst>
                <a:gd name="adj1" fmla="val 4389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026431" y="1016646"/>
              <a:ext cx="716722" cy="3695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662090" y="597733"/>
            <a:ext cx="5813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আজকের পাঠে সবাইকে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1297"/>
            <a:ext cx="3596014" cy="243229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541" y="4930382"/>
            <a:ext cx="1676247" cy="177993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857" y="1953005"/>
            <a:ext cx="1679508" cy="127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83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27 -0.27847 L -0.01549 0.203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2409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0.1737 0.0018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5" y="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47278" y="638271"/>
            <a:ext cx="4527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u="sng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শিক্ষার্থীর</a:t>
            </a:r>
            <a:r>
              <a:rPr lang="en-US" sz="3200" b="1" u="sng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IN" sz="3200" b="1" u="sng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আবৃত্তিঃ</a:t>
            </a:r>
            <a:endParaRPr lang="en-US" sz="3200" b="1" u="sng" dirty="0">
              <a:solidFill>
                <a:srgbClr val="7030A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007" y="479796"/>
            <a:ext cx="810030" cy="64728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972" y="169406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864" y="321806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379295" y="0"/>
            <a:ext cx="784888" cy="637450"/>
            <a:chOff x="1379295" y="0"/>
            <a:chExt cx="784888" cy="637450"/>
          </a:xfrm>
        </p:grpSpPr>
        <p:sp>
          <p:nvSpPr>
            <p:cNvPr id="9" name="Oval 8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-832189" y="6118412"/>
            <a:ext cx="13458825" cy="1040400"/>
            <a:chOff x="-832189" y="6118412"/>
            <a:chExt cx="13458825" cy="1040400"/>
          </a:xfrm>
        </p:grpSpPr>
        <p:pic>
          <p:nvPicPr>
            <p:cNvPr id="13" name="Picture 12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308"/>
            <a:stretch/>
          </p:blipFill>
          <p:spPr bwMode="auto">
            <a:xfrm>
              <a:off x="5210202" y="6118412"/>
              <a:ext cx="7416434" cy="1040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8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645"/>
            <a:stretch/>
          </p:blipFill>
          <p:spPr bwMode="auto">
            <a:xfrm>
              <a:off x="-832189" y="6239435"/>
              <a:ext cx="7416434" cy="919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8" name="Group 17"/>
          <p:cNvGrpSpPr/>
          <p:nvPr/>
        </p:nvGrpSpPr>
        <p:grpSpPr>
          <a:xfrm>
            <a:off x="645459" y="4652682"/>
            <a:ext cx="3581688" cy="1613118"/>
            <a:chOff x="259615" y="4366833"/>
            <a:chExt cx="3967532" cy="1898967"/>
          </a:xfrm>
        </p:grpSpPr>
        <p:grpSp>
          <p:nvGrpSpPr>
            <p:cNvPr id="19" name="Group 18"/>
            <p:cNvGrpSpPr/>
            <p:nvPr/>
          </p:nvGrpSpPr>
          <p:grpSpPr>
            <a:xfrm rot="20351623" flipH="1">
              <a:off x="1781432" y="4581364"/>
              <a:ext cx="2445715" cy="1681735"/>
              <a:chOff x="8756466" y="1224419"/>
              <a:chExt cx="2445715" cy="1681735"/>
            </a:xfrm>
          </p:grpSpPr>
          <p:sp>
            <p:nvSpPr>
              <p:cNvPr id="21" name="Arc 20"/>
              <p:cNvSpPr/>
              <p:nvPr/>
            </p:nvSpPr>
            <p:spPr>
              <a:xfrm>
                <a:off x="8885000" y="1676748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074640">
                <a:off x="8756466" y="146352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3" name="Arc 22"/>
              <p:cNvSpPr/>
              <p:nvPr/>
            </p:nvSpPr>
            <p:spPr>
              <a:xfrm rot="2612896">
                <a:off x="8790664" y="122441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</p:grpSp>
        <p:pic>
          <p:nvPicPr>
            <p:cNvPr id="20" name="Picture 4" descr="Flying Red Bird GIF by PlayKids - Find &amp; Share on GIPHY in 2020 | Bird gif,  Cartoon birds, 2d character animation"/>
            <p:cNvPicPr>
              <a:picLocks noChangeAspect="1" noChangeArrowheads="1" noCrop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15" y="4366833"/>
              <a:ext cx="2343406" cy="189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Rounded Rectangle 23"/>
          <p:cNvSpPr/>
          <p:nvPr/>
        </p:nvSpPr>
        <p:spPr>
          <a:xfrm>
            <a:off x="8429975" y="527649"/>
            <a:ext cx="3384725" cy="2913004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856225" y="1503733"/>
            <a:ext cx="3497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কাজের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লোক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           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নবকৃ</a:t>
            </a:r>
            <a:r>
              <a:rPr lang="bn-IN" sz="3200" b="1" dirty="0">
                <a:latin typeface="Nikosh" panose="02000000000000000000" pitchFamily="2" charset="0"/>
                <a:cs typeface="Nikosh" panose="02000000000000000000" pitchFamily="2" charset="0"/>
              </a:rPr>
              <a:t>ষ্ণ ভট্রাচার্য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19627" y="3129058"/>
            <a:ext cx="2525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কোথা যাও নাচি নাচি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19627" y="3591849"/>
            <a:ext cx="2836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দাঁড়াও না একবার ভাই।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41857" y="4075631"/>
            <a:ext cx="2504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ওই ফুল ফোটে বনে 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24737" y="4538165"/>
            <a:ext cx="2599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যাই মধু আহরণে</a:t>
            </a:r>
          </a:p>
          <a:p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42292" y="5021912"/>
            <a:ext cx="3378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দাঁড়াবার সময় তো নাই।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19627" y="2595861"/>
            <a:ext cx="2200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মৌমাছি ,মৌমাছি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084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8" y="787972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940372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50431" y="618566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3885618" y="142611"/>
            <a:ext cx="4075252" cy="938612"/>
            <a:chOff x="3043730" y="538793"/>
            <a:chExt cx="5546361" cy="938612"/>
          </a:xfrm>
        </p:grpSpPr>
        <p:sp>
          <p:nvSpPr>
            <p:cNvPr id="10" name="TextBox 9"/>
            <p:cNvSpPr txBox="1"/>
            <p:nvPr/>
          </p:nvSpPr>
          <p:spPr>
            <a:xfrm>
              <a:off x="3043730" y="554075"/>
              <a:ext cx="554636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5400" b="1" dirty="0">
                  <a:latin typeface="Nikosh" panose="02000000000000000000" pitchFamily="2" charset="0"/>
                  <a:cs typeface="Nikosh" panose="02000000000000000000" pitchFamily="2" charset="0"/>
                </a:rPr>
                <a:t>শব্দ</a:t>
              </a:r>
              <a:r>
                <a:rPr lang="en-US" sz="5400" b="1" dirty="0"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5400" b="1" dirty="0" err="1">
                  <a:latin typeface="Nikosh" panose="02000000000000000000" pitchFamily="2" charset="0"/>
                  <a:cs typeface="Nikosh" panose="02000000000000000000" pitchFamily="2" charset="0"/>
                </a:rPr>
                <a:t>শিখি</a:t>
              </a:r>
              <a:endParaRPr lang="en-US" sz="5400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54486" y="538793"/>
              <a:ext cx="810837" cy="646232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2956667" y="1994714"/>
            <a:ext cx="172938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" panose="02000000000000000000" pitchFamily="2" charset="0"/>
                <a:cs typeface="Nikosh" panose="02000000000000000000" pitchFamily="2" charset="0"/>
              </a:rPr>
              <a:t>আহরণ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30632" y="3292935"/>
            <a:ext cx="170264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নাচিনাচি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18677" y="4403615"/>
            <a:ext cx="172920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" panose="02000000000000000000" pitchFamily="2" charset="0"/>
                <a:cs typeface="Nikosh" panose="02000000000000000000" pitchFamily="2" charset="0"/>
              </a:rPr>
              <a:t>তৃণলতা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05305" y="1992655"/>
            <a:ext cx="2125721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সংগ্রহ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করা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870457" y="3262158"/>
            <a:ext cx="218082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নেচেনেচে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51938" y="4367017"/>
            <a:ext cx="2176979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ঘাস ও লতা</a:t>
            </a:r>
            <a:endParaRPr lang="en-US" sz="3600" b="1" dirty="0">
              <a:solidFill>
                <a:schemeClr val="tx1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29177" y="5723159"/>
            <a:ext cx="172920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মধু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37777" y="5603466"/>
            <a:ext cx="638649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মৌমাছি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কর্তৃক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সংগৃহীত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ফুলের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মিষ্টি</a:t>
            </a:r>
            <a:r>
              <a:rPr lang="en-US" sz="36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>
                <a:latin typeface="Nikosh" panose="02000000000000000000" pitchFamily="2" charset="0"/>
                <a:cs typeface="Nikosh" panose="02000000000000000000" pitchFamily="2" charset="0"/>
              </a:rPr>
              <a:t>রস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5738084" y="1553882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61290"/>
                </a:lnTo>
                <a:lnTo>
                  <a:pt x="2095500" y="161290"/>
                </a:lnTo>
                <a:lnTo>
                  <a:pt x="209550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Freeform 37"/>
          <p:cNvSpPr/>
          <p:nvPr/>
        </p:nvSpPr>
        <p:spPr>
          <a:xfrm>
            <a:off x="3634026" y="1555768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095500" y="0"/>
                </a:moveTo>
                <a:lnTo>
                  <a:pt x="2095500" y="161290"/>
                </a:lnTo>
                <a:lnTo>
                  <a:pt x="0" y="161290"/>
                </a:lnTo>
                <a:lnTo>
                  <a:pt x="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6" name="Freeform 45"/>
          <p:cNvSpPr/>
          <p:nvPr/>
        </p:nvSpPr>
        <p:spPr>
          <a:xfrm>
            <a:off x="5379102" y="3144679"/>
            <a:ext cx="1524000" cy="1016000"/>
          </a:xfrm>
          <a:custGeom>
            <a:avLst/>
            <a:gdLst>
              <a:gd name="connsiteX0" fmla="*/ 0 w 1524000"/>
              <a:gd name="connsiteY0" fmla="*/ 0 h 1016000"/>
              <a:gd name="connsiteX1" fmla="*/ 1524000 w 1524000"/>
              <a:gd name="connsiteY1" fmla="*/ 0 h 1016000"/>
              <a:gd name="connsiteX2" fmla="*/ 1524000 w 1524000"/>
              <a:gd name="connsiteY2" fmla="*/ 1016000 h 1016000"/>
              <a:gd name="connsiteX3" fmla="*/ 0 w 1524000"/>
              <a:gd name="connsiteY3" fmla="*/ 1016000 h 1016000"/>
              <a:gd name="connsiteX4" fmla="*/ 0 w 152400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016000">
                <a:moveTo>
                  <a:pt x="0" y="0"/>
                </a:moveTo>
                <a:lnTo>
                  <a:pt x="1524000" y="0"/>
                </a:lnTo>
                <a:lnTo>
                  <a:pt x="1524000" y="1016000"/>
                </a:ln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210" tIns="156210" rIns="156210" bIns="156210" numCol="1" spcCol="1270" anchor="ctr" anchorCtr="0">
            <a:noAutofit/>
          </a:bodyPr>
          <a:lstStyle/>
          <a:p>
            <a:pPr lvl="0" algn="l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100" kern="1200"/>
          </a:p>
        </p:txBody>
      </p:sp>
      <p:sp>
        <p:nvSpPr>
          <p:cNvPr id="50" name="Freeform 49"/>
          <p:cNvSpPr/>
          <p:nvPr/>
        </p:nvSpPr>
        <p:spPr>
          <a:xfrm>
            <a:off x="8173103" y="3144679"/>
            <a:ext cx="1524000" cy="1016000"/>
          </a:xfrm>
          <a:custGeom>
            <a:avLst/>
            <a:gdLst>
              <a:gd name="connsiteX0" fmla="*/ 0 w 1524000"/>
              <a:gd name="connsiteY0" fmla="*/ 0 h 1016000"/>
              <a:gd name="connsiteX1" fmla="*/ 1524000 w 1524000"/>
              <a:gd name="connsiteY1" fmla="*/ 0 h 1016000"/>
              <a:gd name="connsiteX2" fmla="*/ 1524000 w 1524000"/>
              <a:gd name="connsiteY2" fmla="*/ 1016000 h 1016000"/>
              <a:gd name="connsiteX3" fmla="*/ 0 w 1524000"/>
              <a:gd name="connsiteY3" fmla="*/ 1016000 h 1016000"/>
              <a:gd name="connsiteX4" fmla="*/ 0 w 1524000"/>
              <a:gd name="connsiteY4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4000" h="1016000">
                <a:moveTo>
                  <a:pt x="0" y="0"/>
                </a:moveTo>
                <a:lnTo>
                  <a:pt x="1524000" y="0"/>
                </a:lnTo>
                <a:lnTo>
                  <a:pt x="1524000" y="1016000"/>
                </a:lnTo>
                <a:lnTo>
                  <a:pt x="0" y="10160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56210" tIns="156210" rIns="156210" bIns="156210" numCol="1" spcCol="1270" anchor="ctr" anchorCtr="0">
            <a:noAutofit/>
          </a:bodyPr>
          <a:lstStyle/>
          <a:p>
            <a:pPr lvl="0" algn="l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4100" kern="1200"/>
          </a:p>
        </p:txBody>
      </p:sp>
      <p:sp>
        <p:nvSpPr>
          <p:cNvPr id="58" name="Freeform 57"/>
          <p:cNvSpPr/>
          <p:nvPr/>
        </p:nvSpPr>
        <p:spPr>
          <a:xfrm>
            <a:off x="5808938" y="2767727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61290"/>
                </a:lnTo>
                <a:lnTo>
                  <a:pt x="2095500" y="161290"/>
                </a:lnTo>
                <a:lnTo>
                  <a:pt x="209550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Freeform 58"/>
          <p:cNvSpPr/>
          <p:nvPr/>
        </p:nvSpPr>
        <p:spPr>
          <a:xfrm>
            <a:off x="3704880" y="2769613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095500" y="0"/>
                </a:moveTo>
                <a:lnTo>
                  <a:pt x="2095500" y="161290"/>
                </a:lnTo>
                <a:lnTo>
                  <a:pt x="0" y="161290"/>
                </a:lnTo>
                <a:lnTo>
                  <a:pt x="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0" name="Freeform 59"/>
          <p:cNvSpPr/>
          <p:nvPr/>
        </p:nvSpPr>
        <p:spPr>
          <a:xfrm>
            <a:off x="5808938" y="5195670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61290"/>
                </a:lnTo>
                <a:lnTo>
                  <a:pt x="2095500" y="161290"/>
                </a:lnTo>
                <a:lnTo>
                  <a:pt x="209550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1" name="Freeform 60"/>
          <p:cNvSpPr/>
          <p:nvPr/>
        </p:nvSpPr>
        <p:spPr>
          <a:xfrm>
            <a:off x="3704880" y="5197556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095500" y="0"/>
                </a:moveTo>
                <a:lnTo>
                  <a:pt x="2095500" y="161290"/>
                </a:lnTo>
                <a:lnTo>
                  <a:pt x="0" y="161290"/>
                </a:lnTo>
                <a:lnTo>
                  <a:pt x="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2" name="Freeform 61"/>
          <p:cNvSpPr/>
          <p:nvPr/>
        </p:nvSpPr>
        <p:spPr>
          <a:xfrm>
            <a:off x="5873657" y="3984450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61290"/>
                </a:lnTo>
                <a:lnTo>
                  <a:pt x="2095500" y="161290"/>
                </a:lnTo>
                <a:lnTo>
                  <a:pt x="209550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3" name="Freeform 62"/>
          <p:cNvSpPr/>
          <p:nvPr/>
        </p:nvSpPr>
        <p:spPr>
          <a:xfrm>
            <a:off x="3769599" y="3975703"/>
            <a:ext cx="2286000" cy="548640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095500" y="0"/>
                </a:moveTo>
                <a:lnTo>
                  <a:pt x="2095500" y="161290"/>
                </a:lnTo>
                <a:lnTo>
                  <a:pt x="0" y="161290"/>
                </a:lnTo>
                <a:lnTo>
                  <a:pt x="0" y="320040"/>
                </a:lnTo>
              </a:path>
            </a:pathLst>
          </a:custGeom>
          <a:noFill/>
          <a:ln w="28575">
            <a:solidFill>
              <a:srgbClr val="32E7FA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83707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  <p:bldP spid="23" grpId="0"/>
      <p:bldP spid="26" grpId="0"/>
      <p:bldP spid="29" grpId="0"/>
      <p:bldP spid="30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72" y="920154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4" y="1072554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630796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79295" y="750748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196939" y="1344901"/>
            <a:ext cx="9286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ডান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পাশ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শব্দ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নিয়ে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খালি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জায়গায়</a:t>
            </a:r>
            <a:r>
              <a:rPr lang="en-US" sz="360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u="sng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বসাই</a:t>
            </a:r>
            <a:endParaRPr lang="en-US" sz="3600" b="1" u="sng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0087" y="2534675"/>
            <a:ext cx="848885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ক।পাখি ____________দিয়ে বাসা বানায়।</a:t>
            </a:r>
          </a:p>
          <a:p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খ।মৌমাছি ফুল থেকে মধু ______________ করে।</a:t>
            </a:r>
          </a:p>
          <a:p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গ।পিঁপড়া ____________করে চলে ।</a:t>
            </a:r>
          </a:p>
          <a:p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ঘ।মেয়েরা _____________নিয়ে হাজির হলো।</a:t>
            </a:r>
          </a:p>
          <a:p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ঙ।চড়ুইগুলো ______________করে ডাকছে।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898332" y="4622102"/>
            <a:ext cx="1996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তৃণলতা 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17037" y="3895561"/>
            <a:ext cx="1996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আহরণ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17037" y="5406235"/>
            <a:ext cx="1996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পিলপিল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782209" y="3169020"/>
            <a:ext cx="19969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দলবল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782209" y="2553467"/>
            <a:ext cx="199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" panose="02000000000000000000" pitchFamily="2" charset="0"/>
                <a:cs typeface="Nikosh" panose="02000000000000000000" pitchFamily="2" charset="0"/>
              </a:rPr>
              <a:t>কিচিমিচি</a:t>
            </a:r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8" name="Picture 2" descr="Ant walk cycle by Chen Libman on Dribbble | Cycle, Ants, Libman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DDF3FD"/>
              </a:clrFrom>
              <a:clrTo>
                <a:srgbClr val="DDF3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5466"/>
            <a:ext cx="1090992" cy="818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677944" y="154255"/>
            <a:ext cx="2806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u="sng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একক কাজ</a:t>
            </a:r>
            <a:endParaRPr lang="en-US" sz="4400" b="1" u="sng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452344" y="2534675"/>
            <a:ext cx="45719" cy="3812962"/>
          </a:xfrm>
          <a:prstGeom prst="rect">
            <a:avLst/>
          </a:prstGeom>
          <a:solidFill>
            <a:srgbClr val="32E7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55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2.96296E-6 L -0.61732 -0.3238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72" y="-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407E-6 L -0.38867 -0.1157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40" y="-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-0.60495 -0.245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47" y="-1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59259E-6 L -0.58072 0.16875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36" y="8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-0.55195 0.35764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4" y="178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72" y="1095597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4" y="1247997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79295" y="926191"/>
            <a:ext cx="784888" cy="631695"/>
            <a:chOff x="1379295" y="0"/>
            <a:chExt cx="784888" cy="631695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531695" y="81582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76450" y="1243553"/>
            <a:ext cx="7854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u="sng" dirty="0">
                <a:latin typeface="Nikosh" panose="02000000000000000000" pitchFamily="2" charset="0"/>
                <a:cs typeface="Nikosh" panose="02000000000000000000" pitchFamily="2" charset="0"/>
              </a:rPr>
              <a:t>রেখা টেনে মিল করি। </a:t>
            </a:r>
            <a:endParaRPr lang="en-US" sz="4000" b="1" u="sng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9426" y="2055400"/>
            <a:ext cx="27016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দাঁড়াও না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যাই মধু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আপনার বাসা 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খাদ্য 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শীতের 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79136" y="1970668"/>
            <a:ext cx="270163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আগে বুনি 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খুঁজিতেছি তাই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সঞ্চয় চাই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একবার ভাই</a:t>
            </a:r>
          </a:p>
          <a:p>
            <a:pPr algn="ctr"/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আহরণে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4" name="Right Arrow 13"/>
          <p:cNvSpPr/>
          <p:nvPr/>
        </p:nvSpPr>
        <p:spPr>
          <a:xfrm rot="1963267">
            <a:off x="3484398" y="3180473"/>
            <a:ext cx="3478550" cy="45719"/>
          </a:xfrm>
          <a:prstGeom prst="rightArrow">
            <a:avLst/>
          </a:prstGeom>
          <a:ln>
            <a:solidFill>
              <a:srgbClr val="F12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963267">
            <a:off x="3653148" y="3763685"/>
            <a:ext cx="3361717" cy="45719"/>
          </a:xfrm>
          <a:prstGeom prst="rightArrow">
            <a:avLst/>
          </a:prstGeom>
          <a:ln>
            <a:solidFill>
              <a:srgbClr val="F12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20042000">
            <a:off x="3898661" y="2905546"/>
            <a:ext cx="3053571" cy="45719"/>
          </a:xfrm>
          <a:prstGeom prst="rightArrow">
            <a:avLst/>
          </a:prstGeom>
          <a:ln>
            <a:solidFill>
              <a:srgbClr val="F12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rot="20094472">
            <a:off x="3444602" y="3600991"/>
            <a:ext cx="3021872" cy="45719"/>
          </a:xfrm>
          <a:prstGeom prst="rightArrow">
            <a:avLst/>
          </a:prstGeom>
          <a:ln>
            <a:solidFill>
              <a:srgbClr val="F127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 rot="20133332">
            <a:off x="3680787" y="4116844"/>
            <a:ext cx="3156550" cy="9615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 Diagonal Corner Rectangle 18"/>
          <p:cNvSpPr/>
          <p:nvPr/>
        </p:nvSpPr>
        <p:spPr>
          <a:xfrm>
            <a:off x="8756384" y="363724"/>
            <a:ext cx="3161852" cy="687961"/>
          </a:xfrm>
          <a:prstGeom prst="round2DiagRect">
            <a:avLst>
              <a:gd name="adj1" fmla="val 0"/>
              <a:gd name="adj2" fmla="val 50000"/>
            </a:avLst>
          </a:prstGeom>
          <a:solidFill>
            <a:srgbClr val="F7557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জোড়ায় কাজ</a:t>
            </a:r>
            <a:endParaRPr lang="en-US" sz="4400" b="1" u="sng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AutoShape 2" descr="Cherry Blossom Sketch Tattoos Cherry Blossom Tattoo b w | Cherry blossom  tattoo meaning, Cherry blossom drawing, Cherry blossom tatto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2486" y="5795683"/>
            <a:ext cx="13461135" cy="148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47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72" y="999890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4" y="1152290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151525" y="581908"/>
            <a:ext cx="1128378" cy="859771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ound Diagonal Corner Rectangle 10"/>
          <p:cNvSpPr/>
          <p:nvPr/>
        </p:nvSpPr>
        <p:spPr>
          <a:xfrm>
            <a:off x="4823928" y="108526"/>
            <a:ext cx="2578116" cy="83667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BBB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দলীয় কাজ</a:t>
            </a:r>
            <a:endParaRPr lang="en-US" sz="4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2" descr="Ant walk cycle by Chen Libman on Dribbble | Cycle, Ants, Libman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DDF3FD"/>
              </a:clrFrom>
              <a:clrTo>
                <a:srgbClr val="DDF3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90" y="337660"/>
            <a:ext cx="1031376" cy="77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lowchart: Alternate Process 15"/>
          <p:cNvSpPr/>
          <p:nvPr/>
        </p:nvSpPr>
        <p:spPr>
          <a:xfrm>
            <a:off x="1342900" y="1597107"/>
            <a:ext cx="9813955" cy="823865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শব্দগুলো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দিয়ে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একটি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বাক্য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তৈরি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করো</a:t>
            </a:r>
            <a:r>
              <a:rPr lang="en-U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…</a:t>
            </a:r>
          </a:p>
        </p:txBody>
      </p:sp>
      <p:sp>
        <p:nvSpPr>
          <p:cNvPr id="17" name="Flowchart: Alternate Process 16"/>
          <p:cNvSpPr/>
          <p:nvPr/>
        </p:nvSpPr>
        <p:spPr>
          <a:xfrm>
            <a:off x="1846909" y="2656066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মৌমাছি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1782283" y="3565212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নাচি</a:t>
            </a:r>
            <a:r>
              <a:rPr lang="en-US" sz="32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</a:p>
        </p:txBody>
      </p:sp>
      <p:sp>
        <p:nvSpPr>
          <p:cNvPr id="19" name="Flowchart: Alternate Process 18"/>
          <p:cNvSpPr/>
          <p:nvPr/>
        </p:nvSpPr>
        <p:spPr>
          <a:xfrm>
            <a:off x="1846909" y="4389078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আহরণ</a:t>
            </a:r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=</a:t>
            </a:r>
          </a:p>
        </p:txBody>
      </p:sp>
      <p:sp>
        <p:nvSpPr>
          <p:cNvPr id="20" name="Flowchart: Alternate Process 19"/>
          <p:cNvSpPr/>
          <p:nvPr/>
        </p:nvSpPr>
        <p:spPr>
          <a:xfrm>
            <a:off x="1934431" y="5380028"/>
            <a:ext cx="1611516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সময়</a:t>
            </a:r>
            <a:r>
              <a: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</a:p>
        </p:txBody>
      </p:sp>
      <p:sp>
        <p:nvSpPr>
          <p:cNvPr id="21" name="Flowchart: Alternate Process 20"/>
          <p:cNvSpPr/>
          <p:nvPr/>
        </p:nvSpPr>
        <p:spPr>
          <a:xfrm>
            <a:off x="3157030" y="2641028"/>
            <a:ext cx="591191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মৌমাছি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ফুল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মধু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সংগ্রহ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22" name="Flowchart: Alternate Process 21"/>
          <p:cNvSpPr/>
          <p:nvPr/>
        </p:nvSpPr>
        <p:spPr>
          <a:xfrm>
            <a:off x="3293921" y="3473087"/>
            <a:ext cx="591191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মৌমাছি</a:t>
            </a: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, </a:t>
            </a:r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মৌমাছি</a:t>
            </a: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কোথা</a:t>
            </a: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যাও</a:t>
            </a: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নাচি</a:t>
            </a: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নাচি</a:t>
            </a:r>
            <a:r>
              <a:rPr lang="en-US" sz="3200" dirty="0">
                <a:solidFill>
                  <a:srgbClr val="00B05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23" name="Flowchart: Alternate Process 22"/>
          <p:cNvSpPr/>
          <p:nvPr/>
        </p:nvSpPr>
        <p:spPr>
          <a:xfrm>
            <a:off x="2939890" y="4389078"/>
            <a:ext cx="5018632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বন</a:t>
            </a:r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থেকে</a:t>
            </a:r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মধু</a:t>
            </a:r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আহরণ</a:t>
            </a:r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করি</a:t>
            </a:r>
            <a:r>
              <a:rPr lang="en-US" sz="3200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24" name="Flowchart: Alternate Process 23"/>
          <p:cNvSpPr/>
          <p:nvPr/>
        </p:nvSpPr>
        <p:spPr>
          <a:xfrm>
            <a:off x="3293921" y="5300078"/>
            <a:ext cx="3694867" cy="82386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সময়</a:t>
            </a:r>
            <a:r>
              <a:rPr lang="en-US"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থেমে</a:t>
            </a:r>
            <a:r>
              <a:rPr lang="en-US"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থাকে</a:t>
            </a:r>
            <a:r>
              <a:rPr lang="en-US"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না</a:t>
            </a:r>
            <a:r>
              <a:rPr lang="en-US" sz="3200" dirty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।</a:t>
            </a:r>
          </a:p>
        </p:txBody>
      </p:sp>
      <p:sp>
        <p:nvSpPr>
          <p:cNvPr id="25" name="Date Placeholder 11"/>
          <p:cNvSpPr>
            <a:spLocks noGrp="1"/>
          </p:cNvSpPr>
          <p:nvPr>
            <p:ph type="dt" sz="half" idx="10"/>
          </p:nvPr>
        </p:nvSpPr>
        <p:spPr>
          <a:xfrm>
            <a:off x="405898" y="6283843"/>
            <a:ext cx="1874005" cy="405736"/>
          </a:xfrm>
        </p:spPr>
        <p:txBody>
          <a:bodyPr/>
          <a:lstStyle/>
          <a:p>
            <a:pPr algn="ctr"/>
            <a:fld id="{12A308B9-46A1-49A8-A00E-D93D3DAD693F}" type="datetime1">
              <a:rPr lang="en-US" smtClean="0">
                <a:solidFill>
                  <a:schemeClr val="tx1"/>
                </a:solidFill>
              </a:rPr>
              <a:pPr algn="ctr"/>
              <a:t>8/14/2026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74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dir="in"/>
      </p:transition>
    </mc:Choice>
    <mc:Fallback>
      <p:transition spd="slow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8" y="777804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930204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 flipV="1">
            <a:off x="-3121025" y="3357669"/>
            <a:ext cx="6858000" cy="142663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50431" y="608398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8853345" y="600636"/>
            <a:ext cx="2843944" cy="614394"/>
            <a:chOff x="8399760" y="928225"/>
            <a:chExt cx="2843944" cy="614394"/>
          </a:xfrm>
        </p:grpSpPr>
        <p:sp>
          <p:nvSpPr>
            <p:cNvPr id="12" name="Round Diagonal Corner Rectangle 11"/>
            <p:cNvSpPr/>
            <p:nvPr/>
          </p:nvSpPr>
          <p:spPr>
            <a:xfrm>
              <a:off x="8399760" y="942179"/>
              <a:ext cx="2416747" cy="594449"/>
            </a:xfrm>
            <a:prstGeom prst="round2DiagRect">
              <a:avLst>
                <a:gd name="adj1" fmla="val 36857"/>
                <a:gd name="adj2" fmla="val 0"/>
              </a:avLst>
            </a:prstGeom>
            <a:gradFill>
              <a:gsLst>
                <a:gs pos="30000">
                  <a:srgbClr val="F127D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10800000">
                <a:prstClr val="black">
                  <a:alpha val="50000"/>
                </a:prstClr>
              </a:innerShdw>
              <a:reflection blurRad="6350" stA="50000" endA="300" endPos="55500" dist="101600" dir="5400000" sy="-100000" algn="bl" rotWithShape="0"/>
            </a:effectLst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u="sng" dirty="0">
                <a:solidFill>
                  <a:srgbClr val="811E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Round Diagonal Corner Rectangle 12"/>
            <p:cNvSpPr/>
            <p:nvPr/>
          </p:nvSpPr>
          <p:spPr>
            <a:xfrm>
              <a:off x="8600520" y="948170"/>
              <a:ext cx="2416747" cy="594449"/>
            </a:xfrm>
            <a:prstGeom prst="round2DiagRect">
              <a:avLst>
                <a:gd name="adj1" fmla="val 36857"/>
                <a:gd name="adj2" fmla="val 0"/>
              </a:avLst>
            </a:prstGeom>
            <a:gradFill>
              <a:gsLst>
                <a:gs pos="30000">
                  <a:srgbClr val="00B050"/>
                </a:gs>
                <a:gs pos="100000">
                  <a:srgbClr val="00B0F0"/>
                </a:gs>
              </a:gsLst>
              <a:lin ang="5400000" scaled="1"/>
            </a:gra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10800000">
                <a:prstClr val="black">
                  <a:alpha val="50000"/>
                </a:prstClr>
              </a:innerShdw>
              <a:reflection blurRad="6350" stA="50000" endA="300" endPos="55500" dist="101600" dir="5400000" sy="-100000" algn="bl" rotWithShape="0"/>
            </a:effectLst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b="1" u="sng" dirty="0">
                <a:solidFill>
                  <a:srgbClr val="811E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4" name="Round Diagonal Corner Rectangle 13"/>
            <p:cNvSpPr/>
            <p:nvPr/>
          </p:nvSpPr>
          <p:spPr>
            <a:xfrm>
              <a:off x="8826957" y="928225"/>
              <a:ext cx="2416747" cy="594449"/>
            </a:xfrm>
            <a:prstGeom prst="round2DiagRect">
              <a:avLst>
                <a:gd name="adj1" fmla="val 36857"/>
                <a:gd name="adj2" fmla="val 0"/>
              </a:avLst>
            </a:prstGeom>
            <a:gradFill>
              <a:gsLst>
                <a:gs pos="3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  <a:innerShdw blurRad="63500" dist="50800" dir="10800000">
                <a:prstClr val="black">
                  <a:alpha val="50000"/>
                </a:prstClr>
              </a:innerShdw>
              <a:reflection blurRad="6350" stA="50000" endA="300" endPos="55500" dist="101600" dir="5400000" sy="-100000" algn="bl" rotWithShape="0"/>
            </a:effectLst>
            <a:scene3d>
              <a:camera prst="perspectiveFron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4000" b="1" u="sng" dirty="0">
                  <a:solidFill>
                    <a:srgbClr val="811EB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" panose="02000000000000000000" pitchFamily="2" charset="0"/>
                  <a:cs typeface="Nikosh" panose="02000000000000000000" pitchFamily="2" charset="0"/>
                </a:rPr>
                <a:t>মূল্যায়ন</a:t>
              </a:r>
              <a:endParaRPr lang="en-US" sz="4000" b="1" u="sng" dirty="0">
                <a:solidFill>
                  <a:srgbClr val="811E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15" name="Round Diagonal Corner Rectangle 14"/>
          <p:cNvSpPr/>
          <p:nvPr/>
        </p:nvSpPr>
        <p:spPr>
          <a:xfrm>
            <a:off x="8505101" y="1207428"/>
            <a:ext cx="3386179" cy="45719"/>
          </a:xfrm>
          <a:prstGeom prst="round2DiagRect">
            <a:avLst>
              <a:gd name="adj1" fmla="val 36857"/>
              <a:gd name="adj2" fmla="val 0"/>
            </a:avLst>
          </a:prstGeom>
          <a:gradFill>
            <a:gsLst>
              <a:gs pos="38000">
                <a:srgbClr val="F7557C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reflection blurRad="6350" stA="50000" endA="300" endPos="55500" dist="101600" dir="5400000" sy="-100000" algn="bl" rotWithShape="0"/>
          </a:effectLst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u="sng" dirty="0">
              <a:solidFill>
                <a:srgbClr val="811E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 Diagonal Corner Rectangle 15"/>
          <p:cNvSpPr/>
          <p:nvPr/>
        </p:nvSpPr>
        <p:spPr>
          <a:xfrm>
            <a:off x="8475252" y="1256639"/>
            <a:ext cx="3386179" cy="45719"/>
          </a:xfrm>
          <a:prstGeom prst="round2DiagRect">
            <a:avLst>
              <a:gd name="adj1" fmla="val 36857"/>
              <a:gd name="adj2" fmla="val 0"/>
            </a:avLst>
          </a:prstGeom>
          <a:gradFill>
            <a:gsLst>
              <a:gs pos="38000">
                <a:srgbClr val="2CB22C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reflection blurRad="6350" stA="50000" endA="300" endPos="55500" dist="101600" dir="5400000" sy="-100000" algn="bl" rotWithShape="0"/>
          </a:effectLst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u="sng" dirty="0">
              <a:solidFill>
                <a:srgbClr val="811E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1723" y="4171440"/>
            <a:ext cx="61475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পাখি তৃণলতা আনে কেন?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730813" y="4880228"/>
            <a:ext cx="61475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উত্তরঃ বাসা বুনবার জন্য।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21724" y="2654985"/>
            <a:ext cx="61475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মৌমাছি কোথায় যায়?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64893" y="3435327"/>
            <a:ext cx="6147581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উত্তরঃ মৌমাছি বনে যায়।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725" y="2051358"/>
            <a:ext cx="725866" cy="3071972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6200000" flipV="1">
            <a:off x="-3121025" y="3357670"/>
            <a:ext cx="6858000" cy="142663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 Diagonal Corner Rectangle 22"/>
          <p:cNvSpPr/>
          <p:nvPr/>
        </p:nvSpPr>
        <p:spPr>
          <a:xfrm>
            <a:off x="8505101" y="1297293"/>
            <a:ext cx="3386179" cy="45719"/>
          </a:xfrm>
          <a:prstGeom prst="round2DiagRect">
            <a:avLst>
              <a:gd name="adj1" fmla="val 36857"/>
              <a:gd name="adj2" fmla="val 0"/>
            </a:avLst>
          </a:prstGeom>
          <a:gradFill>
            <a:gsLst>
              <a:gs pos="38000">
                <a:srgbClr val="2CB22C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reflection blurRad="6350" stA="50000" endA="300" endPos="55500" dist="101600" dir="5400000" sy="-100000" algn="bl" rotWithShape="0"/>
          </a:effectLst>
          <a:scene3d>
            <a:camera prst="perspectiveFron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b="1" u="sng" dirty="0">
              <a:solidFill>
                <a:srgbClr val="811E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34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8295" y="0"/>
            <a:ext cx="801858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108" y="777804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930204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22296" y="538060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2" b="100000" l="0" r="9820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83926" y="0"/>
            <a:ext cx="1741316" cy="113373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694340" y="1723643"/>
            <a:ext cx="1800665" cy="219456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0168" y="2293036"/>
            <a:ext cx="22086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পরিকল্পিত কাজ </a:t>
            </a:r>
            <a:endParaRPr lang="en-US" sz="4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10485" y="1561514"/>
            <a:ext cx="6921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মৌমাছি সম্পর্কে </a:t>
            </a:r>
            <a:r>
              <a:rPr lang="en-US" sz="4000" dirty="0">
                <a:latin typeface="Nikosh" panose="02000000000000000000" pitchFamily="2" charset="0"/>
                <a:cs typeface="Nikosh" panose="02000000000000000000" pitchFamily="2" charset="0"/>
              </a:rPr>
              <a:t>৩</a:t>
            </a:r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টি বাক্য লিখে আনবে।</a:t>
            </a:r>
            <a:endParaRPr lang="en-US" sz="40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3" name="Picture 2" descr="8 fun facts about bees (in TED-Ed GIFs) |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2965" y="2780835"/>
            <a:ext cx="5337652" cy="29983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99197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08" y="777804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930204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84094" y="0"/>
            <a:ext cx="671317" cy="6858000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476372" y="662186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2" descr="Ant walk cycle by Chen Libman on Dribbble | Cycle, Ants, Libman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DDF3FD"/>
              </a:clrFrom>
              <a:clrTo>
                <a:srgbClr val="DDF3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4" y="2326813"/>
            <a:ext cx="1031376" cy="773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nimated Bees 7 - 400 X 400 - WebComicms.Net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558" y="1876092"/>
            <a:ext cx="1317812" cy="1317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 flipH="1">
            <a:off x="5178506" y="2211539"/>
            <a:ext cx="1811232" cy="850626"/>
            <a:chOff x="259615" y="4366833"/>
            <a:chExt cx="3967532" cy="1898967"/>
          </a:xfrm>
        </p:grpSpPr>
        <p:grpSp>
          <p:nvGrpSpPr>
            <p:cNvPr id="12" name="Group 11"/>
            <p:cNvGrpSpPr/>
            <p:nvPr/>
          </p:nvGrpSpPr>
          <p:grpSpPr>
            <a:xfrm rot="20351623" flipH="1">
              <a:off x="1781432" y="4581364"/>
              <a:ext cx="2445715" cy="1681735"/>
              <a:chOff x="8756466" y="1224419"/>
              <a:chExt cx="2445715" cy="1681735"/>
            </a:xfrm>
          </p:grpSpPr>
          <p:sp>
            <p:nvSpPr>
              <p:cNvPr id="14" name="Arc 13"/>
              <p:cNvSpPr/>
              <p:nvPr/>
            </p:nvSpPr>
            <p:spPr>
              <a:xfrm>
                <a:off x="8885000" y="1676748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5" name="Arc 14"/>
              <p:cNvSpPr/>
              <p:nvPr/>
            </p:nvSpPr>
            <p:spPr>
              <a:xfrm rot="1074640">
                <a:off x="8756466" y="146352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16" name="Arc 15"/>
              <p:cNvSpPr/>
              <p:nvPr/>
            </p:nvSpPr>
            <p:spPr>
              <a:xfrm rot="2612896">
                <a:off x="8790664" y="122441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</p:grpSp>
        <p:pic>
          <p:nvPicPr>
            <p:cNvPr id="13" name="Picture 4" descr="Flying Red Bird GIF by PlayKids - Find &amp; Share on GIPHY in 2020 | Bird gif,  Cartoon birds, 2d character animation"/>
            <p:cNvPicPr>
              <a:picLocks noChangeAspect="1" noChangeArrowheads="1" noCrop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15" y="4366833"/>
              <a:ext cx="2343406" cy="189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/>
        </p:nvSpPr>
        <p:spPr>
          <a:xfrm>
            <a:off x="2920515" y="970481"/>
            <a:ext cx="74631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b="1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" panose="02000000000000000000" pitchFamily="2" charset="0"/>
                <a:cs typeface="Nikosh" panose="02000000000000000000" pitchFamily="2" charset="0"/>
              </a:rPr>
              <a:t>আজকের মতো বিদায়</a:t>
            </a:r>
            <a:endParaRPr lang="en-US" sz="6600" b="1" u="sng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6965" y="3442448"/>
            <a:ext cx="523487" cy="2662517"/>
          </a:xfrm>
          <a:prstGeom prst="rect">
            <a:avLst/>
          </a:prstGeom>
        </p:spPr>
      </p:pic>
      <p:sp>
        <p:nvSpPr>
          <p:cNvPr id="19" name="AutoShape 2" descr="প্রবল বৃষ্টিপাত দক্ষিণবঙ্গ জুড়ে, ভাসবে আজ ও আগামিকাল – News18 বাংল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6" descr="250+বৃষ্টির ছবি ডাউনলোড, বৃষ্টির ছবি আঁকা/ Best rain pic collec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375" y="2981276"/>
            <a:ext cx="5128091" cy="2837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376575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38347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5108" y="590747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45323" y="268941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Left Arrow Callout 8"/>
          <p:cNvSpPr/>
          <p:nvPr/>
        </p:nvSpPr>
        <p:spPr>
          <a:xfrm>
            <a:off x="4757738" y="2182774"/>
            <a:ext cx="7286626" cy="3832263"/>
          </a:xfrm>
          <a:prstGeom prst="leftArrowCallout">
            <a:avLst>
              <a:gd name="adj1" fmla="val 25000"/>
              <a:gd name="adj2" fmla="val 18220"/>
              <a:gd name="adj3" fmla="val 25000"/>
              <a:gd name="adj4" fmla="val 82650"/>
            </a:avLst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925796" y="2324731"/>
            <a:ext cx="59232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শুচীরা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আলম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সহকারি শিক্ষক</a:t>
            </a:r>
          </a:p>
          <a:p>
            <a:pPr algn="ctr"/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চকনদীকুল</a:t>
            </a:r>
            <a:r>
              <a:rPr lang="bn-IN" sz="3200" dirty="0">
                <a:latin typeface="Nikosh" panose="02000000000000000000" pitchFamily="2" charset="0"/>
                <a:cs typeface="Nikosh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নওগাঁ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সদর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pPr algn="ctr"/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 err="1">
                <a:latin typeface="Nikosh" panose="02000000000000000000" pitchFamily="2" charset="0"/>
                <a:cs typeface="Nikosh" panose="02000000000000000000" pitchFamily="2" charset="0"/>
              </a:rPr>
              <a:t>নওগাঁ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AutoShape 8" descr="Bamboo Frame. Vector Background by tassel78 | GraphicRiv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10" descr="Bamboo Frame. Vector Background by tassel78 | GraphicRive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343625" y="569956"/>
            <a:ext cx="34707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-781456" y="2377734"/>
            <a:ext cx="13414503" cy="4842847"/>
            <a:chOff x="-583624" y="1681939"/>
            <a:chExt cx="15389162" cy="5596793"/>
          </a:xfrm>
        </p:grpSpPr>
        <p:pic>
          <p:nvPicPr>
            <p:cNvPr id="15" name="Picture 14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291" b="100000" l="11111" r="9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4019" y="1681939"/>
              <a:ext cx="8471519" cy="559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8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291" b="100000" l="11111" r="9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83624" y="1681939"/>
              <a:ext cx="8471520" cy="5596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4326" y="2007701"/>
            <a:ext cx="4988372" cy="34213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411" y="2239784"/>
            <a:ext cx="2221694" cy="234463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/>
          <a:srcRect l="38749"/>
          <a:stretch/>
        </p:blipFill>
        <p:spPr>
          <a:xfrm>
            <a:off x="4665901" y="1033909"/>
            <a:ext cx="1981424" cy="4224985"/>
          </a:xfrm>
          <a:prstGeom prst="rect">
            <a:avLst/>
          </a:prstGeom>
        </p:spPr>
      </p:pic>
      <p:sp>
        <p:nvSpPr>
          <p:cNvPr id="20" name="Freeform 19"/>
          <p:cNvSpPr/>
          <p:nvPr/>
        </p:nvSpPr>
        <p:spPr>
          <a:xfrm>
            <a:off x="1135589" y="1637205"/>
            <a:ext cx="1426857" cy="752589"/>
          </a:xfrm>
          <a:custGeom>
            <a:avLst/>
            <a:gdLst>
              <a:gd name="connsiteX0" fmla="*/ 0 w 1868029"/>
              <a:gd name="connsiteY0" fmla="*/ 0 h 1010645"/>
              <a:gd name="connsiteX1" fmla="*/ 757590 w 1868029"/>
              <a:gd name="connsiteY1" fmla="*/ 518907 h 1010645"/>
              <a:gd name="connsiteX2" fmla="*/ 774967 w 1868029"/>
              <a:gd name="connsiteY2" fmla="*/ 513381 h 1010645"/>
              <a:gd name="connsiteX3" fmla="*/ 385534 w 1868029"/>
              <a:gd name="connsiteY3" fmla="*/ 12529 h 1010645"/>
              <a:gd name="connsiteX4" fmla="*/ 994867 w 1868029"/>
              <a:gd name="connsiteY4" fmla="*/ 421498 h 1010645"/>
              <a:gd name="connsiteX5" fmla="*/ 1050529 w 1868029"/>
              <a:gd name="connsiteY5" fmla="*/ 404152 h 1010645"/>
              <a:gd name="connsiteX6" fmla="*/ 827779 w 1868029"/>
              <a:gd name="connsiteY6" fmla="*/ 79069 h 1010645"/>
              <a:gd name="connsiteX7" fmla="*/ 1195353 w 1868029"/>
              <a:gd name="connsiteY7" fmla="*/ 359019 h 1010645"/>
              <a:gd name="connsiteX8" fmla="*/ 1643993 w 1868029"/>
              <a:gd name="connsiteY8" fmla="*/ 219205 h 1010645"/>
              <a:gd name="connsiteX9" fmla="*/ 1410446 w 1868029"/>
              <a:gd name="connsiteY9" fmla="*/ 434745 h 1010645"/>
              <a:gd name="connsiteX10" fmla="*/ 1868029 w 1868029"/>
              <a:gd name="connsiteY10" fmla="*/ 272929 h 1010645"/>
              <a:gd name="connsiteX11" fmla="*/ 1339723 w 1868029"/>
              <a:gd name="connsiteY11" fmla="*/ 826202 h 1010645"/>
              <a:gd name="connsiteX12" fmla="*/ 1202802 w 1868029"/>
              <a:gd name="connsiteY12" fmla="*/ 626379 h 1010645"/>
              <a:gd name="connsiteX13" fmla="*/ 1004866 w 1868029"/>
              <a:gd name="connsiteY13" fmla="*/ 809054 h 1010645"/>
              <a:gd name="connsiteX14" fmla="*/ 996071 w 1868029"/>
              <a:gd name="connsiteY14" fmla="*/ 797744 h 1010645"/>
              <a:gd name="connsiteX15" fmla="*/ 770021 w 1868029"/>
              <a:gd name="connsiteY15" fmla="*/ 1010645 h 10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68029" h="1010645">
                <a:moveTo>
                  <a:pt x="0" y="0"/>
                </a:moveTo>
                <a:lnTo>
                  <a:pt x="757590" y="518907"/>
                </a:lnTo>
                <a:lnTo>
                  <a:pt x="774967" y="513381"/>
                </a:lnTo>
                <a:lnTo>
                  <a:pt x="385534" y="12529"/>
                </a:lnTo>
                <a:lnTo>
                  <a:pt x="994867" y="421498"/>
                </a:lnTo>
                <a:lnTo>
                  <a:pt x="1050529" y="404152"/>
                </a:lnTo>
                <a:lnTo>
                  <a:pt x="827779" y="79069"/>
                </a:lnTo>
                <a:lnTo>
                  <a:pt x="1195353" y="359019"/>
                </a:lnTo>
                <a:lnTo>
                  <a:pt x="1643993" y="219205"/>
                </a:lnTo>
                <a:lnTo>
                  <a:pt x="1410446" y="434745"/>
                </a:lnTo>
                <a:lnTo>
                  <a:pt x="1868029" y="272929"/>
                </a:lnTo>
                <a:lnTo>
                  <a:pt x="1339723" y="826202"/>
                </a:lnTo>
                <a:lnTo>
                  <a:pt x="1202802" y="626379"/>
                </a:lnTo>
                <a:lnTo>
                  <a:pt x="1004866" y="809054"/>
                </a:lnTo>
                <a:lnTo>
                  <a:pt x="996071" y="797744"/>
                </a:lnTo>
                <a:lnTo>
                  <a:pt x="770021" y="101064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426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6706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6223" y="322581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35711" y="3070203"/>
            <a:ext cx="7423196" cy="152398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584686" y="0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8" descr="Bamboo Frame. Vector Background by tassel78 | GraphicRiver"/>
          <p:cNvSpPr>
            <a:spLocks noChangeAspect="1" noChangeArrowheads="1"/>
          </p:cNvSpPr>
          <p:nvPr/>
        </p:nvSpPr>
        <p:spPr bwMode="auto">
          <a:xfrm>
            <a:off x="36096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Bamboo Frame. Vector Background by tassel78 | GraphicRiver"/>
          <p:cNvSpPr>
            <a:spLocks noChangeAspect="1" noChangeArrowheads="1"/>
          </p:cNvSpPr>
          <p:nvPr/>
        </p:nvSpPr>
        <p:spPr bwMode="auto">
          <a:xfrm>
            <a:off x="513366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293780" y="2121335"/>
            <a:ext cx="6019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শ্রেণিঃ২য়</a:t>
            </a:r>
          </a:p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বিষয়ঃবাংলা</a:t>
            </a:r>
          </a:p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পাঠঃ কাজের আনন্দ</a:t>
            </a:r>
          </a:p>
          <a:p>
            <a:pPr algn="ctr"/>
            <a:r>
              <a:rPr lang="bn-IN" sz="4000" b="1" dirty="0">
                <a:latin typeface="Nikosh" panose="02000000000000000000" pitchFamily="2" charset="0"/>
                <a:cs typeface="Nikosh" panose="02000000000000000000" pitchFamily="2" charset="0"/>
              </a:rPr>
              <a:t>পাঠ্যাংশঃকবিতা পড়া(পাঠঃ১)</a:t>
            </a:r>
            <a:endParaRPr lang="en-US" sz="40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30410" r="29749"/>
          <a:stretch/>
        </p:blipFill>
        <p:spPr>
          <a:xfrm>
            <a:off x="11187953" y="0"/>
            <a:ext cx="753035" cy="376517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9142" y="1812485"/>
            <a:ext cx="6433382" cy="443681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343" y="3468068"/>
            <a:ext cx="12990672" cy="3661101"/>
            <a:chOff x="-27709" y="3455894"/>
            <a:chExt cx="12990672" cy="3661101"/>
          </a:xfrm>
        </p:grpSpPr>
        <p:pic>
          <p:nvPicPr>
            <p:cNvPr id="15" name="Picture 18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291" b="100000" l="11111" r="9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6138" y="3455894"/>
              <a:ext cx="10926825" cy="36611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6"/>
            <a:srcRect l="45408"/>
            <a:stretch/>
          </p:blipFill>
          <p:spPr>
            <a:xfrm>
              <a:off x="-27709" y="3620183"/>
              <a:ext cx="3846674" cy="3493311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2080782" y="2170760"/>
            <a:ext cx="2450804" cy="3054361"/>
            <a:chOff x="2073609" y="2170760"/>
            <a:chExt cx="2450804" cy="30543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73609" y="2170760"/>
              <a:ext cx="2450804" cy="3054361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313" y="2305514"/>
              <a:ext cx="2114217" cy="2683564"/>
            </a:xfrm>
            <a:prstGeom prst="rect">
              <a:avLst/>
            </a:prstGeom>
          </p:spPr>
        </p:pic>
      </p:grpSp>
      <p:sp>
        <p:nvSpPr>
          <p:cNvPr id="20" name="Freeform 19"/>
          <p:cNvSpPr/>
          <p:nvPr/>
        </p:nvSpPr>
        <p:spPr>
          <a:xfrm>
            <a:off x="1438835" y="1775012"/>
            <a:ext cx="1508714" cy="692632"/>
          </a:xfrm>
          <a:custGeom>
            <a:avLst/>
            <a:gdLst>
              <a:gd name="connsiteX0" fmla="*/ 0 w 1868029"/>
              <a:gd name="connsiteY0" fmla="*/ 0 h 1010645"/>
              <a:gd name="connsiteX1" fmla="*/ 757590 w 1868029"/>
              <a:gd name="connsiteY1" fmla="*/ 518907 h 1010645"/>
              <a:gd name="connsiteX2" fmla="*/ 774967 w 1868029"/>
              <a:gd name="connsiteY2" fmla="*/ 513381 h 1010645"/>
              <a:gd name="connsiteX3" fmla="*/ 385534 w 1868029"/>
              <a:gd name="connsiteY3" fmla="*/ 12529 h 1010645"/>
              <a:gd name="connsiteX4" fmla="*/ 994867 w 1868029"/>
              <a:gd name="connsiteY4" fmla="*/ 421498 h 1010645"/>
              <a:gd name="connsiteX5" fmla="*/ 1050529 w 1868029"/>
              <a:gd name="connsiteY5" fmla="*/ 404152 h 1010645"/>
              <a:gd name="connsiteX6" fmla="*/ 827779 w 1868029"/>
              <a:gd name="connsiteY6" fmla="*/ 79069 h 1010645"/>
              <a:gd name="connsiteX7" fmla="*/ 1195353 w 1868029"/>
              <a:gd name="connsiteY7" fmla="*/ 359019 h 1010645"/>
              <a:gd name="connsiteX8" fmla="*/ 1643993 w 1868029"/>
              <a:gd name="connsiteY8" fmla="*/ 219205 h 1010645"/>
              <a:gd name="connsiteX9" fmla="*/ 1410446 w 1868029"/>
              <a:gd name="connsiteY9" fmla="*/ 434745 h 1010645"/>
              <a:gd name="connsiteX10" fmla="*/ 1868029 w 1868029"/>
              <a:gd name="connsiteY10" fmla="*/ 272929 h 1010645"/>
              <a:gd name="connsiteX11" fmla="*/ 1339723 w 1868029"/>
              <a:gd name="connsiteY11" fmla="*/ 826202 h 1010645"/>
              <a:gd name="connsiteX12" fmla="*/ 1202802 w 1868029"/>
              <a:gd name="connsiteY12" fmla="*/ 626379 h 1010645"/>
              <a:gd name="connsiteX13" fmla="*/ 1004866 w 1868029"/>
              <a:gd name="connsiteY13" fmla="*/ 809054 h 1010645"/>
              <a:gd name="connsiteX14" fmla="*/ 996071 w 1868029"/>
              <a:gd name="connsiteY14" fmla="*/ 797744 h 1010645"/>
              <a:gd name="connsiteX15" fmla="*/ 770021 w 1868029"/>
              <a:gd name="connsiteY15" fmla="*/ 1010645 h 1010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68029" h="1010645">
                <a:moveTo>
                  <a:pt x="0" y="0"/>
                </a:moveTo>
                <a:lnTo>
                  <a:pt x="757590" y="518907"/>
                </a:lnTo>
                <a:lnTo>
                  <a:pt x="774967" y="513381"/>
                </a:lnTo>
                <a:lnTo>
                  <a:pt x="385534" y="12529"/>
                </a:lnTo>
                <a:lnTo>
                  <a:pt x="994867" y="421498"/>
                </a:lnTo>
                <a:lnTo>
                  <a:pt x="1050529" y="404152"/>
                </a:lnTo>
                <a:lnTo>
                  <a:pt x="827779" y="79069"/>
                </a:lnTo>
                <a:lnTo>
                  <a:pt x="1195353" y="359019"/>
                </a:lnTo>
                <a:lnTo>
                  <a:pt x="1643993" y="219205"/>
                </a:lnTo>
                <a:lnTo>
                  <a:pt x="1410446" y="434745"/>
                </a:lnTo>
                <a:lnTo>
                  <a:pt x="1868029" y="272929"/>
                </a:lnTo>
                <a:lnTo>
                  <a:pt x="1339723" y="826202"/>
                </a:lnTo>
                <a:lnTo>
                  <a:pt x="1202802" y="626379"/>
                </a:lnTo>
                <a:lnTo>
                  <a:pt x="1004866" y="809054"/>
                </a:lnTo>
                <a:lnTo>
                  <a:pt x="996071" y="797744"/>
                </a:lnTo>
                <a:lnTo>
                  <a:pt x="770021" y="1010645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300" endPos="38500" dist="508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737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87547"/>
            <a:ext cx="12304401" cy="82171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739947"/>
            <a:ext cx="4412593" cy="143332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379836" y="3122076"/>
            <a:ext cx="7423196" cy="101187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491696" y="418141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8" descr="Bamboo Frame. Vector Background by tassel78 | GraphicRiver"/>
          <p:cNvSpPr>
            <a:spLocks noChangeAspect="1" noChangeArrowheads="1"/>
          </p:cNvSpPr>
          <p:nvPr/>
        </p:nvSpPr>
        <p:spPr bwMode="auto">
          <a:xfrm>
            <a:off x="267976" y="-2238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0" descr="Bamboo Frame. Vector Background by tassel78 | GraphicRiver"/>
          <p:cNvSpPr>
            <a:spLocks noChangeAspect="1" noChangeArrowheads="1"/>
          </p:cNvSpPr>
          <p:nvPr/>
        </p:nvSpPr>
        <p:spPr bwMode="auto">
          <a:xfrm>
            <a:off x="420376" y="-71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-1463997" y="1182907"/>
            <a:ext cx="5626936" cy="4998719"/>
            <a:chOff x="-929642" y="1112203"/>
            <a:chExt cx="5626936" cy="4998719"/>
          </a:xfrm>
          <a:gradFill>
            <a:gsLst>
              <a:gs pos="20000">
                <a:schemeClr val="bg1">
                  <a:lumMod val="75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</p:grpSpPr>
        <p:sp>
          <p:nvSpPr>
            <p:cNvPr id="12" name="Oval 11"/>
            <p:cNvSpPr/>
            <p:nvPr/>
          </p:nvSpPr>
          <p:spPr>
            <a:xfrm>
              <a:off x="837250" y="2631145"/>
              <a:ext cx="2047465" cy="19608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Donut 12"/>
            <p:cNvSpPr/>
            <p:nvPr/>
          </p:nvSpPr>
          <p:spPr>
            <a:xfrm rot="5400000">
              <a:off x="685571" y="2452376"/>
              <a:ext cx="2343150" cy="2320747"/>
            </a:xfrm>
            <a:prstGeom prst="donut">
              <a:avLst>
                <a:gd name="adj" fmla="val 5998"/>
              </a:avLst>
            </a:prstGeom>
            <a:grp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Block Arc 13"/>
            <p:cNvSpPr/>
            <p:nvPr/>
          </p:nvSpPr>
          <p:spPr>
            <a:xfrm rot="5400000">
              <a:off x="177697" y="1737479"/>
              <a:ext cx="3318560" cy="3760760"/>
            </a:xfrm>
            <a:prstGeom prst="blockArc">
              <a:avLst>
                <a:gd name="adj1" fmla="val 10262831"/>
                <a:gd name="adj2" fmla="val 754829"/>
                <a:gd name="adj3" fmla="val 3882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Block Arc 14"/>
            <p:cNvSpPr/>
            <p:nvPr/>
          </p:nvSpPr>
          <p:spPr>
            <a:xfrm rot="5400000">
              <a:off x="-615534" y="798095"/>
              <a:ext cx="4998719" cy="5626936"/>
            </a:xfrm>
            <a:prstGeom prst="blockArc">
              <a:avLst>
                <a:gd name="adj1" fmla="val 10303429"/>
                <a:gd name="adj2" fmla="val 692518"/>
                <a:gd name="adj3" fmla="val 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16607" y="1549642"/>
            <a:ext cx="2187941" cy="683600"/>
            <a:chOff x="2116607" y="1549642"/>
            <a:chExt cx="2187941" cy="683600"/>
          </a:xfrm>
        </p:grpSpPr>
        <p:grpSp>
          <p:nvGrpSpPr>
            <p:cNvPr id="17" name="Group 16"/>
            <p:cNvGrpSpPr/>
            <p:nvPr/>
          </p:nvGrpSpPr>
          <p:grpSpPr>
            <a:xfrm>
              <a:off x="2116607" y="1549642"/>
              <a:ext cx="1785052" cy="683600"/>
              <a:chOff x="5597557" y="682748"/>
              <a:chExt cx="3346743" cy="1206541"/>
            </a:xfrm>
            <a:gradFill>
              <a:gsLst>
                <a:gs pos="6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grpSpPr>
          <p:sp>
            <p:nvSpPr>
              <p:cNvPr id="19" name="Diamond 18"/>
              <p:cNvSpPr/>
              <p:nvPr/>
            </p:nvSpPr>
            <p:spPr>
              <a:xfrm>
                <a:off x="7854793" y="682748"/>
                <a:ext cx="1089507" cy="1172763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0" name="Group 19"/>
              <p:cNvGrpSpPr/>
              <p:nvPr/>
            </p:nvGrpSpPr>
            <p:grpSpPr>
              <a:xfrm>
                <a:off x="5597557" y="687509"/>
                <a:ext cx="2784443" cy="1201780"/>
                <a:chOff x="5597557" y="687509"/>
                <a:chExt cx="2784443" cy="1201780"/>
              </a:xfrm>
              <a:grpFill/>
            </p:grpSpPr>
            <p:sp>
              <p:nvSpPr>
                <p:cNvPr id="21" name="Rectangle 20"/>
                <p:cNvSpPr/>
                <p:nvPr/>
              </p:nvSpPr>
              <p:spPr>
                <a:xfrm>
                  <a:off x="6265271" y="687509"/>
                  <a:ext cx="2116729" cy="11680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Diamond 21"/>
                <p:cNvSpPr/>
                <p:nvPr/>
              </p:nvSpPr>
              <p:spPr>
                <a:xfrm>
                  <a:off x="5597557" y="716526"/>
                  <a:ext cx="1352158" cy="1172763"/>
                </a:xfrm>
                <a:prstGeom prst="diamond">
                  <a:avLst/>
                </a:prstGeom>
                <a:grpFill/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8" name="TextBox 17"/>
            <p:cNvSpPr txBox="1"/>
            <p:nvPr/>
          </p:nvSpPr>
          <p:spPr>
            <a:xfrm>
              <a:off x="2212807" y="1616877"/>
              <a:ext cx="20917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" panose="02000000000000000000" pitchFamily="2" charset="0"/>
                  <a:cs typeface="Nikosh" panose="02000000000000000000" pitchFamily="2" charset="0"/>
                </a:rPr>
                <a:t>শোনা-১.১.১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739292" y="1624846"/>
            <a:ext cx="7701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পাঠের অন্তর্গত ছোট ছোট বাক্য শুনে  বুঝতে  পারবে।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6400" y="3290965"/>
            <a:ext cx="1986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b="1" dirty="0">
                <a:solidFill>
                  <a:srgbClr val="00206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শিখনফলঃ</a:t>
            </a:r>
            <a:endParaRPr lang="en-US" sz="4400" b="1" dirty="0">
              <a:solidFill>
                <a:srgbClr val="00206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121234" y="2744156"/>
            <a:ext cx="2017017" cy="664905"/>
            <a:chOff x="3513981" y="2373611"/>
            <a:chExt cx="2017017" cy="664905"/>
          </a:xfrm>
        </p:grpSpPr>
        <p:grpSp>
          <p:nvGrpSpPr>
            <p:cNvPr id="26" name="Group 25"/>
            <p:cNvGrpSpPr/>
            <p:nvPr/>
          </p:nvGrpSpPr>
          <p:grpSpPr>
            <a:xfrm>
              <a:off x="3513981" y="2373611"/>
              <a:ext cx="1750167" cy="664905"/>
              <a:chOff x="5580432" y="668915"/>
              <a:chExt cx="3363868" cy="1186596"/>
            </a:xfrm>
            <a:gradFill>
              <a:gsLst>
                <a:gs pos="20000">
                  <a:srgbClr val="F7557C"/>
                </a:gs>
                <a:gs pos="100000">
                  <a:srgbClr val="FBBBF2"/>
                </a:gs>
              </a:gsLst>
              <a:lin ang="5400000" scaled="1"/>
            </a:gradFill>
          </p:grpSpPr>
          <p:sp>
            <p:nvSpPr>
              <p:cNvPr id="28" name="Diamond 27"/>
              <p:cNvSpPr/>
              <p:nvPr/>
            </p:nvSpPr>
            <p:spPr>
              <a:xfrm>
                <a:off x="7854793" y="682748"/>
                <a:ext cx="1089507" cy="1172763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9" name="Group 28"/>
              <p:cNvGrpSpPr/>
              <p:nvPr/>
            </p:nvGrpSpPr>
            <p:grpSpPr>
              <a:xfrm>
                <a:off x="5580432" y="668915"/>
                <a:ext cx="2801568" cy="1186596"/>
                <a:chOff x="5580432" y="668915"/>
                <a:chExt cx="2801568" cy="1186596"/>
              </a:xfrm>
              <a:grpFill/>
            </p:grpSpPr>
            <p:sp>
              <p:nvSpPr>
                <p:cNvPr id="30" name="Rectangle 29"/>
                <p:cNvSpPr/>
                <p:nvPr/>
              </p:nvSpPr>
              <p:spPr>
                <a:xfrm>
                  <a:off x="6265271" y="687509"/>
                  <a:ext cx="2116729" cy="11680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Diamond 30"/>
                <p:cNvSpPr/>
                <p:nvPr/>
              </p:nvSpPr>
              <p:spPr>
                <a:xfrm>
                  <a:off x="5580432" y="668915"/>
                  <a:ext cx="1352158" cy="1172763"/>
                </a:xfrm>
                <a:prstGeom prst="diamond">
                  <a:avLst/>
                </a:prstGeom>
                <a:grpFill/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7" name="TextBox 26"/>
            <p:cNvSpPr txBox="1"/>
            <p:nvPr/>
          </p:nvSpPr>
          <p:spPr>
            <a:xfrm>
              <a:off x="3632436" y="2436533"/>
              <a:ext cx="18985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b="1" dirty="0">
                  <a:latin typeface="Nikosh" panose="02000000000000000000" pitchFamily="2" charset="0"/>
                  <a:cs typeface="Nikosh" panose="02000000000000000000" pitchFamily="2" charset="0"/>
                </a:rPr>
                <a:t>বলা-১.৩.১</a:t>
              </a:r>
              <a:r>
                <a:rPr lang="bn-IN" sz="32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-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964810" y="3941391"/>
            <a:ext cx="2079461" cy="677133"/>
            <a:chOff x="4709970" y="3960286"/>
            <a:chExt cx="2079461" cy="677133"/>
          </a:xfrm>
        </p:grpSpPr>
        <p:grpSp>
          <p:nvGrpSpPr>
            <p:cNvPr id="33" name="Group 32"/>
            <p:cNvGrpSpPr/>
            <p:nvPr/>
          </p:nvGrpSpPr>
          <p:grpSpPr>
            <a:xfrm>
              <a:off x="4709970" y="3960286"/>
              <a:ext cx="1845686" cy="677133"/>
              <a:chOff x="5632073" y="682748"/>
              <a:chExt cx="3312227" cy="1172763"/>
            </a:xfrm>
            <a:gradFill>
              <a:gsLst>
                <a:gs pos="0">
                  <a:srgbClr val="F127D4"/>
                </a:gs>
                <a:gs pos="59000">
                  <a:srgbClr val="FBBBF2"/>
                </a:gs>
              </a:gsLst>
              <a:lin ang="5400000" scaled="1"/>
            </a:gradFill>
          </p:grpSpPr>
          <p:sp>
            <p:nvSpPr>
              <p:cNvPr id="35" name="Diamond 34"/>
              <p:cNvSpPr/>
              <p:nvPr/>
            </p:nvSpPr>
            <p:spPr>
              <a:xfrm>
                <a:off x="7854793" y="682748"/>
                <a:ext cx="1089507" cy="1172763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5632073" y="682748"/>
                <a:ext cx="2749927" cy="1172763"/>
                <a:chOff x="5632073" y="682748"/>
                <a:chExt cx="2749927" cy="1172763"/>
              </a:xfrm>
              <a:grpFill/>
            </p:grpSpPr>
            <p:sp>
              <p:nvSpPr>
                <p:cNvPr id="37" name="Rectangle 36"/>
                <p:cNvSpPr/>
                <p:nvPr/>
              </p:nvSpPr>
              <p:spPr>
                <a:xfrm>
                  <a:off x="6265271" y="687509"/>
                  <a:ext cx="2116729" cy="11680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Diamond 37"/>
                <p:cNvSpPr/>
                <p:nvPr/>
              </p:nvSpPr>
              <p:spPr>
                <a:xfrm>
                  <a:off x="5632073" y="682748"/>
                  <a:ext cx="1352158" cy="1172763"/>
                </a:xfrm>
                <a:prstGeom prst="diamond">
                  <a:avLst/>
                </a:prstGeom>
                <a:grpFill/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" name="TextBox 33"/>
            <p:cNvSpPr txBox="1"/>
            <p:nvPr/>
          </p:nvSpPr>
          <p:spPr>
            <a:xfrm>
              <a:off x="4811091" y="4000276"/>
              <a:ext cx="19783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b="1" dirty="0">
                  <a:latin typeface="Nikosh" panose="02000000000000000000" pitchFamily="2" charset="0"/>
                  <a:cs typeface="Nikosh" panose="02000000000000000000" pitchFamily="2" charset="0"/>
                </a:rPr>
                <a:t>পড়া-১.৩.২-</a:t>
              </a:r>
              <a:endParaRPr lang="en-US" sz="3200" b="1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278066" y="2799808"/>
            <a:ext cx="643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নির্দেশনা শুনে পালন করতে পারবে।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881136" y="4008351"/>
            <a:ext cx="78410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কোনো বিষয়ে প্রশ্ন করতে ও প্রশ্নের উত্তর দিতে  পারবে।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185134" y="5367043"/>
            <a:ext cx="2132510" cy="729866"/>
            <a:chOff x="2185134" y="5367043"/>
            <a:chExt cx="2132510" cy="729866"/>
          </a:xfrm>
        </p:grpSpPr>
        <p:grpSp>
          <p:nvGrpSpPr>
            <p:cNvPr id="42" name="Group 41"/>
            <p:cNvGrpSpPr/>
            <p:nvPr/>
          </p:nvGrpSpPr>
          <p:grpSpPr>
            <a:xfrm>
              <a:off x="2185134" y="5367043"/>
              <a:ext cx="2092932" cy="729866"/>
              <a:chOff x="5632073" y="682748"/>
              <a:chExt cx="3312227" cy="1172763"/>
            </a:xfrm>
            <a:gradFill>
              <a:gsLst>
                <a:gs pos="20000">
                  <a:srgbClr val="2CB22C"/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  <a:lin ang="5400000" scaled="1"/>
            </a:gradFill>
          </p:grpSpPr>
          <p:sp>
            <p:nvSpPr>
              <p:cNvPr id="44" name="Diamond 43"/>
              <p:cNvSpPr/>
              <p:nvPr/>
            </p:nvSpPr>
            <p:spPr>
              <a:xfrm>
                <a:off x="7854793" y="682748"/>
                <a:ext cx="1089507" cy="1172763"/>
              </a:xfrm>
              <a:prstGeom prst="diamond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45" name="Group 44"/>
              <p:cNvGrpSpPr/>
              <p:nvPr/>
            </p:nvGrpSpPr>
            <p:grpSpPr>
              <a:xfrm>
                <a:off x="5632073" y="682748"/>
                <a:ext cx="2749927" cy="1172763"/>
                <a:chOff x="5632073" y="682748"/>
                <a:chExt cx="2749927" cy="1172763"/>
              </a:xfrm>
              <a:grpFill/>
            </p:grpSpPr>
            <p:sp>
              <p:nvSpPr>
                <p:cNvPr id="46" name="Rectangle 45"/>
                <p:cNvSpPr/>
                <p:nvPr/>
              </p:nvSpPr>
              <p:spPr>
                <a:xfrm>
                  <a:off x="6265271" y="687509"/>
                  <a:ext cx="2116729" cy="116800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Diamond 46"/>
                <p:cNvSpPr/>
                <p:nvPr/>
              </p:nvSpPr>
              <p:spPr>
                <a:xfrm>
                  <a:off x="5632073" y="682748"/>
                  <a:ext cx="1352158" cy="1172763"/>
                </a:xfrm>
                <a:prstGeom prst="diamond">
                  <a:avLst/>
                </a:prstGeom>
                <a:grpFill/>
                <a:ln>
                  <a:noFill/>
                </a:ln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43" name="TextBox 42"/>
            <p:cNvSpPr txBox="1"/>
            <p:nvPr/>
          </p:nvSpPr>
          <p:spPr>
            <a:xfrm>
              <a:off x="2366683" y="5458282"/>
              <a:ext cx="19509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" panose="02000000000000000000" pitchFamily="2" charset="0"/>
                  <a:cs typeface="Nikosh" panose="02000000000000000000" pitchFamily="2" charset="0"/>
                </a:rPr>
                <a:t>লেখা-১.৪.১-</a:t>
              </a:r>
              <a:endParaRPr lang="en-US" sz="32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4028195" y="5507209"/>
            <a:ext cx="6177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Nikosh" panose="02000000000000000000" pitchFamily="2" charset="0"/>
                <a:cs typeface="Nikosh" panose="02000000000000000000" pitchFamily="2" charset="0"/>
              </a:rPr>
              <a:t>যুক্তব্যঞ্জন ভেঙে লিখতে পারবে।</a:t>
            </a:r>
            <a:endParaRPr lang="en-US" sz="36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58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9" grpId="0"/>
      <p:bldP spid="40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597" y="714115"/>
            <a:ext cx="12163637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3" y="886582"/>
            <a:ext cx="4273299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54193" y="3095785"/>
            <a:ext cx="7423196" cy="101234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79295" y="564776"/>
            <a:ext cx="785250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4" y="-144463"/>
            <a:ext cx="3049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4" y="7937"/>
            <a:ext cx="3049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89163" y="1772727"/>
            <a:ext cx="66162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bn-IN" sz="4400" dirty="0">
                <a:latin typeface="Nikosh" panose="02000000000000000000" pitchFamily="2" charset="0"/>
                <a:cs typeface="Nikosh" panose="02000000000000000000" pitchFamily="2" charset="0"/>
              </a:rPr>
              <a:t>চলো ভিডিও দেখে আসি............</a:t>
            </a:r>
            <a:endParaRPr lang="en-US" sz="4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AutoShape 2" descr="Television Png Tv #22263 - Free Icons and PNG Backgrounds | Lcd television,  Pantone colour palettes, Television"/>
          <p:cNvSpPr>
            <a:spLocks noChangeAspect="1" noChangeArrowheads="1"/>
          </p:cNvSpPr>
          <p:nvPr/>
        </p:nvSpPr>
        <p:spPr bwMode="auto">
          <a:xfrm>
            <a:off x="460374" y="160337"/>
            <a:ext cx="3049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855693" y="3697941"/>
            <a:ext cx="9080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https://www.youtube.com/watch?v=RurRoclFejs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208" l="18667" r="8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3313" y="4940323"/>
            <a:ext cx="2446664" cy="159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29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750">
        <p:split dir="in"/>
      </p:transition>
    </mc:Choice>
    <mc:Fallback>
      <p:transition spd="slow">
        <p:split dir="in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41912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321383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99080" y="3089459"/>
            <a:ext cx="7423196" cy="11388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79295" y="0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6" descr="Free Animated Bird Gifs - Bird Animations - Clipar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866382" y="1780359"/>
            <a:ext cx="10714892" cy="620520"/>
            <a:chOff x="899322" y="1149365"/>
            <a:chExt cx="10714892" cy="620520"/>
          </a:xfrm>
        </p:grpSpPr>
        <p:sp>
          <p:nvSpPr>
            <p:cNvPr id="11" name="Rounded Rectangle 10"/>
            <p:cNvSpPr/>
            <p:nvPr/>
          </p:nvSpPr>
          <p:spPr>
            <a:xfrm>
              <a:off x="899322" y="1149365"/>
              <a:ext cx="10714892" cy="6205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056118" y="1339504"/>
              <a:ext cx="10312498" cy="25061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sx="1000" sy="1000" algn="ctr" rotWithShape="0">
                <a:srgbClr val="000000"/>
              </a:outerShdw>
              <a:reflection blurRad="6350" stA="50000" endA="3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36983" y="1740403"/>
            <a:ext cx="2377440" cy="4206240"/>
            <a:chOff x="4976922" y="1791712"/>
            <a:chExt cx="2520375" cy="4088869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6050965" y="2155189"/>
              <a:ext cx="6128" cy="168219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/>
            <p:cNvGrpSpPr/>
            <p:nvPr/>
          </p:nvGrpSpPr>
          <p:grpSpPr>
            <a:xfrm>
              <a:off x="4976922" y="1791712"/>
              <a:ext cx="2520375" cy="4088869"/>
              <a:chOff x="5669649" y="1708585"/>
              <a:chExt cx="2520375" cy="4088869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6565328" y="1708585"/>
                <a:ext cx="396974" cy="536440"/>
                <a:chOff x="3184188" y="1564922"/>
                <a:chExt cx="396974" cy="536440"/>
              </a:xfrm>
            </p:grpSpPr>
            <p:sp>
              <p:nvSpPr>
                <p:cNvPr id="25" name="Oval 24"/>
                <p:cNvSpPr/>
                <p:nvPr/>
              </p:nvSpPr>
              <p:spPr>
                <a:xfrm>
                  <a:off x="3184188" y="1564922"/>
                  <a:ext cx="396974" cy="5364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6350" stA="50000" endA="3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3260605" y="1640104"/>
                  <a:ext cx="277784" cy="373718"/>
                </a:xfrm>
                <a:prstGeom prst="ellipse">
                  <a:avLst/>
                </a:prstGeom>
                <a:gradFill>
                  <a:gsLst>
                    <a:gs pos="7000">
                      <a:schemeClr val="bg1">
                        <a:lumMod val="65000"/>
                      </a:schemeClr>
                    </a:gs>
                    <a:gs pos="30000">
                      <a:schemeClr val="bg1">
                        <a:lumMod val="6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5669649" y="3454854"/>
                <a:ext cx="2194560" cy="2342600"/>
                <a:chOff x="2457083" y="2428837"/>
                <a:chExt cx="2194560" cy="2342600"/>
              </a:xfr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59000">
                    <a:srgbClr val="CFE2F3"/>
                  </a:gs>
                  <a:gs pos="61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p:grpSpPr>
            <p:sp>
              <p:nvSpPr>
                <p:cNvPr id="19" name="Freeform 18"/>
                <p:cNvSpPr/>
                <p:nvPr/>
              </p:nvSpPr>
              <p:spPr>
                <a:xfrm>
                  <a:off x="2457083" y="2576877"/>
                  <a:ext cx="2194560" cy="2194560"/>
                </a:xfrm>
                <a:custGeom>
                  <a:avLst/>
                  <a:gdLst>
                    <a:gd name="connsiteX0" fmla="*/ 1097280 w 2194560"/>
                    <a:gd name="connsiteY0" fmla="*/ 147821 h 2194560"/>
                    <a:gd name="connsiteX1" fmla="*/ 868680 w 2194560"/>
                    <a:gd name="connsiteY1" fmla="*/ 350044 h 2194560"/>
                    <a:gd name="connsiteX2" fmla="*/ 1097280 w 2194560"/>
                    <a:gd name="connsiteY2" fmla="*/ 552267 h 2194560"/>
                    <a:gd name="connsiteX3" fmla="*/ 1325880 w 2194560"/>
                    <a:gd name="connsiteY3" fmla="*/ 350044 h 2194560"/>
                    <a:gd name="connsiteX4" fmla="*/ 1097280 w 2194560"/>
                    <a:gd name="connsiteY4" fmla="*/ 147821 h 2194560"/>
                    <a:gd name="connsiteX5" fmla="*/ 1097280 w 2194560"/>
                    <a:gd name="connsiteY5" fmla="*/ 0 h 2194560"/>
                    <a:gd name="connsiteX6" fmla="*/ 2194560 w 2194560"/>
                    <a:gd name="connsiteY6" fmla="*/ 1097280 h 2194560"/>
                    <a:gd name="connsiteX7" fmla="*/ 1097280 w 2194560"/>
                    <a:gd name="connsiteY7" fmla="*/ 2194560 h 2194560"/>
                    <a:gd name="connsiteX8" fmla="*/ 0 w 2194560"/>
                    <a:gd name="connsiteY8" fmla="*/ 1097280 h 2194560"/>
                    <a:gd name="connsiteX9" fmla="*/ 1097280 w 2194560"/>
                    <a:gd name="connsiteY9" fmla="*/ 0 h 219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94560" h="2194560">
                      <a:moveTo>
                        <a:pt x="1097280" y="147821"/>
                      </a:moveTo>
                      <a:cubicBezTo>
                        <a:pt x="971028" y="147821"/>
                        <a:pt x="868680" y="238359"/>
                        <a:pt x="868680" y="350044"/>
                      </a:cubicBezTo>
                      <a:cubicBezTo>
                        <a:pt x="868680" y="461729"/>
                        <a:pt x="971028" y="552267"/>
                        <a:pt x="1097280" y="552267"/>
                      </a:cubicBezTo>
                      <a:cubicBezTo>
                        <a:pt x="1223532" y="552267"/>
                        <a:pt x="1325880" y="461729"/>
                        <a:pt x="1325880" y="350044"/>
                      </a:cubicBezTo>
                      <a:cubicBezTo>
                        <a:pt x="1325880" y="238359"/>
                        <a:pt x="1223532" y="147821"/>
                        <a:pt x="1097280" y="147821"/>
                      </a:cubicBezTo>
                      <a:close/>
                      <a:moveTo>
                        <a:pt x="1097280" y="0"/>
                      </a:moveTo>
                      <a:cubicBezTo>
                        <a:pt x="1703291" y="0"/>
                        <a:pt x="2194560" y="491269"/>
                        <a:pt x="2194560" y="1097280"/>
                      </a:cubicBezTo>
                      <a:cubicBezTo>
                        <a:pt x="2194560" y="1703291"/>
                        <a:pt x="1703291" y="2194560"/>
                        <a:pt x="1097280" y="2194560"/>
                      </a:cubicBezTo>
                      <a:cubicBezTo>
                        <a:pt x="491269" y="2194560"/>
                        <a:pt x="0" y="1703291"/>
                        <a:pt x="0" y="1097280"/>
                      </a:cubicBezTo>
                      <a:cubicBezTo>
                        <a:pt x="0" y="491269"/>
                        <a:pt x="491269" y="0"/>
                        <a:pt x="1097280" y="0"/>
                      </a:cubicBezTo>
                      <a:close/>
                    </a:path>
                  </a:pathLst>
                </a:custGeom>
                <a:grpFill/>
                <a:effectLst>
                  <a:outerShdw sx="1000" sy="1000" algn="ctr" rotWithShape="0">
                    <a:srgbClr val="000000"/>
                  </a:outerShdw>
                  <a:reflection blurRad="6350" stA="50000" endA="3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0" name="Group 19"/>
                <p:cNvGrpSpPr/>
                <p:nvPr/>
              </p:nvGrpSpPr>
              <p:grpSpPr>
                <a:xfrm>
                  <a:off x="3339936" y="2428837"/>
                  <a:ext cx="538800" cy="521024"/>
                  <a:chOff x="1333411" y="3524154"/>
                  <a:chExt cx="538800" cy="521024"/>
                </a:xfrm>
                <a:grpFill/>
              </p:grpSpPr>
              <p:sp>
                <p:nvSpPr>
                  <p:cNvPr id="21" name="Freeform 20"/>
                  <p:cNvSpPr/>
                  <p:nvPr/>
                </p:nvSpPr>
                <p:spPr>
                  <a:xfrm rot="10800000">
                    <a:off x="1333411" y="3705521"/>
                    <a:ext cx="228135" cy="339657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Freeform 21"/>
                  <p:cNvSpPr/>
                  <p:nvPr/>
                </p:nvSpPr>
                <p:spPr>
                  <a:xfrm rot="5400000">
                    <a:off x="1533971" y="3685727"/>
                    <a:ext cx="318446" cy="358034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23" name="Straight Connector 22"/>
                  <p:cNvCxnSpPr/>
                  <p:nvPr/>
                </p:nvCxnSpPr>
                <p:spPr>
                  <a:xfrm flipH="1">
                    <a:off x="1412893" y="3613639"/>
                    <a:ext cx="244472" cy="167175"/>
                  </a:xfrm>
                  <a:prstGeom prst="lin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 flipH="1">
                    <a:off x="1412893" y="3524154"/>
                    <a:ext cx="244472" cy="167175"/>
                  </a:xfrm>
                  <a:prstGeom prst="line">
                    <a:avLst/>
                  </a:prstGeom>
                  <a:grpFill/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8" name="TextBox 17"/>
              <p:cNvSpPr txBox="1"/>
              <p:nvPr/>
            </p:nvSpPr>
            <p:spPr>
              <a:xfrm>
                <a:off x="5979608" y="4211888"/>
                <a:ext cx="221041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3200" dirty="0">
                    <a:latin typeface="Nikosh" panose="02000000000000000000" pitchFamily="2" charset="0"/>
                    <a:cs typeface="Nikosh" panose="02000000000000000000" pitchFamily="2" charset="0"/>
                  </a:rPr>
                  <a:t>পাখি কিভাবে ডাকে?</a:t>
                </a:r>
                <a:endParaRPr lang="en-US" sz="3200" dirty="0">
                  <a:latin typeface="Nikosh" panose="02000000000000000000" pitchFamily="2" charset="0"/>
                  <a:cs typeface="Nikosh" panose="02000000000000000000" pitchFamily="2" charset="0"/>
                </a:endParaRPr>
              </a:p>
            </p:txBody>
          </p:sp>
        </p:grpSp>
      </p:grpSp>
      <p:grpSp>
        <p:nvGrpSpPr>
          <p:cNvPr id="27" name="Group 26"/>
          <p:cNvGrpSpPr/>
          <p:nvPr/>
        </p:nvGrpSpPr>
        <p:grpSpPr>
          <a:xfrm>
            <a:off x="9217700" y="1776335"/>
            <a:ext cx="2286000" cy="4480560"/>
            <a:chOff x="5034808" y="1185879"/>
            <a:chExt cx="2257773" cy="4643427"/>
          </a:xfrm>
        </p:grpSpPr>
        <p:grpSp>
          <p:nvGrpSpPr>
            <p:cNvPr id="28" name="Group 27"/>
            <p:cNvGrpSpPr/>
            <p:nvPr/>
          </p:nvGrpSpPr>
          <p:grpSpPr>
            <a:xfrm>
              <a:off x="5034808" y="1185879"/>
              <a:ext cx="2194560" cy="4643427"/>
              <a:chOff x="5034808" y="1185879"/>
              <a:chExt cx="2194560" cy="4643427"/>
            </a:xfrm>
          </p:grpSpPr>
          <p:cxnSp>
            <p:nvCxnSpPr>
              <p:cNvPr id="30" name="Straight Connector 29"/>
              <p:cNvCxnSpPr>
                <a:endCxn id="36" idx="1"/>
              </p:cNvCxnSpPr>
              <p:nvPr/>
            </p:nvCxnSpPr>
            <p:spPr>
              <a:xfrm flipH="1">
                <a:off x="6129023" y="1453089"/>
                <a:ext cx="3107" cy="219863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>
              <a:xfrm>
                <a:off x="5915134" y="1185879"/>
                <a:ext cx="396974" cy="536440"/>
                <a:chOff x="6133879" y="1470823"/>
                <a:chExt cx="396974" cy="536440"/>
              </a:xfrm>
            </p:grpSpPr>
            <p:sp>
              <p:nvSpPr>
                <p:cNvPr id="39" name="Oval 38"/>
                <p:cNvSpPr/>
                <p:nvPr/>
              </p:nvSpPr>
              <p:spPr>
                <a:xfrm>
                  <a:off x="6133879" y="1470823"/>
                  <a:ext cx="396974" cy="536440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14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6350" stA="420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6195229" y="1552184"/>
                  <a:ext cx="277784" cy="373718"/>
                </a:xfrm>
                <a:prstGeom prst="ellipse">
                  <a:avLst/>
                </a:prstGeom>
                <a:gradFill>
                  <a:gsLst>
                    <a:gs pos="100000">
                      <a:srgbClr val="CC0099"/>
                    </a:gs>
                    <a:gs pos="14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" name="Group 31"/>
              <p:cNvGrpSpPr/>
              <p:nvPr/>
            </p:nvGrpSpPr>
            <p:grpSpPr>
              <a:xfrm>
                <a:off x="5034808" y="3448400"/>
                <a:ext cx="2194560" cy="2380906"/>
                <a:chOff x="5034808" y="3448400"/>
                <a:chExt cx="2194560" cy="2380906"/>
              </a:xfrm>
            </p:grpSpPr>
            <p:sp>
              <p:nvSpPr>
                <p:cNvPr id="33" name="Freeform 32"/>
                <p:cNvSpPr/>
                <p:nvPr/>
              </p:nvSpPr>
              <p:spPr>
                <a:xfrm>
                  <a:off x="5034808" y="3634746"/>
                  <a:ext cx="2194560" cy="2194560"/>
                </a:xfrm>
                <a:custGeom>
                  <a:avLst/>
                  <a:gdLst>
                    <a:gd name="connsiteX0" fmla="*/ 1097280 w 2194560"/>
                    <a:gd name="connsiteY0" fmla="*/ 147821 h 2194560"/>
                    <a:gd name="connsiteX1" fmla="*/ 868680 w 2194560"/>
                    <a:gd name="connsiteY1" fmla="*/ 350044 h 2194560"/>
                    <a:gd name="connsiteX2" fmla="*/ 1097280 w 2194560"/>
                    <a:gd name="connsiteY2" fmla="*/ 552267 h 2194560"/>
                    <a:gd name="connsiteX3" fmla="*/ 1325880 w 2194560"/>
                    <a:gd name="connsiteY3" fmla="*/ 350044 h 2194560"/>
                    <a:gd name="connsiteX4" fmla="*/ 1097280 w 2194560"/>
                    <a:gd name="connsiteY4" fmla="*/ 147821 h 2194560"/>
                    <a:gd name="connsiteX5" fmla="*/ 1097280 w 2194560"/>
                    <a:gd name="connsiteY5" fmla="*/ 0 h 2194560"/>
                    <a:gd name="connsiteX6" fmla="*/ 2194560 w 2194560"/>
                    <a:gd name="connsiteY6" fmla="*/ 1097280 h 2194560"/>
                    <a:gd name="connsiteX7" fmla="*/ 1097280 w 2194560"/>
                    <a:gd name="connsiteY7" fmla="*/ 2194560 h 2194560"/>
                    <a:gd name="connsiteX8" fmla="*/ 0 w 2194560"/>
                    <a:gd name="connsiteY8" fmla="*/ 1097280 h 2194560"/>
                    <a:gd name="connsiteX9" fmla="*/ 1097280 w 2194560"/>
                    <a:gd name="connsiteY9" fmla="*/ 0 h 219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94560" h="2194560">
                      <a:moveTo>
                        <a:pt x="1097280" y="147821"/>
                      </a:moveTo>
                      <a:cubicBezTo>
                        <a:pt x="971028" y="147821"/>
                        <a:pt x="868680" y="238359"/>
                        <a:pt x="868680" y="350044"/>
                      </a:cubicBezTo>
                      <a:cubicBezTo>
                        <a:pt x="868680" y="461729"/>
                        <a:pt x="971028" y="552267"/>
                        <a:pt x="1097280" y="552267"/>
                      </a:cubicBezTo>
                      <a:cubicBezTo>
                        <a:pt x="1223532" y="552267"/>
                        <a:pt x="1325880" y="461729"/>
                        <a:pt x="1325880" y="350044"/>
                      </a:cubicBezTo>
                      <a:cubicBezTo>
                        <a:pt x="1325880" y="238359"/>
                        <a:pt x="1223532" y="147821"/>
                        <a:pt x="1097280" y="147821"/>
                      </a:cubicBezTo>
                      <a:close/>
                      <a:moveTo>
                        <a:pt x="1097280" y="0"/>
                      </a:moveTo>
                      <a:cubicBezTo>
                        <a:pt x="1703291" y="0"/>
                        <a:pt x="2194560" y="491269"/>
                        <a:pt x="2194560" y="1097280"/>
                      </a:cubicBezTo>
                      <a:cubicBezTo>
                        <a:pt x="2194560" y="1703291"/>
                        <a:pt x="1703291" y="2194560"/>
                        <a:pt x="1097280" y="2194560"/>
                      </a:cubicBezTo>
                      <a:cubicBezTo>
                        <a:pt x="491269" y="2194560"/>
                        <a:pt x="0" y="1703291"/>
                        <a:pt x="0" y="1097280"/>
                      </a:cubicBezTo>
                      <a:cubicBezTo>
                        <a:pt x="0" y="491269"/>
                        <a:pt x="491269" y="0"/>
                        <a:pt x="1097280" y="0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rgbClr val="CC0099"/>
                    </a:gs>
                    <a:gs pos="14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effectLst>
                  <a:outerShdw sx="1000" sy="1000" algn="ctr" rotWithShape="0">
                    <a:srgbClr val="000000"/>
                  </a:outerShdw>
                  <a:reflection blurRad="6350" stA="420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/>
                <p:cNvGrpSpPr/>
                <p:nvPr/>
              </p:nvGrpSpPr>
              <p:grpSpPr>
                <a:xfrm>
                  <a:off x="5916830" y="3448400"/>
                  <a:ext cx="538800" cy="521024"/>
                  <a:chOff x="1333411" y="3524154"/>
                  <a:chExt cx="538800" cy="521024"/>
                </a:xfrm>
              </p:grpSpPr>
              <p:sp>
                <p:nvSpPr>
                  <p:cNvPr id="35" name="Freeform 34"/>
                  <p:cNvSpPr/>
                  <p:nvPr/>
                </p:nvSpPr>
                <p:spPr>
                  <a:xfrm rot="10800000">
                    <a:off x="1333411" y="3705521"/>
                    <a:ext cx="228135" cy="339657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Freeform 35"/>
                  <p:cNvSpPr/>
                  <p:nvPr/>
                </p:nvSpPr>
                <p:spPr>
                  <a:xfrm rot="5400000">
                    <a:off x="1533971" y="3685727"/>
                    <a:ext cx="318446" cy="358034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7" name="Straight Connector 36"/>
                  <p:cNvCxnSpPr/>
                  <p:nvPr/>
                </p:nvCxnSpPr>
                <p:spPr>
                  <a:xfrm flipH="1">
                    <a:off x="1412893" y="3613639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/>
                  <p:cNvCxnSpPr/>
                  <p:nvPr/>
                </p:nvCxnSpPr>
                <p:spPr>
                  <a:xfrm flipH="1">
                    <a:off x="1412893" y="3524154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29" name="TextBox 28"/>
            <p:cNvSpPr txBox="1"/>
            <p:nvPr/>
          </p:nvSpPr>
          <p:spPr>
            <a:xfrm>
              <a:off x="5249288" y="4332849"/>
              <a:ext cx="2043293" cy="1157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" panose="02000000000000000000" pitchFamily="2" charset="0"/>
                  <a:cs typeface="Nikosh" panose="02000000000000000000" pitchFamily="2" charset="0"/>
                </a:rPr>
                <a:t>পিপীলিকা কিভাবে হাঁটে?</a:t>
              </a:r>
              <a:endParaRPr lang="en-US" sz="32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4955265" y="548563"/>
            <a:ext cx="5358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latin typeface="Nikosh" panose="02000000000000000000" pitchFamily="2" charset="0"/>
                <a:cs typeface="Nikosh" panose="02000000000000000000" pitchFamily="2" charset="0"/>
              </a:rPr>
              <a:t>পূর্বপাঠ যাচাই ওপাঠ ঘোষণাঃ</a:t>
            </a:r>
            <a:endParaRPr lang="en-US" sz="1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08428" y="892071"/>
            <a:ext cx="4842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latin typeface="Nikosh" panose="02000000000000000000" pitchFamily="2" charset="0"/>
                <a:cs typeface="Nikosh" panose="02000000000000000000" pitchFamily="2" charset="0"/>
              </a:rPr>
              <a:t>বলতো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.....................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169734" y="1738514"/>
            <a:ext cx="2377440" cy="4480560"/>
            <a:chOff x="2123514" y="1942065"/>
            <a:chExt cx="2325356" cy="4702816"/>
          </a:xfrm>
        </p:grpSpPr>
        <p:grpSp>
          <p:nvGrpSpPr>
            <p:cNvPr id="44" name="Group 43"/>
            <p:cNvGrpSpPr/>
            <p:nvPr/>
          </p:nvGrpSpPr>
          <p:grpSpPr>
            <a:xfrm>
              <a:off x="2123514" y="1942065"/>
              <a:ext cx="2325356" cy="4702816"/>
              <a:chOff x="310794" y="1065470"/>
              <a:chExt cx="2325356" cy="4702816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 flipH="1">
                <a:off x="1461899" y="1351783"/>
                <a:ext cx="45480" cy="202963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>
              <a:xfrm>
                <a:off x="1269523" y="1065470"/>
                <a:ext cx="417907" cy="578483"/>
                <a:chOff x="995728" y="1479259"/>
                <a:chExt cx="396974" cy="536440"/>
              </a:xfrm>
            </p:grpSpPr>
            <p:sp>
              <p:nvSpPr>
                <p:cNvPr id="56" name="Oval 55"/>
                <p:cNvSpPr/>
                <p:nvPr/>
              </p:nvSpPr>
              <p:spPr>
                <a:xfrm>
                  <a:off x="995728" y="1479259"/>
                  <a:ext cx="396974" cy="5364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Oval 56"/>
                <p:cNvSpPr/>
                <p:nvPr/>
              </p:nvSpPr>
              <p:spPr>
                <a:xfrm>
                  <a:off x="1055955" y="1560620"/>
                  <a:ext cx="277784" cy="373718"/>
                </a:xfrm>
                <a:prstGeom prst="ellipse">
                  <a:avLst/>
                </a:prstGeom>
                <a:gradFill>
                  <a:gsLst>
                    <a:gs pos="7000">
                      <a:srgbClr val="FFFFFF"/>
                    </a:gs>
                    <a:gs pos="30000">
                      <a:srgbClr val="66CCFF"/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8" name="Group 47"/>
              <p:cNvGrpSpPr/>
              <p:nvPr/>
            </p:nvGrpSpPr>
            <p:grpSpPr>
              <a:xfrm>
                <a:off x="310794" y="3221453"/>
                <a:ext cx="2310285" cy="2546833"/>
                <a:chOff x="358600" y="3492790"/>
                <a:chExt cx="2194560" cy="2361735"/>
              </a:xfrm>
            </p:grpSpPr>
            <p:sp>
              <p:nvSpPr>
                <p:cNvPr id="50" name="Freeform 49"/>
                <p:cNvSpPr/>
                <p:nvPr/>
              </p:nvSpPr>
              <p:spPr>
                <a:xfrm>
                  <a:off x="358600" y="3659965"/>
                  <a:ext cx="2194560" cy="2194560"/>
                </a:xfrm>
                <a:custGeom>
                  <a:avLst/>
                  <a:gdLst>
                    <a:gd name="connsiteX0" fmla="*/ 1097280 w 2194560"/>
                    <a:gd name="connsiteY0" fmla="*/ 147821 h 2194560"/>
                    <a:gd name="connsiteX1" fmla="*/ 868680 w 2194560"/>
                    <a:gd name="connsiteY1" fmla="*/ 350044 h 2194560"/>
                    <a:gd name="connsiteX2" fmla="*/ 1097280 w 2194560"/>
                    <a:gd name="connsiteY2" fmla="*/ 552267 h 2194560"/>
                    <a:gd name="connsiteX3" fmla="*/ 1325880 w 2194560"/>
                    <a:gd name="connsiteY3" fmla="*/ 350044 h 2194560"/>
                    <a:gd name="connsiteX4" fmla="*/ 1097280 w 2194560"/>
                    <a:gd name="connsiteY4" fmla="*/ 147821 h 2194560"/>
                    <a:gd name="connsiteX5" fmla="*/ 1097280 w 2194560"/>
                    <a:gd name="connsiteY5" fmla="*/ 0 h 2194560"/>
                    <a:gd name="connsiteX6" fmla="*/ 2194560 w 2194560"/>
                    <a:gd name="connsiteY6" fmla="*/ 1097280 h 2194560"/>
                    <a:gd name="connsiteX7" fmla="*/ 1097280 w 2194560"/>
                    <a:gd name="connsiteY7" fmla="*/ 2194560 h 2194560"/>
                    <a:gd name="connsiteX8" fmla="*/ 0 w 2194560"/>
                    <a:gd name="connsiteY8" fmla="*/ 1097280 h 2194560"/>
                    <a:gd name="connsiteX9" fmla="*/ 1097280 w 2194560"/>
                    <a:gd name="connsiteY9" fmla="*/ 0 h 219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94560" h="2194560">
                      <a:moveTo>
                        <a:pt x="1097280" y="147821"/>
                      </a:moveTo>
                      <a:cubicBezTo>
                        <a:pt x="971028" y="147821"/>
                        <a:pt x="868680" y="238359"/>
                        <a:pt x="868680" y="350044"/>
                      </a:cubicBezTo>
                      <a:cubicBezTo>
                        <a:pt x="868680" y="461729"/>
                        <a:pt x="971028" y="552267"/>
                        <a:pt x="1097280" y="552267"/>
                      </a:cubicBezTo>
                      <a:cubicBezTo>
                        <a:pt x="1223532" y="552267"/>
                        <a:pt x="1325880" y="461729"/>
                        <a:pt x="1325880" y="350044"/>
                      </a:cubicBezTo>
                      <a:cubicBezTo>
                        <a:pt x="1325880" y="238359"/>
                        <a:pt x="1223532" y="147821"/>
                        <a:pt x="1097280" y="147821"/>
                      </a:cubicBezTo>
                      <a:close/>
                      <a:moveTo>
                        <a:pt x="1097280" y="0"/>
                      </a:moveTo>
                      <a:cubicBezTo>
                        <a:pt x="1703291" y="0"/>
                        <a:pt x="2194560" y="491269"/>
                        <a:pt x="2194560" y="1097280"/>
                      </a:cubicBezTo>
                      <a:cubicBezTo>
                        <a:pt x="2194560" y="1703291"/>
                        <a:pt x="1703291" y="2194560"/>
                        <a:pt x="1097280" y="2194560"/>
                      </a:cubicBezTo>
                      <a:cubicBezTo>
                        <a:pt x="491269" y="2194560"/>
                        <a:pt x="0" y="1703291"/>
                        <a:pt x="0" y="1097280"/>
                      </a:cubicBezTo>
                      <a:cubicBezTo>
                        <a:pt x="0" y="491269"/>
                        <a:pt x="491269" y="0"/>
                        <a:pt x="1097280" y="0"/>
                      </a:cubicBezTo>
                      <a:close/>
                    </a:path>
                  </a:pathLst>
                </a:custGeom>
                <a:gradFill>
                  <a:gsLst>
                    <a:gs pos="7000">
                      <a:srgbClr val="FFFFFF"/>
                    </a:gs>
                    <a:gs pos="30000">
                      <a:srgbClr val="66CCFF"/>
                    </a:gs>
                  </a:gsLst>
                  <a:lin ang="5400000" scaled="1"/>
                </a:gradFill>
                <a:ln w="28575"/>
                <a:effectLst>
                  <a:outerShdw sx="1000" sy="1000" algn="ctr" rotWithShape="0">
                    <a:srgbClr val="000000"/>
                  </a:outerShdw>
                  <a:reflection blurRad="6350" stA="50000" endA="3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51" name="Group 50"/>
                <p:cNvGrpSpPr/>
                <p:nvPr/>
              </p:nvGrpSpPr>
              <p:grpSpPr>
                <a:xfrm>
                  <a:off x="1254162" y="3492790"/>
                  <a:ext cx="538800" cy="521024"/>
                  <a:chOff x="1333411" y="3524154"/>
                  <a:chExt cx="538800" cy="521024"/>
                </a:xfrm>
              </p:grpSpPr>
              <p:sp>
                <p:nvSpPr>
                  <p:cNvPr id="52" name="Freeform 51"/>
                  <p:cNvSpPr/>
                  <p:nvPr/>
                </p:nvSpPr>
                <p:spPr>
                  <a:xfrm rot="10800000">
                    <a:off x="1333411" y="3705521"/>
                    <a:ext cx="228135" cy="339657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Freeform 52"/>
                  <p:cNvSpPr/>
                  <p:nvPr/>
                </p:nvSpPr>
                <p:spPr>
                  <a:xfrm rot="5400000">
                    <a:off x="1533971" y="3685727"/>
                    <a:ext cx="318446" cy="358034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4" name="Straight Connector 53"/>
                  <p:cNvCxnSpPr/>
                  <p:nvPr/>
                </p:nvCxnSpPr>
                <p:spPr>
                  <a:xfrm flipH="1">
                    <a:off x="1412893" y="3613639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/>
                  <p:cNvCxnSpPr/>
                  <p:nvPr/>
                </p:nvCxnSpPr>
                <p:spPr>
                  <a:xfrm flipH="1">
                    <a:off x="1412893" y="3524154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9" name="TextBox 48"/>
              <p:cNvSpPr txBox="1"/>
              <p:nvPr/>
            </p:nvSpPr>
            <p:spPr>
              <a:xfrm>
                <a:off x="450163" y="4163335"/>
                <a:ext cx="21859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2643830" y="5209494"/>
              <a:ext cx="15407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" panose="02000000000000000000" pitchFamily="2" charset="0"/>
                  <a:cs typeface="Nikosh" panose="02000000000000000000" pitchFamily="2" charset="0"/>
                </a:rPr>
                <a:t>মৌমাছি কি করে?</a:t>
              </a:r>
              <a:endParaRPr lang="en-US" sz="32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sp>
        <p:nvSpPr>
          <p:cNvPr id="58" name="AutoShape 2" descr="Attractive female primary school student with a textbook on the table,  thinking idea while lookin… | Elementary school students, Geometric logo  design, Stock phot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55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1915" y="299233"/>
            <a:ext cx="1813456" cy="1160800"/>
          </a:xfrm>
          <a:prstGeom prst="rect">
            <a:avLst/>
          </a:prstGeom>
        </p:spPr>
      </p:pic>
      <p:grpSp>
        <p:nvGrpSpPr>
          <p:cNvPr id="60" name="Group 59"/>
          <p:cNvGrpSpPr/>
          <p:nvPr/>
        </p:nvGrpSpPr>
        <p:grpSpPr>
          <a:xfrm>
            <a:off x="1332157" y="1776335"/>
            <a:ext cx="2377440" cy="4480560"/>
            <a:chOff x="2123514" y="1942065"/>
            <a:chExt cx="2325356" cy="4702816"/>
          </a:xfrm>
        </p:grpSpPr>
        <p:grpSp>
          <p:nvGrpSpPr>
            <p:cNvPr id="61" name="Group 60"/>
            <p:cNvGrpSpPr/>
            <p:nvPr/>
          </p:nvGrpSpPr>
          <p:grpSpPr>
            <a:xfrm>
              <a:off x="2123514" y="1942065"/>
              <a:ext cx="2325356" cy="4702816"/>
              <a:chOff x="310794" y="1065470"/>
              <a:chExt cx="2325356" cy="4702816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 flipH="1">
                <a:off x="1461899" y="1351783"/>
                <a:ext cx="45480" cy="202963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4" name="Group 63"/>
              <p:cNvGrpSpPr/>
              <p:nvPr/>
            </p:nvGrpSpPr>
            <p:grpSpPr>
              <a:xfrm>
                <a:off x="1269523" y="1065470"/>
                <a:ext cx="417907" cy="578483"/>
                <a:chOff x="995728" y="1479259"/>
                <a:chExt cx="396974" cy="536440"/>
              </a:xfrm>
            </p:grpSpPr>
            <p:sp>
              <p:nvSpPr>
                <p:cNvPr id="73" name="Oval 72"/>
                <p:cNvSpPr/>
                <p:nvPr/>
              </p:nvSpPr>
              <p:spPr>
                <a:xfrm>
                  <a:off x="995728" y="1479259"/>
                  <a:ext cx="396974" cy="5364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Oval 73"/>
                <p:cNvSpPr/>
                <p:nvPr/>
              </p:nvSpPr>
              <p:spPr>
                <a:xfrm>
                  <a:off x="1055955" y="1560620"/>
                  <a:ext cx="277784" cy="373718"/>
                </a:xfrm>
                <a:prstGeom prst="ellipse">
                  <a:avLst/>
                </a:prstGeom>
                <a:gradFill>
                  <a:gsLst>
                    <a:gs pos="7000">
                      <a:srgbClr val="FFFFFF"/>
                    </a:gs>
                    <a:gs pos="30000">
                      <a:srgbClr val="66CCFF"/>
                    </a:gs>
                  </a:gsLst>
                  <a:lin ang="5400000" scaled="1"/>
                </a:gradFill>
                <a:ln>
                  <a:noFill/>
                </a:ln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5" name="Group 64"/>
              <p:cNvGrpSpPr/>
              <p:nvPr/>
            </p:nvGrpSpPr>
            <p:grpSpPr>
              <a:xfrm>
                <a:off x="310794" y="3221453"/>
                <a:ext cx="2310285" cy="2546833"/>
                <a:chOff x="358600" y="3492790"/>
                <a:chExt cx="2194560" cy="2361735"/>
              </a:xfrm>
            </p:grpSpPr>
            <p:sp>
              <p:nvSpPr>
                <p:cNvPr id="67" name="Freeform 66"/>
                <p:cNvSpPr/>
                <p:nvPr/>
              </p:nvSpPr>
              <p:spPr>
                <a:xfrm>
                  <a:off x="358600" y="3659965"/>
                  <a:ext cx="2194560" cy="2194560"/>
                </a:xfrm>
                <a:custGeom>
                  <a:avLst/>
                  <a:gdLst>
                    <a:gd name="connsiteX0" fmla="*/ 1097280 w 2194560"/>
                    <a:gd name="connsiteY0" fmla="*/ 147821 h 2194560"/>
                    <a:gd name="connsiteX1" fmla="*/ 868680 w 2194560"/>
                    <a:gd name="connsiteY1" fmla="*/ 350044 h 2194560"/>
                    <a:gd name="connsiteX2" fmla="*/ 1097280 w 2194560"/>
                    <a:gd name="connsiteY2" fmla="*/ 552267 h 2194560"/>
                    <a:gd name="connsiteX3" fmla="*/ 1325880 w 2194560"/>
                    <a:gd name="connsiteY3" fmla="*/ 350044 h 2194560"/>
                    <a:gd name="connsiteX4" fmla="*/ 1097280 w 2194560"/>
                    <a:gd name="connsiteY4" fmla="*/ 147821 h 2194560"/>
                    <a:gd name="connsiteX5" fmla="*/ 1097280 w 2194560"/>
                    <a:gd name="connsiteY5" fmla="*/ 0 h 2194560"/>
                    <a:gd name="connsiteX6" fmla="*/ 2194560 w 2194560"/>
                    <a:gd name="connsiteY6" fmla="*/ 1097280 h 2194560"/>
                    <a:gd name="connsiteX7" fmla="*/ 1097280 w 2194560"/>
                    <a:gd name="connsiteY7" fmla="*/ 2194560 h 2194560"/>
                    <a:gd name="connsiteX8" fmla="*/ 0 w 2194560"/>
                    <a:gd name="connsiteY8" fmla="*/ 1097280 h 2194560"/>
                    <a:gd name="connsiteX9" fmla="*/ 1097280 w 2194560"/>
                    <a:gd name="connsiteY9" fmla="*/ 0 h 219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94560" h="2194560">
                      <a:moveTo>
                        <a:pt x="1097280" y="147821"/>
                      </a:moveTo>
                      <a:cubicBezTo>
                        <a:pt x="971028" y="147821"/>
                        <a:pt x="868680" y="238359"/>
                        <a:pt x="868680" y="350044"/>
                      </a:cubicBezTo>
                      <a:cubicBezTo>
                        <a:pt x="868680" y="461729"/>
                        <a:pt x="971028" y="552267"/>
                        <a:pt x="1097280" y="552267"/>
                      </a:cubicBezTo>
                      <a:cubicBezTo>
                        <a:pt x="1223532" y="552267"/>
                        <a:pt x="1325880" y="461729"/>
                        <a:pt x="1325880" y="350044"/>
                      </a:cubicBezTo>
                      <a:cubicBezTo>
                        <a:pt x="1325880" y="238359"/>
                        <a:pt x="1223532" y="147821"/>
                        <a:pt x="1097280" y="147821"/>
                      </a:cubicBezTo>
                      <a:close/>
                      <a:moveTo>
                        <a:pt x="1097280" y="0"/>
                      </a:moveTo>
                      <a:cubicBezTo>
                        <a:pt x="1703291" y="0"/>
                        <a:pt x="2194560" y="491269"/>
                        <a:pt x="2194560" y="1097280"/>
                      </a:cubicBezTo>
                      <a:cubicBezTo>
                        <a:pt x="2194560" y="1703291"/>
                        <a:pt x="1703291" y="2194560"/>
                        <a:pt x="1097280" y="2194560"/>
                      </a:cubicBezTo>
                      <a:cubicBezTo>
                        <a:pt x="491269" y="2194560"/>
                        <a:pt x="0" y="1703291"/>
                        <a:pt x="0" y="1097280"/>
                      </a:cubicBezTo>
                      <a:cubicBezTo>
                        <a:pt x="0" y="491269"/>
                        <a:pt x="491269" y="0"/>
                        <a:pt x="1097280" y="0"/>
                      </a:cubicBezTo>
                      <a:close/>
                    </a:path>
                  </a:pathLst>
                </a:custGeom>
                <a:gradFill>
                  <a:gsLst>
                    <a:gs pos="7000">
                      <a:srgbClr val="FFFFFF"/>
                    </a:gs>
                    <a:gs pos="30000">
                      <a:srgbClr val="66CCFF"/>
                    </a:gs>
                  </a:gsLst>
                  <a:lin ang="5400000" scaled="1"/>
                </a:gradFill>
                <a:ln w="28575"/>
                <a:effectLst>
                  <a:outerShdw sx="1000" sy="1000" algn="ctr" rotWithShape="0">
                    <a:srgbClr val="000000"/>
                  </a:outerShdw>
                  <a:reflection blurRad="6350" stA="50000" endA="3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68" name="Group 67"/>
                <p:cNvGrpSpPr/>
                <p:nvPr/>
              </p:nvGrpSpPr>
              <p:grpSpPr>
                <a:xfrm>
                  <a:off x="1254162" y="3492790"/>
                  <a:ext cx="538800" cy="521024"/>
                  <a:chOff x="1333411" y="3524154"/>
                  <a:chExt cx="538800" cy="521024"/>
                </a:xfrm>
              </p:grpSpPr>
              <p:sp>
                <p:nvSpPr>
                  <p:cNvPr id="69" name="Freeform 68"/>
                  <p:cNvSpPr/>
                  <p:nvPr/>
                </p:nvSpPr>
                <p:spPr>
                  <a:xfrm rot="10800000">
                    <a:off x="1333411" y="3705521"/>
                    <a:ext cx="228135" cy="339657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Freeform 69"/>
                  <p:cNvSpPr/>
                  <p:nvPr/>
                </p:nvSpPr>
                <p:spPr>
                  <a:xfrm rot="5400000">
                    <a:off x="1533971" y="3685727"/>
                    <a:ext cx="318446" cy="358034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71" name="Straight Connector 70"/>
                  <p:cNvCxnSpPr/>
                  <p:nvPr/>
                </p:nvCxnSpPr>
                <p:spPr>
                  <a:xfrm flipH="1">
                    <a:off x="1412893" y="3613639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71"/>
                  <p:cNvCxnSpPr/>
                  <p:nvPr/>
                </p:nvCxnSpPr>
                <p:spPr>
                  <a:xfrm flipH="1">
                    <a:off x="1412893" y="3524154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66" name="TextBox 65"/>
              <p:cNvSpPr txBox="1"/>
              <p:nvPr/>
            </p:nvSpPr>
            <p:spPr>
              <a:xfrm>
                <a:off x="450163" y="4163335"/>
                <a:ext cx="21859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2549976" y="4892659"/>
              <a:ext cx="154074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dirty="0">
                  <a:latin typeface="Nikosh" panose="02000000000000000000" pitchFamily="2" charset="0"/>
                  <a:cs typeface="Nikosh" panose="02000000000000000000" pitchFamily="2" charset="0"/>
                </a:rPr>
                <a:t>মৌমাছি ফুল থেকে মধু আহরণ করে</a:t>
              </a:r>
              <a:endParaRPr lang="en-US" sz="28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044293" y="1776335"/>
            <a:ext cx="2377440" cy="4206240"/>
            <a:chOff x="4370305" y="1633550"/>
            <a:chExt cx="2355088" cy="4088869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5472058" y="1886190"/>
              <a:ext cx="6128" cy="168219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7" name="Group 76"/>
            <p:cNvGrpSpPr/>
            <p:nvPr/>
          </p:nvGrpSpPr>
          <p:grpSpPr>
            <a:xfrm>
              <a:off x="5265984" y="1633550"/>
              <a:ext cx="396974" cy="536440"/>
              <a:chOff x="3184188" y="1564922"/>
              <a:chExt cx="396974" cy="536440"/>
            </a:xfrm>
          </p:grpSpPr>
          <p:sp>
            <p:nvSpPr>
              <p:cNvPr id="86" name="Oval 85"/>
              <p:cNvSpPr/>
              <p:nvPr/>
            </p:nvSpPr>
            <p:spPr>
              <a:xfrm>
                <a:off x="3184188" y="1564922"/>
                <a:ext cx="396974" cy="5364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sx="1000" sy="1000" algn="ctr" rotWithShape="0">
                  <a:srgbClr val="000000"/>
                </a:outerShdw>
                <a:reflection blurRad="6350" stA="50000" endA="300" endPos="5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3260605" y="1640104"/>
                <a:ext cx="277784" cy="373718"/>
              </a:xfrm>
              <a:prstGeom prst="ellipse">
                <a:avLst/>
              </a:prstGeom>
              <a:gradFill>
                <a:gsLst>
                  <a:gs pos="7000">
                    <a:schemeClr val="bg1">
                      <a:lumMod val="65000"/>
                    </a:schemeClr>
                  </a:gs>
                  <a:gs pos="3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  <a:reflection blurRad="6350" endPos="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4370305" y="3379819"/>
              <a:ext cx="2194560" cy="2342600"/>
              <a:chOff x="2457083" y="2428837"/>
              <a:chExt cx="2194560" cy="2342600"/>
            </a:xfr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59000">
                  <a:srgbClr val="CFE2F3"/>
                </a:gs>
                <a:gs pos="6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grpSpPr>
          <p:sp>
            <p:nvSpPr>
              <p:cNvPr id="80" name="Freeform 79"/>
              <p:cNvSpPr/>
              <p:nvPr/>
            </p:nvSpPr>
            <p:spPr>
              <a:xfrm>
                <a:off x="2457083" y="2576877"/>
                <a:ext cx="2194560" cy="2194560"/>
              </a:xfrm>
              <a:custGeom>
                <a:avLst/>
                <a:gdLst>
                  <a:gd name="connsiteX0" fmla="*/ 1097280 w 2194560"/>
                  <a:gd name="connsiteY0" fmla="*/ 147821 h 2194560"/>
                  <a:gd name="connsiteX1" fmla="*/ 868680 w 2194560"/>
                  <a:gd name="connsiteY1" fmla="*/ 350044 h 2194560"/>
                  <a:gd name="connsiteX2" fmla="*/ 1097280 w 2194560"/>
                  <a:gd name="connsiteY2" fmla="*/ 552267 h 2194560"/>
                  <a:gd name="connsiteX3" fmla="*/ 1325880 w 2194560"/>
                  <a:gd name="connsiteY3" fmla="*/ 350044 h 2194560"/>
                  <a:gd name="connsiteX4" fmla="*/ 1097280 w 2194560"/>
                  <a:gd name="connsiteY4" fmla="*/ 147821 h 2194560"/>
                  <a:gd name="connsiteX5" fmla="*/ 1097280 w 2194560"/>
                  <a:gd name="connsiteY5" fmla="*/ 0 h 2194560"/>
                  <a:gd name="connsiteX6" fmla="*/ 2194560 w 2194560"/>
                  <a:gd name="connsiteY6" fmla="*/ 1097280 h 2194560"/>
                  <a:gd name="connsiteX7" fmla="*/ 1097280 w 2194560"/>
                  <a:gd name="connsiteY7" fmla="*/ 2194560 h 2194560"/>
                  <a:gd name="connsiteX8" fmla="*/ 0 w 2194560"/>
                  <a:gd name="connsiteY8" fmla="*/ 1097280 h 2194560"/>
                  <a:gd name="connsiteX9" fmla="*/ 1097280 w 2194560"/>
                  <a:gd name="connsiteY9" fmla="*/ 0 h 21945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94560" h="2194560">
                    <a:moveTo>
                      <a:pt x="1097280" y="147821"/>
                    </a:moveTo>
                    <a:cubicBezTo>
                      <a:pt x="971028" y="147821"/>
                      <a:pt x="868680" y="238359"/>
                      <a:pt x="868680" y="350044"/>
                    </a:cubicBezTo>
                    <a:cubicBezTo>
                      <a:pt x="868680" y="461729"/>
                      <a:pt x="971028" y="552267"/>
                      <a:pt x="1097280" y="552267"/>
                    </a:cubicBezTo>
                    <a:cubicBezTo>
                      <a:pt x="1223532" y="552267"/>
                      <a:pt x="1325880" y="461729"/>
                      <a:pt x="1325880" y="350044"/>
                    </a:cubicBezTo>
                    <a:cubicBezTo>
                      <a:pt x="1325880" y="238359"/>
                      <a:pt x="1223532" y="147821"/>
                      <a:pt x="1097280" y="147821"/>
                    </a:cubicBezTo>
                    <a:close/>
                    <a:moveTo>
                      <a:pt x="1097280" y="0"/>
                    </a:moveTo>
                    <a:cubicBezTo>
                      <a:pt x="1703291" y="0"/>
                      <a:pt x="2194560" y="491269"/>
                      <a:pt x="2194560" y="1097280"/>
                    </a:cubicBezTo>
                    <a:cubicBezTo>
                      <a:pt x="2194560" y="1703291"/>
                      <a:pt x="1703291" y="2194560"/>
                      <a:pt x="1097280" y="2194560"/>
                    </a:cubicBezTo>
                    <a:cubicBezTo>
                      <a:pt x="491269" y="2194560"/>
                      <a:pt x="0" y="1703291"/>
                      <a:pt x="0" y="1097280"/>
                    </a:cubicBezTo>
                    <a:cubicBezTo>
                      <a:pt x="0" y="491269"/>
                      <a:pt x="491269" y="0"/>
                      <a:pt x="1097280" y="0"/>
                    </a:cubicBezTo>
                    <a:close/>
                  </a:path>
                </a:pathLst>
              </a:custGeom>
              <a:grpFill/>
              <a:effectLst>
                <a:outerShdw sx="1000" sy="1000" algn="ctr" rotWithShape="0">
                  <a:srgbClr val="000000"/>
                </a:outerShdw>
                <a:reflection blurRad="6350" stA="50000" endA="300" endPos="550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1" name="Group 80"/>
              <p:cNvGrpSpPr/>
              <p:nvPr/>
            </p:nvGrpSpPr>
            <p:grpSpPr>
              <a:xfrm>
                <a:off x="3339936" y="2428837"/>
                <a:ext cx="538800" cy="521024"/>
                <a:chOff x="1333411" y="3524154"/>
                <a:chExt cx="538800" cy="521024"/>
              </a:xfrm>
              <a:grpFill/>
            </p:grpSpPr>
            <p:sp>
              <p:nvSpPr>
                <p:cNvPr id="82" name="Freeform 81"/>
                <p:cNvSpPr/>
                <p:nvPr/>
              </p:nvSpPr>
              <p:spPr>
                <a:xfrm rot="10800000">
                  <a:off x="1333411" y="3705521"/>
                  <a:ext cx="228135" cy="339657"/>
                </a:xfrm>
                <a:custGeom>
                  <a:avLst/>
                  <a:gdLst>
                    <a:gd name="connsiteX0" fmla="*/ 996 w 14443"/>
                    <a:gd name="connsiteY0" fmla="*/ 0 h 294819"/>
                    <a:gd name="connsiteX1" fmla="*/ 996 w 14443"/>
                    <a:gd name="connsiteY1" fmla="*/ 268941 h 294819"/>
                    <a:gd name="connsiteX2" fmla="*/ 14443 w 14443"/>
                    <a:gd name="connsiteY2" fmla="*/ 268941 h 294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443" h="294819">
                      <a:moveTo>
                        <a:pt x="996" y="0"/>
                      </a:moveTo>
                      <a:cubicBezTo>
                        <a:pt x="996" y="89647"/>
                        <a:pt x="-1245" y="224118"/>
                        <a:pt x="996" y="268941"/>
                      </a:cubicBezTo>
                      <a:cubicBezTo>
                        <a:pt x="3237" y="313764"/>
                        <a:pt x="8840" y="291352"/>
                        <a:pt x="14443" y="268941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Freeform 82"/>
                <p:cNvSpPr/>
                <p:nvPr/>
              </p:nvSpPr>
              <p:spPr>
                <a:xfrm rot="5400000">
                  <a:off x="1533971" y="3685727"/>
                  <a:ext cx="318446" cy="358034"/>
                </a:xfrm>
                <a:custGeom>
                  <a:avLst/>
                  <a:gdLst>
                    <a:gd name="connsiteX0" fmla="*/ 996 w 14443"/>
                    <a:gd name="connsiteY0" fmla="*/ 0 h 294819"/>
                    <a:gd name="connsiteX1" fmla="*/ 996 w 14443"/>
                    <a:gd name="connsiteY1" fmla="*/ 268941 h 294819"/>
                    <a:gd name="connsiteX2" fmla="*/ 14443 w 14443"/>
                    <a:gd name="connsiteY2" fmla="*/ 268941 h 2948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4443" h="294819">
                      <a:moveTo>
                        <a:pt x="996" y="0"/>
                      </a:moveTo>
                      <a:cubicBezTo>
                        <a:pt x="996" y="89647"/>
                        <a:pt x="-1245" y="224118"/>
                        <a:pt x="996" y="268941"/>
                      </a:cubicBezTo>
                      <a:cubicBezTo>
                        <a:pt x="3237" y="313764"/>
                        <a:pt x="8840" y="291352"/>
                        <a:pt x="14443" y="268941"/>
                      </a:cubicBezTo>
                    </a:path>
                  </a:pathLst>
                </a:custGeom>
                <a:grp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4" name="Straight Connector 83"/>
                <p:cNvCxnSpPr/>
                <p:nvPr/>
              </p:nvCxnSpPr>
              <p:spPr>
                <a:xfrm flipH="1">
                  <a:off x="1412893" y="3613639"/>
                  <a:ext cx="244472" cy="167175"/>
                </a:xfrm>
                <a:prstGeom prst="line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/>
                <p:cNvCxnSpPr/>
                <p:nvPr/>
              </p:nvCxnSpPr>
              <p:spPr>
                <a:xfrm flipH="1">
                  <a:off x="1412893" y="3524154"/>
                  <a:ext cx="244472" cy="167175"/>
                </a:xfrm>
                <a:prstGeom prst="line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9" name="TextBox 78"/>
            <p:cNvSpPr txBox="1"/>
            <p:nvPr/>
          </p:nvSpPr>
          <p:spPr>
            <a:xfrm>
              <a:off x="4514977" y="4194825"/>
              <a:ext cx="221041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" panose="02000000000000000000" pitchFamily="2" charset="0"/>
                  <a:cs typeface="Nikosh" panose="02000000000000000000" pitchFamily="2" charset="0"/>
                </a:rPr>
                <a:t>পাখি কিচিমিচি করে ডাকে </a:t>
              </a:r>
              <a:endParaRPr lang="en-US" sz="3200" dirty="0"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9366041" y="1810679"/>
            <a:ext cx="2286000" cy="4480560"/>
            <a:chOff x="5081829" y="1185879"/>
            <a:chExt cx="2262475" cy="4677131"/>
          </a:xfrm>
        </p:grpSpPr>
        <p:grpSp>
          <p:nvGrpSpPr>
            <p:cNvPr id="89" name="Group 88"/>
            <p:cNvGrpSpPr/>
            <p:nvPr/>
          </p:nvGrpSpPr>
          <p:grpSpPr>
            <a:xfrm>
              <a:off x="5081829" y="1185879"/>
              <a:ext cx="2194560" cy="4677131"/>
              <a:chOff x="5081829" y="1185879"/>
              <a:chExt cx="2194560" cy="4677131"/>
            </a:xfrm>
          </p:grpSpPr>
          <p:cxnSp>
            <p:nvCxnSpPr>
              <p:cNvPr id="91" name="Straight Connector 90"/>
              <p:cNvCxnSpPr>
                <a:endCxn id="97" idx="1"/>
              </p:cNvCxnSpPr>
              <p:nvPr/>
            </p:nvCxnSpPr>
            <p:spPr>
              <a:xfrm flipH="1">
                <a:off x="6129023" y="1453089"/>
                <a:ext cx="3107" cy="219863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2" name="Group 91"/>
              <p:cNvGrpSpPr/>
              <p:nvPr/>
            </p:nvGrpSpPr>
            <p:grpSpPr>
              <a:xfrm>
                <a:off x="5915134" y="1185879"/>
                <a:ext cx="396974" cy="536440"/>
                <a:chOff x="6133879" y="1470823"/>
                <a:chExt cx="396974" cy="536440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6133879" y="1470823"/>
                  <a:ext cx="396974" cy="536440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14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>
                  <a:outerShdw sx="1000" sy="1000" algn="ctr" rotWithShape="0">
                    <a:srgbClr val="000000"/>
                  </a:outerShdw>
                  <a:reflection blurRad="6350" stA="420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>
                  <a:off x="6195229" y="1552184"/>
                  <a:ext cx="277784" cy="373718"/>
                </a:xfrm>
                <a:prstGeom prst="ellipse">
                  <a:avLst/>
                </a:prstGeom>
                <a:gradFill>
                  <a:gsLst>
                    <a:gs pos="100000">
                      <a:srgbClr val="CC0099"/>
                    </a:gs>
                    <a:gs pos="14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3" name="Group 92"/>
              <p:cNvGrpSpPr/>
              <p:nvPr/>
            </p:nvGrpSpPr>
            <p:grpSpPr>
              <a:xfrm>
                <a:off x="5081829" y="3448400"/>
                <a:ext cx="2194560" cy="2414610"/>
                <a:chOff x="5081829" y="3448400"/>
                <a:chExt cx="2194560" cy="2414610"/>
              </a:xfrm>
            </p:grpSpPr>
            <p:sp>
              <p:nvSpPr>
                <p:cNvPr id="94" name="Freeform 93"/>
                <p:cNvSpPr/>
                <p:nvPr/>
              </p:nvSpPr>
              <p:spPr>
                <a:xfrm>
                  <a:off x="5081829" y="3668450"/>
                  <a:ext cx="2194560" cy="2194560"/>
                </a:xfrm>
                <a:custGeom>
                  <a:avLst/>
                  <a:gdLst>
                    <a:gd name="connsiteX0" fmla="*/ 1097280 w 2194560"/>
                    <a:gd name="connsiteY0" fmla="*/ 147821 h 2194560"/>
                    <a:gd name="connsiteX1" fmla="*/ 868680 w 2194560"/>
                    <a:gd name="connsiteY1" fmla="*/ 350044 h 2194560"/>
                    <a:gd name="connsiteX2" fmla="*/ 1097280 w 2194560"/>
                    <a:gd name="connsiteY2" fmla="*/ 552267 h 2194560"/>
                    <a:gd name="connsiteX3" fmla="*/ 1325880 w 2194560"/>
                    <a:gd name="connsiteY3" fmla="*/ 350044 h 2194560"/>
                    <a:gd name="connsiteX4" fmla="*/ 1097280 w 2194560"/>
                    <a:gd name="connsiteY4" fmla="*/ 147821 h 2194560"/>
                    <a:gd name="connsiteX5" fmla="*/ 1097280 w 2194560"/>
                    <a:gd name="connsiteY5" fmla="*/ 0 h 2194560"/>
                    <a:gd name="connsiteX6" fmla="*/ 2194560 w 2194560"/>
                    <a:gd name="connsiteY6" fmla="*/ 1097280 h 2194560"/>
                    <a:gd name="connsiteX7" fmla="*/ 1097280 w 2194560"/>
                    <a:gd name="connsiteY7" fmla="*/ 2194560 h 2194560"/>
                    <a:gd name="connsiteX8" fmla="*/ 0 w 2194560"/>
                    <a:gd name="connsiteY8" fmla="*/ 1097280 h 2194560"/>
                    <a:gd name="connsiteX9" fmla="*/ 1097280 w 2194560"/>
                    <a:gd name="connsiteY9" fmla="*/ 0 h 219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194560" h="2194560">
                      <a:moveTo>
                        <a:pt x="1097280" y="147821"/>
                      </a:moveTo>
                      <a:cubicBezTo>
                        <a:pt x="971028" y="147821"/>
                        <a:pt x="868680" y="238359"/>
                        <a:pt x="868680" y="350044"/>
                      </a:cubicBezTo>
                      <a:cubicBezTo>
                        <a:pt x="868680" y="461729"/>
                        <a:pt x="971028" y="552267"/>
                        <a:pt x="1097280" y="552267"/>
                      </a:cubicBezTo>
                      <a:cubicBezTo>
                        <a:pt x="1223532" y="552267"/>
                        <a:pt x="1325880" y="461729"/>
                        <a:pt x="1325880" y="350044"/>
                      </a:cubicBezTo>
                      <a:cubicBezTo>
                        <a:pt x="1325880" y="238359"/>
                        <a:pt x="1223532" y="147821"/>
                        <a:pt x="1097280" y="147821"/>
                      </a:cubicBezTo>
                      <a:close/>
                      <a:moveTo>
                        <a:pt x="1097280" y="0"/>
                      </a:moveTo>
                      <a:cubicBezTo>
                        <a:pt x="1703291" y="0"/>
                        <a:pt x="2194560" y="491269"/>
                        <a:pt x="2194560" y="1097280"/>
                      </a:cubicBezTo>
                      <a:cubicBezTo>
                        <a:pt x="2194560" y="1703291"/>
                        <a:pt x="1703291" y="2194560"/>
                        <a:pt x="1097280" y="2194560"/>
                      </a:cubicBezTo>
                      <a:cubicBezTo>
                        <a:pt x="491269" y="2194560"/>
                        <a:pt x="0" y="1703291"/>
                        <a:pt x="0" y="1097280"/>
                      </a:cubicBezTo>
                      <a:cubicBezTo>
                        <a:pt x="0" y="491269"/>
                        <a:pt x="491269" y="0"/>
                        <a:pt x="1097280" y="0"/>
                      </a:cubicBezTo>
                      <a:close/>
                    </a:path>
                  </a:pathLst>
                </a:custGeom>
                <a:gradFill>
                  <a:gsLst>
                    <a:gs pos="70000">
                      <a:srgbClr val="CC0099"/>
                    </a:gs>
                    <a:gs pos="14000">
                      <a:schemeClr val="bg1">
                        <a:lumMod val="85000"/>
                      </a:schemeClr>
                    </a:gs>
                  </a:gsLst>
                  <a:lin ang="5400000" scaled="1"/>
                </a:gradFill>
                <a:effectLst>
                  <a:outerShdw sx="1000" sy="1000" algn="ctr" rotWithShape="0">
                    <a:srgbClr val="000000"/>
                  </a:outerShdw>
                  <a:reflection blurRad="6350" stA="42000" endPos="55000" dir="5400000" sy="-100000" algn="bl" rotWithShape="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95" name="Group 94"/>
                <p:cNvGrpSpPr/>
                <p:nvPr/>
              </p:nvGrpSpPr>
              <p:grpSpPr>
                <a:xfrm>
                  <a:off x="5916830" y="3448400"/>
                  <a:ext cx="538800" cy="521024"/>
                  <a:chOff x="1333411" y="3524154"/>
                  <a:chExt cx="538800" cy="521024"/>
                </a:xfrm>
              </p:grpSpPr>
              <p:sp>
                <p:nvSpPr>
                  <p:cNvPr id="96" name="Freeform 95"/>
                  <p:cNvSpPr/>
                  <p:nvPr/>
                </p:nvSpPr>
                <p:spPr>
                  <a:xfrm rot="10800000">
                    <a:off x="1333411" y="3705521"/>
                    <a:ext cx="228135" cy="339657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Freeform 96"/>
                  <p:cNvSpPr/>
                  <p:nvPr/>
                </p:nvSpPr>
                <p:spPr>
                  <a:xfrm rot="5400000">
                    <a:off x="1533971" y="3685727"/>
                    <a:ext cx="318446" cy="358034"/>
                  </a:xfrm>
                  <a:custGeom>
                    <a:avLst/>
                    <a:gdLst>
                      <a:gd name="connsiteX0" fmla="*/ 996 w 14443"/>
                      <a:gd name="connsiteY0" fmla="*/ 0 h 294819"/>
                      <a:gd name="connsiteX1" fmla="*/ 996 w 14443"/>
                      <a:gd name="connsiteY1" fmla="*/ 268941 h 294819"/>
                      <a:gd name="connsiteX2" fmla="*/ 14443 w 14443"/>
                      <a:gd name="connsiteY2" fmla="*/ 268941 h 2948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4443" h="294819">
                        <a:moveTo>
                          <a:pt x="996" y="0"/>
                        </a:moveTo>
                        <a:cubicBezTo>
                          <a:pt x="996" y="89647"/>
                          <a:pt x="-1245" y="224118"/>
                          <a:pt x="996" y="268941"/>
                        </a:cubicBezTo>
                        <a:cubicBezTo>
                          <a:pt x="3237" y="313764"/>
                          <a:pt x="8840" y="291352"/>
                          <a:pt x="14443" y="268941"/>
                        </a:cubicBezTo>
                      </a:path>
                    </a:pathLst>
                  </a:cu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98" name="Straight Connector 97"/>
                  <p:cNvCxnSpPr/>
                  <p:nvPr/>
                </p:nvCxnSpPr>
                <p:spPr>
                  <a:xfrm flipH="1">
                    <a:off x="1412893" y="3613639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Straight Connector 98"/>
                  <p:cNvCxnSpPr/>
                  <p:nvPr/>
                </p:nvCxnSpPr>
                <p:spPr>
                  <a:xfrm flipH="1">
                    <a:off x="1412893" y="3524154"/>
                    <a:ext cx="244472" cy="167175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90" name="TextBox 89"/>
            <p:cNvSpPr txBox="1"/>
            <p:nvPr/>
          </p:nvSpPr>
          <p:spPr>
            <a:xfrm>
              <a:off x="5301011" y="4335032"/>
              <a:ext cx="2043293" cy="1157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dirty="0">
                  <a:latin typeface="Nikosh" panose="02000000000000000000" pitchFamily="2" charset="0"/>
                  <a:cs typeface="Nikosh" panose="02000000000000000000" pitchFamily="2" charset="0"/>
                </a:rPr>
                <a:t>পিলপিল করে হাঁটে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086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dir="in"/>
      </p:transition>
    </mc:Choice>
    <mc:Fallback>
      <p:transition spd="slow">
        <p:split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72" y="104693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4" y="321806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30036" y="357090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79295" y="0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939623" y="2299298"/>
            <a:ext cx="557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>
                <a:latin typeface="Nikosh" panose="02000000000000000000" pitchFamily="2" charset="0"/>
                <a:cs typeface="Nikosh" panose="02000000000000000000" pitchFamily="2" charset="0"/>
              </a:rPr>
              <a:t>কাজের আনন্দ</a:t>
            </a:r>
          </a:p>
          <a:p>
            <a:pPr algn="ctr"/>
            <a:r>
              <a:rPr lang="bn-IN" sz="3600" b="1" dirty="0">
                <a:latin typeface="Nikosh" panose="02000000000000000000" pitchFamily="2" charset="0"/>
                <a:cs typeface="Nikosh" panose="02000000000000000000" pitchFamily="2" charset="0"/>
              </a:rPr>
              <a:t>নবকৃষ্ণ ভট্টাচার্য</a:t>
            </a:r>
          </a:p>
          <a:p>
            <a:pPr algn="ctr"/>
            <a:endParaRPr lang="en-US" sz="36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0" name="AutoShape 12" descr="fly bird. by Yahira Hernandez on Dribbble | Anime character design, Motion  design animation, Cartoon character desig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14" descr="fly bird. by Yahira Hernandez on Dribbble | Anime character design, Motion  design animation, Cartoon character desig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AutoShape 20" descr="Super simple flap cycle. Too cartoony, but I like the simplicity. | Birds  flying, Character design tutorial, Flying bird drawi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22" descr="Free Flying Birds Gif Transparent, Download Free Clip Art, Free Clip Art on  Clipart Librar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30" descr="Beautiful Flying Bird | Bird gif, Birds flying, Flying birds images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AutoShape 34" descr="Bee Home Stock Illustrations – 1,562 Bee Home Stock Illustrations, Vectors  &amp; Clipart - Dreamstim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AutoShape 36" descr="Bee Home Stock Illustrations – 1,562 Bee Home Stock Illustrations, Vectors  &amp; Clipart - Dreamstime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8" descr="Bee Home Stock Illustrations – 1,562 Bee Home Stock Illustrations, Vectors  &amp; Clipart - Dreamstime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9" b="100000" l="433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945" y="-55775"/>
            <a:ext cx="4364065" cy="4118468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481605" y="745056"/>
            <a:ext cx="60913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b="1" dirty="0">
                <a:latin typeface="Nikosh" panose="02000000000000000000" pitchFamily="2" charset="0"/>
                <a:cs typeface="Nikosh" panose="02000000000000000000" pitchFamily="2" charset="0"/>
              </a:rPr>
              <a:t>আমাদের  আজকের পাঠঃ</a:t>
            </a:r>
            <a:endParaRPr lang="en-US" sz="44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20" name="AutoShape 44" descr="Happy Ant Cartoon Stock Illustration - Download Image Now - iStock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0" y="4008411"/>
            <a:ext cx="12131638" cy="3118530"/>
            <a:chOff x="0" y="3980832"/>
            <a:chExt cx="12131638" cy="3118530"/>
          </a:xfrm>
        </p:grpSpPr>
        <p:pic>
          <p:nvPicPr>
            <p:cNvPr id="22" name="Picture 42" descr="Illustration of the three bees that left their home Stock Vector Image &amp;  Art - Alam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000" b="9230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980832"/>
              <a:ext cx="3039746" cy="3118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2" descr="Illustration of the three bees that left their home Stock Vector Image &amp;  Art - Alam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000" b="9230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546" y="3980832"/>
              <a:ext cx="3039746" cy="3118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2" descr="Illustration of the three bees that left their home Stock Vector Image &amp;  Art - Alam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000" b="9230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55227" y="3980832"/>
              <a:ext cx="3039746" cy="3118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2" descr="Illustration of the three bees that left their home Stock Vector Image &amp;  Art - Alamy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000" b="92308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91892" y="3980832"/>
              <a:ext cx="3039746" cy="31185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4869" y="5225692"/>
            <a:ext cx="778370" cy="5257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2188" y="5212706"/>
            <a:ext cx="737866" cy="498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89506" y="5311970"/>
            <a:ext cx="652584" cy="44074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14587" y="5349134"/>
            <a:ext cx="640819" cy="432801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8800" y="5408057"/>
            <a:ext cx="663061" cy="44782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8541" y="5413191"/>
            <a:ext cx="541256" cy="3655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6086" y="5445220"/>
            <a:ext cx="636102" cy="42961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76734" y="5439133"/>
            <a:ext cx="613373" cy="41426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72916" y="5509277"/>
            <a:ext cx="509516" cy="34412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26556" y="5461060"/>
            <a:ext cx="652299" cy="440554"/>
          </a:xfrm>
          <a:prstGeom prst="rect">
            <a:avLst/>
          </a:prstGeom>
        </p:spPr>
      </p:pic>
      <p:grpSp>
        <p:nvGrpSpPr>
          <p:cNvPr id="36" name="Group 35"/>
          <p:cNvGrpSpPr/>
          <p:nvPr/>
        </p:nvGrpSpPr>
        <p:grpSpPr>
          <a:xfrm flipH="1">
            <a:off x="2528046" y="3223610"/>
            <a:ext cx="3464579" cy="1711461"/>
            <a:chOff x="3248776" y="426622"/>
            <a:chExt cx="3967532" cy="1898967"/>
          </a:xfrm>
        </p:grpSpPr>
        <p:pic>
          <p:nvPicPr>
            <p:cNvPr id="37" name="Picture 4" descr="Flying Red Bird GIF by PlayKids - Find &amp; Share on GIPHY in 2020 | Bird gif,  Cartoon birds, 2d character animation"/>
            <p:cNvPicPr>
              <a:picLocks noChangeAspect="1" noChangeArrowheads="1" noCrop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872902" y="426622"/>
              <a:ext cx="2343406" cy="189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7"/>
            <p:cNvGrpSpPr/>
            <p:nvPr/>
          </p:nvGrpSpPr>
          <p:grpSpPr>
            <a:xfrm rot="1248377">
              <a:off x="3248776" y="641153"/>
              <a:ext cx="2445715" cy="1681735"/>
              <a:chOff x="8756466" y="1224419"/>
              <a:chExt cx="2445715" cy="1681735"/>
            </a:xfrm>
          </p:grpSpPr>
          <p:sp>
            <p:nvSpPr>
              <p:cNvPr id="39" name="Arc 38"/>
              <p:cNvSpPr/>
              <p:nvPr/>
            </p:nvSpPr>
            <p:spPr>
              <a:xfrm>
                <a:off x="8885000" y="1676748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0" name="Arc 39"/>
              <p:cNvSpPr/>
              <p:nvPr/>
            </p:nvSpPr>
            <p:spPr>
              <a:xfrm rot="1074640">
                <a:off x="8756466" y="146352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41" name="Arc 40"/>
              <p:cNvSpPr/>
              <p:nvPr/>
            </p:nvSpPr>
            <p:spPr>
              <a:xfrm rot="2612896">
                <a:off x="8790664" y="122441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19030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25 -1.48148E-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0.25 -4.81481E-6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22222E-6 L -0.25 2.22222E-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25 -4.07407E-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11111E-6 L -0.25 -1.11111E-6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-0.25 -2.22222E-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48148E-6 L -0.25 -1.48148E-6 " pathEditMode="relative" rAng="0" ptsTypes="AA">
                                      <p:cBhvr>
                                        <p:cTn id="18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85185E-6 L -0.25 1.85185E-6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-0.25 -2.22222E-6 " pathEditMode="relative" rAng="0" ptsTypes="AA">
                                      <p:cBhvr>
                                        <p:cTn id="22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-0.25 -2.22222E-6 " pathEditMode="relative" rAng="0" ptsTypes="AA">
                                      <p:cBhvr>
                                        <p:cTn id="24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1.04167E-6 2.59259E-6 L 1.04167E-6 0.00046 C 0.00456 -0.00648 0.00833 -0.01343 0.01367 -0.01968 C 0.02461 -0.03264 0.02174 -0.02593 0.03294 -0.03403 C 0.04948 -0.04653 0.03177 -0.03727 0.05208 -0.04607 C 0.05742 -0.04468 0.06328 -0.04375 0.06862 -0.04144 C 0.08216 -0.03565 0.07708 -0.03542 0.08503 -0.02685 C 0.08763 -0.02431 0.09049 -0.02199 0.09323 -0.01968 C 0.09414 -0.01713 0.09323 -0.01273 0.09622 -0.01227 C 0.13737 -0.00625 0.11523 -0.01343 0.13737 -0.02199 C 0.14167 -0.02385 0.14661 -0.02385 0.15091 -0.02454 C 0.15664 -0.02778 0.16159 -0.03125 0.16732 -0.03403 C 0.16966 -0.03542 0.17266 -0.03588 0.17591 -0.03658 C 0.19961 -0.0426 0.175 -0.03565 0.19479 -0.04144 C 0.2013 -0.03982 0.20846 -0.03959 0.21393 -0.03658 C 0.21628 -0.03542 0.21549 -0.03148 0.2168 -0.02917 C 0.21992 -0.02431 0.22578 -0.02014 0.22799 -0.01459 C 0.22878 -0.01227 0.22878 -0.00926 0.23047 -0.00741 C 0.23333 -0.00486 0.23815 -0.0044 0.24128 -0.00255 C 0.24831 -0.0088 0.25469 -0.01505 0.26315 -0.01968 C 0.26601 -0.02107 0.26888 -0.0213 0.27187 -0.02199 C 0.27461 -0.02454 0.27695 -0.02732 0.28008 -0.02917 C 0.28542 -0.03287 0.29674 -0.03912 0.29674 -0.03889 C 0.29935 -0.0382 0.30273 -0.0382 0.30469 -0.03658 C 0.30716 -0.03472 0.30833 -0.03148 0.31042 -0.02917 C 0.31289 -0.02593 0.31588 -0.02269 0.31836 -0.01968 C 0.31966 -0.01713 0.31966 -0.01435 0.32135 -0.01227 C 0.32786 -0.00486 0.33255 -0.00695 0.34049 -0.01227 C 0.34674 -0.01667 0.35156 -0.02199 0.35703 -0.02685 C 0.36315 -0.03241 0.36575 -0.03565 0.37331 -0.03912 C 0.37604 -0.04005 0.37904 -0.04074 0.38164 -0.04144 C 0.39948 -0.03519 0.39427 -0.03935 0.40651 -0.02454 C 0.41029 -0.01968 0.41354 -0.01459 0.41732 -0.00996 L 0.42266 -0.00255 C 0.42578 -0.00324 0.42891 -0.00324 0.43125 -0.0051 C 0.43932 -0.01135 0.44141 -0.01922 0.45026 -0.02454 C 0.45299 -0.0257 0.45573 -0.02593 0.45859 -0.02685 C 0.46419 -0.02593 0.47044 -0.02709 0.47526 -0.02454 C 0.48177 -0.02107 0.49154 -0.00996 0.49154 -0.00949 C 0.49531 -0.01227 0.49909 -0.01482 0.50273 -0.01713 C 0.50508 -0.01898 0.50755 -0.02176 0.51055 -0.02199 C 0.51562 -0.02246 0.51979 -0.02037 0.52448 -0.01968 C 0.52734 -0.01644 0.53021 -0.0132 0.53281 -0.00996 C 0.53489 -0.00764 0.53568 -0.0044 0.53815 -0.00255 C 0.54049 -0.00093 0.54401 -0.00093 0.54661 2.59259E-6 C 0.55026 -0.00185 0.5543 -0.00278 0.55781 -0.0051 C 0.56432 -0.00926 0.56693 -0.01389 0.57135 -0.01968 C 0.59036 -0.01389 0.58372 -0.01852 0.59362 -0.00996 L 0.58516 -0.00741 L 0.58516 -0.00718 " pathEditMode="relative" rAng="0" ptsTypes="AAAAAAAAAAAAAAAAAAAAAAAAAAAAAAAAAAAAAAAAAAAAAAAAAA">
                                      <p:cBhvr>
                                        <p:cTn id="36" dur="4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74" y="-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972" y="169406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864" y="321806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1379295" y="0"/>
            <a:ext cx="784888" cy="637450"/>
            <a:chOff x="1379295" y="0"/>
            <a:chExt cx="784888" cy="637450"/>
          </a:xfrm>
        </p:grpSpPr>
        <p:sp>
          <p:nvSpPr>
            <p:cNvPr id="6" name="Oval 5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-832189" y="6118412"/>
            <a:ext cx="13458825" cy="1040400"/>
            <a:chOff x="-832189" y="6118412"/>
            <a:chExt cx="13458825" cy="1040400"/>
          </a:xfrm>
        </p:grpSpPr>
        <p:pic>
          <p:nvPicPr>
            <p:cNvPr id="12" name="Picture 11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308"/>
            <a:stretch/>
          </p:blipFill>
          <p:spPr bwMode="auto">
            <a:xfrm>
              <a:off x="5210202" y="6118412"/>
              <a:ext cx="7416434" cy="1040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8" descr="Flowers Green Leaves Border Png Download - Green Leaf Border Png , Free  Transparent Clipart - ClipartKey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4645"/>
            <a:stretch/>
          </p:blipFill>
          <p:spPr bwMode="auto">
            <a:xfrm>
              <a:off x="-832189" y="6239435"/>
              <a:ext cx="7416434" cy="9193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Group 13"/>
          <p:cNvGrpSpPr/>
          <p:nvPr/>
        </p:nvGrpSpPr>
        <p:grpSpPr>
          <a:xfrm>
            <a:off x="2827172" y="595360"/>
            <a:ext cx="5279034" cy="696862"/>
            <a:chOff x="2827172" y="595360"/>
            <a:chExt cx="5279034" cy="696862"/>
          </a:xfrm>
        </p:grpSpPr>
        <p:sp>
          <p:nvSpPr>
            <p:cNvPr id="15" name="TextBox 14"/>
            <p:cNvSpPr txBox="1"/>
            <p:nvPr/>
          </p:nvSpPr>
          <p:spPr>
            <a:xfrm>
              <a:off x="3579176" y="707447"/>
              <a:ext cx="45270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b="1" u="sng" dirty="0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শিক্ষকের আদর্শ আবৃত্তিঃ</a:t>
              </a:r>
              <a:endParaRPr lang="en-US" sz="3200" b="1" u="sng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27172" y="595360"/>
              <a:ext cx="810030" cy="647284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645459" y="4652682"/>
            <a:ext cx="3581688" cy="1613118"/>
            <a:chOff x="259615" y="4366833"/>
            <a:chExt cx="3967532" cy="1898967"/>
          </a:xfrm>
        </p:grpSpPr>
        <p:grpSp>
          <p:nvGrpSpPr>
            <p:cNvPr id="18" name="Group 17"/>
            <p:cNvGrpSpPr/>
            <p:nvPr/>
          </p:nvGrpSpPr>
          <p:grpSpPr>
            <a:xfrm rot="20351623" flipH="1">
              <a:off x="1781432" y="4581364"/>
              <a:ext cx="2445715" cy="1681735"/>
              <a:chOff x="8756466" y="1224419"/>
              <a:chExt cx="2445715" cy="1681735"/>
            </a:xfrm>
          </p:grpSpPr>
          <p:sp>
            <p:nvSpPr>
              <p:cNvPr id="20" name="Arc 19"/>
              <p:cNvSpPr/>
              <p:nvPr/>
            </p:nvSpPr>
            <p:spPr>
              <a:xfrm>
                <a:off x="8885000" y="1676748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1" name="Arc 20"/>
              <p:cNvSpPr/>
              <p:nvPr/>
            </p:nvSpPr>
            <p:spPr>
              <a:xfrm rot="1074640">
                <a:off x="8756466" y="146352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2612896">
                <a:off x="8790664" y="1224419"/>
                <a:ext cx="2317181" cy="1229406"/>
              </a:xfrm>
              <a:prstGeom prst="arc">
                <a:avLst>
                  <a:gd name="adj1" fmla="val 16200000"/>
                  <a:gd name="adj2" fmla="val 21322883"/>
                </a:avLst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n w="76200">
                    <a:solidFill>
                      <a:schemeClr val="tx1"/>
                    </a:solidFill>
                  </a:ln>
                </a:endParaRPr>
              </a:p>
            </p:txBody>
          </p:sp>
        </p:grpSp>
        <p:pic>
          <p:nvPicPr>
            <p:cNvPr id="19" name="Picture 4" descr="Flying Red Bird GIF by PlayKids - Find &amp; Share on GIPHY in 2020 | Bird gif,  Cartoon birds, 2d character animation"/>
            <p:cNvPicPr>
              <a:picLocks noChangeAspect="1" noChangeArrowheads="1" noCrop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615" y="4366833"/>
              <a:ext cx="2343406" cy="1898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7973" y="1878917"/>
            <a:ext cx="4194668" cy="554753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469" y="999834"/>
            <a:ext cx="2675876" cy="7055985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927515" y="1684485"/>
            <a:ext cx="1088355" cy="1133143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70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972" y="169406"/>
            <a:ext cx="12158028" cy="92212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864" y="321806"/>
            <a:ext cx="4271328" cy="119875"/>
          </a:xfrm>
          <a:prstGeom prst="rect">
            <a:avLst/>
          </a:prstGeom>
          <a:solidFill>
            <a:srgbClr val="FBBB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rot="16200000">
            <a:off x="-3478397" y="3119989"/>
            <a:ext cx="7423196" cy="52826"/>
          </a:xfrm>
          <a:prstGeom prst="rect">
            <a:avLst/>
          </a:prstGeom>
          <a:solidFill>
            <a:srgbClr val="F127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60375" y="-103213"/>
            <a:ext cx="784888" cy="637450"/>
            <a:chOff x="1379295" y="0"/>
            <a:chExt cx="784888" cy="637450"/>
          </a:xfrm>
        </p:grpSpPr>
        <p:sp>
          <p:nvSpPr>
            <p:cNvPr id="7" name="Oval 6"/>
            <p:cNvSpPr/>
            <p:nvPr/>
          </p:nvSpPr>
          <p:spPr>
            <a:xfrm>
              <a:off x="1379295" y="0"/>
              <a:ext cx="544755" cy="595360"/>
            </a:xfrm>
            <a:prstGeom prst="ellips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601190" y="87337"/>
              <a:ext cx="471543" cy="550113"/>
            </a:xfrm>
            <a:prstGeom prst="ellipse">
              <a:avLst/>
            </a:prstGeom>
            <a:solidFill>
              <a:srgbClr val="94BEE4"/>
            </a:solidFill>
            <a:ln>
              <a:noFill/>
            </a:ln>
            <a:effectLst>
              <a:glow rad="1016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842293" y="288699"/>
              <a:ext cx="321890" cy="342952"/>
            </a:xfrm>
            <a:prstGeom prst="ellipse">
              <a:avLst/>
            </a:prstGeom>
            <a:solidFill>
              <a:srgbClr val="CADFF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AutoShape 2" descr="Student clipart student thinking, Student student thinking Transparent FREE  for download on WebStockReview 20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Teen girl student thinking to herself. Illustration of a female teenage student  thinking to herself. | CanStoc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7630" y="4841910"/>
            <a:ext cx="12114224" cy="3062768"/>
            <a:chOff x="-33881" y="4827106"/>
            <a:chExt cx="12114224" cy="3062768"/>
          </a:xfrm>
        </p:grpSpPr>
        <p:pic>
          <p:nvPicPr>
            <p:cNvPr id="13" name="Picture 4" descr="Flower garden border clip art gardening clipart house mine view -  Cliparting.co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033" y="5247450"/>
              <a:ext cx="3101975" cy="2642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Flower garden border clip art gardening clipart house mine view -  Cliparting.co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5202" y="4827106"/>
              <a:ext cx="3101975" cy="2642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Flower garden border clip art gardening clipart house mine view -  Cliparting.co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8368" y="5247450"/>
              <a:ext cx="3101975" cy="2642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Flower garden border clip art gardening clipart house mine view -  Cliparting.co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3881" y="4927353"/>
              <a:ext cx="3101975" cy="2642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/>
          <p:cNvGrpSpPr/>
          <p:nvPr/>
        </p:nvGrpSpPr>
        <p:grpSpPr>
          <a:xfrm>
            <a:off x="3656302" y="3834954"/>
            <a:ext cx="7359168" cy="2328168"/>
            <a:chOff x="25202" y="4364568"/>
            <a:chExt cx="12838336" cy="3359149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02" y="4364568"/>
              <a:ext cx="5160574" cy="3023472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08003" y="4442686"/>
              <a:ext cx="4925750" cy="2845135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44887" y="4418944"/>
              <a:ext cx="3918651" cy="3304773"/>
            </a:xfrm>
            <a:prstGeom prst="rect">
              <a:avLst/>
            </a:prstGeom>
          </p:spPr>
        </p:pic>
      </p:grpSp>
      <p:sp>
        <p:nvSpPr>
          <p:cNvPr id="21" name="AutoShape 6" descr="Trees Family Tree Clipart Free Clipart Images Cliparting - Big Trees Clip  Art, HD Png Download - kind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8" descr="Pin on Bee Thing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8944" flipV="1">
            <a:off x="10094834" y="545665"/>
            <a:ext cx="687419" cy="63831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8944" flipV="1">
            <a:off x="9453664" y="934210"/>
            <a:ext cx="623208" cy="57869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48944" flipV="1">
            <a:off x="9382221" y="420684"/>
            <a:ext cx="766094" cy="71137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6941">
            <a:off x="10170889" y="1234792"/>
            <a:ext cx="601606" cy="55863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16941">
            <a:off x="8829145" y="764489"/>
            <a:ext cx="734344" cy="68189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48944" flipV="1">
            <a:off x="-1986835" y="3051499"/>
            <a:ext cx="623208" cy="57869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48944" flipV="1">
            <a:off x="-2446501" y="3621058"/>
            <a:ext cx="766094" cy="71137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6941">
            <a:off x="-1713572" y="3797434"/>
            <a:ext cx="601606" cy="558634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50446" y="903632"/>
            <a:ext cx="5056160" cy="814163"/>
            <a:chOff x="2827172" y="595360"/>
            <a:chExt cx="5056160" cy="814163"/>
          </a:xfrm>
        </p:grpSpPr>
        <p:sp>
          <p:nvSpPr>
            <p:cNvPr id="36" name="TextBox 35"/>
            <p:cNvSpPr txBox="1"/>
            <p:nvPr/>
          </p:nvSpPr>
          <p:spPr>
            <a:xfrm>
              <a:off x="3356302" y="824748"/>
              <a:ext cx="45270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b="1" u="sng" dirty="0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শিক্ষক</a:t>
              </a:r>
              <a:r>
                <a:rPr lang="en-US" sz="3200" b="1" u="sng" dirty="0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ও </a:t>
              </a:r>
              <a:r>
                <a:rPr lang="en-US" sz="3200" b="1" u="sng" dirty="0" err="1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শিক্ষার্থীর</a:t>
              </a:r>
              <a:r>
                <a:rPr lang="bn-IN" sz="3200" b="1" u="sng" dirty="0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en-US" sz="3200" b="1" u="sng" dirty="0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 </a:t>
              </a:r>
              <a:r>
                <a:rPr lang="bn-IN" sz="3200" b="1" u="sng" dirty="0">
                  <a:solidFill>
                    <a:srgbClr val="7030A0"/>
                  </a:solidFill>
                  <a:latin typeface="Nikosh" panose="02000000000000000000" pitchFamily="2" charset="0"/>
                  <a:cs typeface="Nikosh" panose="02000000000000000000" pitchFamily="2" charset="0"/>
                </a:rPr>
                <a:t>আবৃত্তিঃ</a:t>
              </a:r>
              <a:endParaRPr lang="en-US" sz="3200" b="1" u="sng" dirty="0">
                <a:solidFill>
                  <a:srgbClr val="7030A0"/>
                </a:solidFill>
                <a:latin typeface="Nikosh" panose="02000000000000000000" pitchFamily="2" charset="0"/>
                <a:cs typeface="Nikosh" panose="02000000000000000000" pitchFamily="2" charset="0"/>
              </a:endParaRPr>
            </a:p>
          </p:txBody>
        </p: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827172" y="595360"/>
              <a:ext cx="810030" cy="647284"/>
            </a:xfrm>
            <a:prstGeom prst="rect">
              <a:avLst/>
            </a:prstGeom>
          </p:spPr>
        </p:pic>
      </p:grpSp>
      <p:sp>
        <p:nvSpPr>
          <p:cNvPr id="38" name="Oval 37"/>
          <p:cNvSpPr/>
          <p:nvPr/>
        </p:nvSpPr>
        <p:spPr>
          <a:xfrm>
            <a:off x="8718196" y="215512"/>
            <a:ext cx="2979175" cy="2930013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4562876" y="523318"/>
            <a:ext cx="34973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কাজের</a:t>
            </a:r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লোক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sz="3200" b="1" dirty="0">
                <a:latin typeface="Nikosh" panose="02000000000000000000" pitchFamily="2" charset="0"/>
                <a:cs typeface="Nikosh" panose="02000000000000000000" pitchFamily="2" charset="0"/>
              </a:rPr>
              <a:t>             </a:t>
            </a:r>
            <a:r>
              <a:rPr lang="en-US" sz="3200" b="1" dirty="0" err="1">
                <a:latin typeface="Nikosh" panose="02000000000000000000" pitchFamily="2" charset="0"/>
                <a:cs typeface="Nikosh" panose="02000000000000000000" pitchFamily="2" charset="0"/>
              </a:rPr>
              <a:t>নবকৃ</a:t>
            </a:r>
            <a:r>
              <a:rPr lang="bn-IN" sz="3200" b="1" dirty="0">
                <a:latin typeface="Nikosh" panose="02000000000000000000" pitchFamily="2" charset="0"/>
                <a:cs typeface="Nikosh" panose="02000000000000000000" pitchFamily="2" charset="0"/>
              </a:rPr>
              <a:t>ষ্ণ ভট্রাচার্য</a:t>
            </a:r>
            <a:endParaRPr lang="en-US" sz="3200" b="1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26279" y="2010442"/>
            <a:ext cx="25252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কোথা যাও নাচি নাচি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37089" y="2322505"/>
            <a:ext cx="2836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দাঁড়াও না একবার ভাই।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779042" y="2795029"/>
            <a:ext cx="2504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ওই ফুল ফোটে বনে 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779042" y="3120557"/>
            <a:ext cx="2599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যাই মধু আহরণে</a:t>
            </a:r>
          </a:p>
          <a:p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182036" y="3478174"/>
            <a:ext cx="33783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দাঁড়াবার সময় তো নাই।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026278" y="1615446"/>
            <a:ext cx="2200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latin typeface="Nikosh" panose="02000000000000000000" pitchFamily="2" charset="0"/>
                <a:cs typeface="Nikosh" panose="02000000000000000000" pitchFamily="2" charset="0"/>
              </a:rPr>
              <a:t>মৌমাছি ,মৌমাছি</a:t>
            </a:r>
            <a:endParaRPr lang="en-US" sz="2800" b="1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613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 dir="in"/>
      </p:transition>
    </mc:Choice>
    <mc:Fallback>
      <p:transition spd="slow">
        <p:split orient="vert" dir="in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path" presetSubtype="0" repeatCount="indefinite" fill="hold" nodeType="withEffect" p14:presetBounceEnd="21000">
                                      <p:stCondLst>
                                        <p:cond delay="3000"/>
                                      </p:stCondLst>
                                      <p:childTnLst>
                                        <p:animMotion origin="layout" path="M -0.04492 -0.01505 C -0.04492 0.02615 -0.01367 0.06018 0.02513 0.06018 C 0.0711 0.06018 0.0875 0.02245 0.09466 -0.00024 L 0.10157 -0.03056 C 0.1086 -0.05301 0.12604 -0.09005 0.178 -0.09005 C 0.21094 -0.09005 0.24883 -0.05672 0.24883 -0.01505 C 0.24883 0.02615 0.21094 0.06018 0.178 0.06018 C 0.12604 0.06018 0.1086 0.02245 0.10157 -0.00024 L 0.09466 -0.03056 C 0.0875 -0.05301 0.0711 -0.09005 0.02513 -0.09005 C -0.01367 -0.09005 -0.04492 -0.05672 -0.04492 -0.01505 Z " pathEditMode="relative" rAng="0" ptsTypes="AAAAAAAAAAA" p14:bounceEnd="21000">
                                          <p:cBhvr>
                                            <p:cTn id="6" dur="5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68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-4.44444E-6 L -1.45833E-6 0.00024 C -0.00351 -0.00069 -0.00703 -0.00254 -0.01055 -0.00208 C -0.01302 -0.00185 -0.01758 0.00209 -0.01758 0.00232 C -0.01992 0.00487 -0.02265 0.00672 -0.02461 0.01042 C -0.03333 0.02593 -0.02265 0.00625 -0.03164 0.025 C -0.03281 0.02709 -0.03398 0.02917 -0.03515 0.03125 C -0.03906 0.04491 -0.03542 0.03519 -0.04101 0.04375 C -0.04232 0.04561 -0.0431 0.04838 -0.04453 0.05 C -0.04596 0.05139 -0.04765 0.05139 -0.04922 0.05209 C -0.05078 0.05139 -0.05677 0.04977 -0.05859 0.04792 C -0.06211 0.04422 -0.06406 0.04028 -0.0668 0.03542 C -0.0707 0.03612 -0.07474 0.03612 -0.07851 0.0375 C -0.0806 0.0382 -0.08242 0.04051 -0.08437 0.04167 C -0.08594 0.0426 -0.0875 0.04306 -0.08906 0.04375 C -0.09609 0.05301 -0.09219 0.04792 -0.10078 0.05834 L -0.1043 0.0625 C -0.10469 0.06227 -0.1125 0.05996 -0.11367 0.05834 C -0.11484 0.05672 -0.1151 0.05371 -0.11601 0.05209 C -0.11771 0.04908 -0.12239 0.04537 -0.12422 0.04375 C -0.12617 0.04584 -0.12838 0.04723 -0.13008 0.05 C -0.13802 0.06204 -0.12956 0.05579 -0.13711 0.06042 C -0.14622 0.07639 -0.14167 0.07269 -0.14883 0.07686 C -0.15117 0.07616 -0.15377 0.07686 -0.15586 0.075 C -0.15716 0.07385 -0.15716 0.07014 -0.1582 0.06875 C -0.15924 0.06737 -0.16055 0.06737 -0.16172 0.06667 C -0.1625 0.06459 -0.16315 0.06204 -0.16406 0.06042 C -0.17187 0.04653 -0.16367 0.06667 -0.16992 0.05 C -0.17187 0.0507 -0.17409 0.05047 -0.17578 0.05209 C -0.17838 0.05417 -0.18047 0.05764 -0.18281 0.06042 C -0.18398 0.06181 -0.18542 0.06274 -0.18633 0.06459 C -0.1875 0.06667 -0.18854 0.06899 -0.18984 0.07084 C -0.19088 0.072 -0.19752 0.07454 -0.19805 0.075 C -0.19922 0.07616 -0.20026 0.07871 -0.20156 0.07894 C -0.2082 0.08033 -0.20911 0.07778 -0.21328 0.07292 C -0.21406 0.0713 -0.21875 0.05926 -0.22031 0.05834 C -0.22148 0.05764 -0.22278 0.0595 -0.22383 0.06042 C -0.22591 0.06158 -0.22773 0.0632 -0.22969 0.06459 C -0.23594 0.06852 -0.23099 0.06436 -0.23906 0.07084 C -0.247 0.07686 -0.24049 0.07338 -0.24844 0.07686 C -0.24961 0.07825 -0.25078 0.0801 -0.25195 0.08102 C -0.25351 0.08218 -0.25508 0.08264 -0.25664 0.08311 L -0.26719 0.08727 C -0.27031 0.08658 -0.2737 0.08727 -0.27656 0.08519 C -0.27812 0.08426 -0.27877 0.08079 -0.28008 0.07894 C -0.28151 0.07732 -0.2832 0.07616 -0.28476 0.075 C -0.28594 0.07223 -0.28685 0.06875 -0.28828 0.06667 C -0.29101 0.06274 -0.29375 0.06505 -0.29648 0.06667 C -0.30117 0.06899 -0.30104 0.06945 -0.30586 0.075 C -0.30716 0.07616 -0.3082 0.07801 -0.30937 0.07894 C -0.31055 0.0801 -0.31185 0.08033 -0.31289 0.08102 C -0.31614 0.0838 -0.31901 0.0875 -0.32226 0.08936 L -0.3293 0.09352 C -0.33359 0.09283 -0.33802 0.09306 -0.34219 0.09144 C -0.34492 0.09051 -0.34805 0.08565 -0.35039 0.08311 C -0.35403 0.0794 -0.3556 0.0794 -0.35859 0.075 C -0.35989 0.07292 -0.36094 0.07084 -0.36224 0.06875 C -0.36771 0.06945 -0.37318 0.06852 -0.37851 0.07084 C -0.38047 0.07153 -0.38164 0.07524 -0.38333 0.07686 C -0.38633 0.0801 -0.38971 0.08195 -0.39258 0.08519 C -0.39661 0.09005 -0.39805 0.09213 -0.40312 0.09561 C -0.40469 0.09676 -0.40625 0.097 -0.40781 0.09769 C -0.40911 0.09977 -0.41002 0.10232 -0.41133 0.10394 C -0.41588 0.10926 -0.42278 0.10325 -0.42669 0.10186 C -0.42825 0.10047 -0.43008 0.09954 -0.43125 0.09769 C -0.43268 0.09607 -0.43372 0.09352 -0.43476 0.09144 C -0.43633 0.08936 -0.43802 0.0875 -0.43945 0.08519 C -0.44635 0.07477 -0.4414 0.07871 -0.44765 0.075 C -0.44844 0.07292 -0.4487 0.06899 -0.45 0.06875 C -0.4539 0.0676 -0.45794 0.06922 -0.46172 0.07084 C -0.46354 0.0713 -0.46484 0.07362 -0.4664 0.075 C -0.46758 0.0757 -0.46875 0.07616 -0.46992 0.07686 C -0.47773 0.09075 -0.4694 0.07778 -0.47695 0.08519 C -0.47943 0.08774 -0.48125 0.09237 -0.48398 0.09352 C -0.48997 0.0963 -0.48724 0.09491 -0.49219 0.09769 C -0.49844 0.0963 -0.50482 0.09537 -0.51094 0.09352 C -0.51484 0.0926 -0.51888 0.08681 -0.52148 0.08311 C -0.52278 0.08149 -0.5237 0.07871 -0.525 0.07686 C -0.52643 0.07524 -0.52825 0.07431 -0.52969 0.07292 C -0.53099 0.07153 -0.53203 0.07014 -0.5332 0.06875 C -0.53867 0.06945 -0.54427 0.06968 -0.54961 0.07084 C -0.55169 0.07107 -0.55651 0.07547 -0.55781 0.07686 C -0.55911 0.07825 -0.56015 0.0801 -0.56133 0.08102 C -0.56302 0.08264 -0.5681 0.08473 -0.56953 0.08519 C -0.57109 0.08658 -0.57292 0.08774 -0.57422 0.08936 C -0.57565 0.09121 -0.57617 0.09537 -0.57773 0.09561 C -0.58242 0.09676 -0.58711 0.09422 -0.5918 0.09352 C -0.59492 0.08797 -0.59752 0.08125 -0.60117 0.07686 C -0.60612 0.07107 -0.60377 0.07454 -0.6082 0.06667 C -0.61172 0.06737 -0.61536 0.06713 -0.61875 0.06875 C -0.62018 0.06922 -0.62109 0.07176 -0.62226 0.07292 C -0.62344 0.07385 -0.62461 0.07431 -0.62591 0.075 C -0.62656 0.07686 -0.62734 0.07917 -0.62812 0.08102 C -0.62969 0.08473 -0.63151 0.08774 -0.63294 0.09144 C -0.63685 0.10301 -0.63034 0.09329 -0.6375 0.10186 C -0.64036 0.1169 -0.63802 0.11204 -0.64336 0.11852 C -0.64531 0.11783 -0.64765 0.11806 -0.64935 0.11644 C -0.65078 0.11528 -0.65156 0.11227 -0.65286 0.11019 C -0.6543 0.10811 -0.65586 0.10602 -0.65742 0.10394 C -0.6582 0.10186 -0.65846 0.09815 -0.65989 0.09769 C -0.672 0.09537 -0.67422 0.09723 -0.68203 0.10186 C -0.68359 0.10394 -0.68515 0.10625 -0.68672 0.10811 C -0.6914 0.1132 -0.69114 0.11088 -0.69492 0.11644 C -0.69622 0.11852 -0.69726 0.12061 -0.69844 0.12269 C -0.70273 0.12061 -0.70755 0.12061 -0.71133 0.11644 C -0.71562 0.11204 -0.71836 0.10394 -0.72187 0.09769 C -0.72305 0.09561 -0.72396 0.09283 -0.72539 0.09144 L -0.73008 0.08727 C -0.73125 0.08866 -0.73242 0.09028 -0.73359 0.09144 C -0.73594 0.09375 -0.73841 0.09537 -0.74062 0.09769 C -0.74401 0.10162 -0.74661 0.10672 -0.74987 0.11019 C -0.75469 0.11551 -0.75612 0.11297 -0.76042 0.11852 C -0.76549 0.125 -0.76445 0.12848 -0.76979 0.13311 C -0.77122 0.1345 -0.77292 0.1345 -0.77461 0.13519 C -0.77643 0.13704 -0.78138 0.14213 -0.78385 0.14144 C -0.78528 0.14121 -0.78633 0.13889 -0.78737 0.13727 C -0.78945 0.13473 -0.79153 0.13218 -0.79323 0.12894 C -0.79427 0.12732 -0.79466 0.12454 -0.79557 0.12269 C -0.79739 0.11968 -0.79948 0.11713 -0.80143 0.11436 C -0.80182 0.11227 -0.80182 0.10996 -0.8026 0.10811 C -0.80351 0.10625 -0.80521 0.10579 -0.80612 0.10394 C -0.80716 0.10232 -0.80768 0.09977 -0.80846 0.09769 C -0.80963 0.09908 -0.8112 0.1 -0.81198 0.10186 C -0.81849 0.11644 -0.80508 0.09862 -0.81667 0.11644 C -0.8181 0.11852 -0.82005 0.11875 -0.82135 0.12061 C -0.82305 0.12315 -0.82435 0.12639 -0.82604 0.12894 C -0.82721 0.13056 -0.82825 0.13172 -0.82956 0.13311 C -0.8332 0.13149 -0.83515 0.13172 -0.83776 0.12686 C -0.8388 0.12524 -0.83919 0.12246 -0.8401 0.12061 C -0.85195 0.09723 -0.84531 0.11436 -0.85065 0.09977 C -0.85221 0.10116 -0.85404 0.10209 -0.85534 0.10394 C -0.86784 0.12223 -0.85885 0.11575 -0.86706 0.12061 C -0.87018 0.11667 -0.87825 0.10695 -0.88112 0.09977 C -0.8819 0.09815 -0.88177 0.09561 -0.88229 0.09352 C -0.8832 0.09051 -0.88737 0.08102 -0.88815 0.07894 C -0.88958 0.07153 -0.88932 0.075 -0.88932 0.06875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8" dur="5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466" y="69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445 0.03287 L 0.01445 0.0331 C 0.01081 0.03241 0.00729 0.03102 0.00365 0.03125 C 0.00117 0.03148 -0.00351 0.03449 -0.00351 0.03472 C -0.00586 0.03657 -0.00859 0.03796 -0.01068 0.04097 C -0.01953 0.05278 -0.00859 0.03773 -0.01771 0.05208 C -0.01901 0.0537 -0.02018 0.05532 -0.02135 0.05695 C -0.02526 0.06736 -0.02161 0.05995 -0.02734 0.06644 C -0.02864 0.06782 -0.02943 0.06991 -0.03086 0.0713 C -0.03229 0.07222 -0.03398 0.07222 -0.03568 0.07292 C -0.03724 0.07222 -0.04336 0.07107 -0.04518 0.06968 C -0.0487 0.0669 -0.05065 0.06389 -0.05351 0.05995 C -0.05742 0.06065 -0.06159 0.06065 -0.06536 0.06157 C -0.06758 0.06227 -0.0694 0.06389 -0.07135 0.06482 C -0.07292 0.06551 -0.07448 0.06597 -0.07617 0.06644 C -0.0832 0.07361 -0.0793 0.06968 -0.08802 0.07755 L -0.09167 0.08079 C -0.09206 0.08056 -0.1 0.07894 -0.10117 0.07755 C -0.10234 0.07639 -0.1026 0.07407 -0.10351 0.07292 C -0.10521 0.0706 -0.11002 0.06759 -0.11185 0.06644 C -0.1138 0.06806 -0.11614 0.06921 -0.11784 0.0713 C -0.12591 0.08056 -0.11732 0.0757 -0.125 0.07917 C -0.13424 0.09144 -0.12956 0.08866 -0.13685 0.0919 C -0.13919 0.0912 -0.14193 0.0919 -0.14401 0.09051 C -0.14531 0.08958 -0.14531 0.08657 -0.14635 0.08565 C -0.14739 0.08449 -0.14883 0.08449 -0.15 0.08403 C -0.15078 0.08241 -0.15143 0.08056 -0.15234 0.07917 C -0.16028 0.06852 -0.15195 0.08403 -0.15833 0.0713 C -0.16028 0.07176 -0.1625 0.07153 -0.16419 0.07292 C -0.16693 0.07454 -0.16901 0.07708 -0.17135 0.07917 C -0.17252 0.08032 -0.17409 0.08102 -0.175 0.08241 C -0.17617 0.08403 -0.17721 0.08588 -0.17851 0.08727 C -0.17956 0.0882 -0.18633 0.09005 -0.18685 0.09051 C -0.18802 0.0912 -0.18906 0.09329 -0.19049 0.09352 C -0.19713 0.09445 -0.19818 0.09259 -0.20234 0.08889 C -0.20312 0.0875 -0.20794 0.07824 -0.2095 0.07755 C -0.21068 0.07708 -0.21198 0.07847 -0.21302 0.07917 C -0.21523 0.08009 -0.21706 0.08125 -0.21901 0.08241 C -0.22539 0.08542 -0.22031 0.08218 -0.22851 0.08727 C -0.23659 0.0919 -0.23008 0.08912 -0.23815 0.0919 C -0.23932 0.09282 -0.24049 0.09421 -0.24167 0.09491 C -0.24323 0.09583 -0.24479 0.0963 -0.24648 0.09653 L -0.25716 0.09977 C -0.26028 0.09931 -0.2638 0.09977 -0.26667 0.09815 C -0.26823 0.09745 -0.26888 0.09491 -0.27018 0.09352 C -0.27174 0.09213 -0.27344 0.0912 -0.275 0.09051 C -0.27617 0.0882 -0.27708 0.08565 -0.27851 0.08403 C -0.28138 0.08102 -0.28411 0.08287 -0.28698 0.08403 C -0.29167 0.08588 -0.29153 0.08611 -0.29648 0.09051 C -0.29778 0.0912 -0.29883 0.09259 -0.3 0.09352 C -0.30117 0.09421 -0.30247 0.09445 -0.30364 0.09491 C -0.3069 0.09722 -0.30976 0.1 -0.31315 0.10139 L -0.32031 0.10463 C -0.32461 0.10417 -0.32917 0.10417 -0.33333 0.10301 C -0.3362 0.10232 -0.33932 0.09861 -0.34167 0.09653 C -0.34544 0.09375 -0.347 0.09375 -0.35 0.09051 C -0.3513 0.08889 -0.35247 0.08727 -0.35364 0.08565 C -0.35911 0.08611 -0.36484 0.08542 -0.37031 0.08727 C -0.37226 0.08773 -0.37331 0.09051 -0.375 0.0919 C -0.37825 0.09421 -0.38164 0.09583 -0.3845 0.09815 C -0.38867 0.10185 -0.3901 0.10347 -0.39531 0.10625 C -0.39687 0.10718 -0.39844 0.10718 -0.4 0.10787 C -0.4013 0.10949 -0.40234 0.11134 -0.40364 0.1125 C -0.4082 0.11667 -0.41523 0.11204 -0.41914 0.11088 C -0.4207 0.10995 -0.42252 0.10926 -0.42383 0.10787 C -0.42539 0.10648 -0.4263 0.10463 -0.42747 0.10301 C -0.42903 0.10139 -0.43073 0.1 -0.43216 0.09815 C -0.43919 0.09028 -0.43424 0.09329 -0.44049 0.09051 C -0.44127 0.08889 -0.44167 0.08588 -0.44297 0.08565 C -0.44687 0.08472 -0.45104 0.08588 -0.45482 0.08727 C -0.45664 0.0875 -0.45807 0.08935 -0.45963 0.09051 C -0.46081 0.09097 -0.46198 0.0912 -0.46315 0.0919 C -0.47109 0.10255 -0.46263 0.09259 -0.47031 0.09815 C -0.47278 0.10023 -0.47474 0.1037 -0.47747 0.10463 C -0.48359 0.10671 -0.48073 0.10556 -0.48581 0.10787 C -0.49219 0.10671 -0.4987 0.10602 -0.50482 0.10463 C -0.50885 0.10394 -0.51289 0.09954 -0.51562 0.09653 C -0.51693 0.09537 -0.51784 0.09329 -0.51914 0.0919 C -0.52057 0.09051 -0.52239 0.08982 -0.52396 0.08889 C -0.52526 0.08773 -0.5263 0.08657 -0.52747 0.08565 C -0.53307 0.08611 -0.53867 0.08634 -0.54414 0.08727 C -0.54622 0.08727 -0.55117 0.09074 -0.55247 0.0919 C -0.55377 0.09282 -0.55482 0.09421 -0.55612 0.09491 C -0.55781 0.0963 -0.56289 0.09792 -0.56445 0.09815 C -0.56601 0.09931 -0.56784 0.10023 -0.56914 0.10139 C -0.57057 0.10278 -0.57109 0.10602 -0.57278 0.10625 C -0.57747 0.10718 -0.58229 0.10509 -0.58698 0.10463 C -0.59023 0.10023 -0.59284 0.09514 -0.59661 0.0919 C -0.60156 0.08727 -0.59922 0.09005 -0.60364 0.08403 C -0.60729 0.08449 -0.61094 0.08426 -0.61445 0.08565 C -0.61588 0.08588 -0.6168 0.08796 -0.61797 0.08889 C -0.61914 0.08958 -0.62031 0.08982 -0.62161 0.09051 C -0.62239 0.0919 -0.62318 0.09352 -0.62396 0.09491 C -0.62552 0.09792 -0.62734 0.10023 -0.62864 0.10301 C -0.63281 0.11181 -0.62604 0.1044 -0.63346 0.11088 C -0.63633 0.12245 -0.63385 0.11875 -0.63945 0.12384 C -0.6414 0.12315 -0.64362 0.12338 -0.64544 0.12222 C -0.647 0.1213 -0.64778 0.11898 -0.64896 0.11736 C -0.65052 0.11574 -0.65208 0.11412 -0.65377 0.1125 C -0.65456 0.11088 -0.65482 0.1081 -0.65612 0.10787 C -0.66849 0.10602 -0.67083 0.10741 -0.67877 0.11088 C -0.68034 0.1125 -0.6819 0.11435 -0.68346 0.11574 C -0.68828 0.11968 -0.68802 0.11782 -0.6918 0.12222 C -0.6931 0.12384 -0.69427 0.12546 -0.69544 0.12685 C -0.69974 0.12546 -0.70469 0.12546 -0.70846 0.12222 C -0.71289 0.11875 -0.71562 0.1125 -0.71927 0.10787 C -0.72044 0.10625 -0.72135 0.10417 -0.72278 0.10301 L -0.7276 0.09977 C -0.72877 0.10093 -0.72995 0.10208 -0.73112 0.10301 C -0.73346 0.10486 -0.73607 0.10602 -0.73828 0.10787 C -0.74167 0.11088 -0.7444 0.11482 -0.74765 0.11736 C -0.7526 0.12153 -0.75403 0.11945 -0.75833 0.12384 C -0.76341 0.1287 -0.7625 0.13148 -0.76797 0.13495 C -0.7694 0.13611 -0.77109 0.13611 -0.77265 0.13657 C -0.77461 0.13796 -0.77969 0.1419 -0.78216 0.14144 C -0.78372 0.1412 -0.78476 0.13935 -0.78581 0.1382 C -0.78789 0.13611 -0.78997 0.13426 -0.7918 0.13171 C -0.79284 0.13056 -0.79323 0.12847 -0.79414 0.12685 C -0.79596 0.12454 -0.79805 0.12269 -0.80013 0.1206 C -0.80052 0.11898 -0.80052 0.11713 -0.80117 0.11574 C -0.80208 0.11435 -0.80377 0.11389 -0.80469 0.1125 C -0.80573 0.11134 -0.80625 0.10949 -0.80703 0.10787 C -0.80833 0.1088 -0.80989 0.10949 -0.81068 0.11088 C -0.81732 0.12222 -0.80364 0.10857 -0.81536 0.12222 C -0.81693 0.12384 -0.81888 0.12384 -0.82018 0.12546 C -0.822 0.12732 -0.82318 0.12986 -0.825 0.13171 C -0.82617 0.13287 -0.82734 0.1338 -0.82851 0.13495 C -0.83216 0.1338 -0.83424 0.1338 -0.83685 0.13009 C -0.83789 0.12894 -0.83828 0.12685 -0.83919 0.12546 C -0.8513 0.10741 -0.84453 0.1206 -0.85 0.10949 C -0.85156 0.11042 -0.85338 0.11111 -0.85469 0.1125 C -0.86745 0.12662 -0.85833 0.12153 -0.86667 0.12546 C -0.86979 0.12222 -0.87799 0.11482 -0.88086 0.10949 C -0.88177 0.1081 -0.88164 0.10625 -0.88216 0.10463 C -0.88307 0.10232 -0.88724 0.09491 -0.88802 0.09352 C -0.88958 0.08773 -0.88932 0.09051 -0.88932 0.08565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0" dur="5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5195" y="53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0 C -0.00351 -0.00069 -0.00703 -0.00255 -0.01054 -0.00208 C -0.01302 -0.00185 -0.01758 0.00208 -0.01758 0.00208 C -0.01992 0.00486 -0.02265 0.00671 -0.02461 0.01042 C -0.03333 0.02593 -0.02265 0.00625 -0.03164 0.025 C -0.03281 0.02708 -0.03398 0.02917 -0.03515 0.03125 C -0.03906 0.04491 -0.03541 0.03519 -0.04101 0.04375 C -0.04232 0.0456 -0.0431 0.04838 -0.04453 0.05 C -0.04596 0.05139 -0.04765 0.05139 -0.04922 0.05208 C -0.05078 0.05139 -0.05677 0.04977 -0.05859 0.04792 C -0.06211 0.04421 -0.06406 0.04028 -0.06679 0.03542 C -0.0707 0.03611 -0.07474 0.03611 -0.07851 0.0375 C -0.0806 0.03819 -0.08242 0.04051 -0.08437 0.04167 C -0.08593 0.04259 -0.0875 0.04306 -0.08906 0.04375 C -0.09609 0.05301 -0.09218 0.04792 -0.10078 0.05833 L -0.10429 0.0625 C -0.10468 0.06227 -0.1125 0.05995 -0.11367 0.05833 C -0.11484 0.05671 -0.1151 0.0537 -0.11601 0.05208 C -0.11771 0.04907 -0.12239 0.04537 -0.12422 0.04375 C -0.12617 0.04583 -0.12838 0.04722 -0.13008 0.05 C -0.13802 0.06204 -0.12955 0.05579 -0.13711 0.06042 C -0.14622 0.07639 -0.14166 0.07269 -0.14883 0.07685 C -0.15117 0.07616 -0.15377 0.07685 -0.15586 0.075 C -0.15716 0.07384 -0.15716 0.07014 -0.1582 0.06875 C -0.15924 0.06736 -0.16054 0.06736 -0.16172 0.06667 C -0.1625 0.06458 -0.16315 0.06204 -0.16406 0.06042 C -0.17187 0.04653 -0.16367 0.06667 -0.16992 0.05 C -0.17187 0.05069 -0.17409 0.05046 -0.17578 0.05208 C -0.17838 0.05417 -0.18047 0.05764 -0.18281 0.06042 C -0.18398 0.06181 -0.18541 0.06273 -0.18633 0.06458 C -0.1875 0.06667 -0.18854 0.06898 -0.18984 0.07083 C -0.19088 0.07199 -0.19752 0.07454 -0.19804 0.075 C -0.19922 0.07616 -0.20026 0.0787 -0.20156 0.07894 C -0.2082 0.08032 -0.20911 0.07778 -0.21328 0.07292 C -0.21406 0.0713 -0.21875 0.05926 -0.22031 0.05833 C -0.22148 0.05764 -0.22278 0.05949 -0.22383 0.06042 C -0.22591 0.06157 -0.22773 0.06319 -0.22968 0.06458 C -0.23593 0.06852 -0.23099 0.06435 -0.23906 0.07083 C -0.247 0.07685 -0.24049 0.07338 -0.24843 0.07685 C -0.24961 0.07824 -0.25078 0.08009 -0.25195 0.08102 C -0.25351 0.08218 -0.25508 0.08264 -0.25664 0.0831 L -0.26718 0.08727 C -0.27031 0.08657 -0.2737 0.08727 -0.27656 0.08519 C -0.27812 0.08426 -0.27877 0.08079 -0.28008 0.07894 C -0.28151 0.07731 -0.2832 0.07616 -0.28476 0.075 C -0.28593 0.07222 -0.28685 0.06875 -0.28828 0.06667 C -0.29101 0.06273 -0.29375 0.06505 -0.29648 0.06667 C -0.30117 0.06898 -0.30104 0.06944 -0.30586 0.075 C -0.30716 0.07616 -0.3082 0.07801 -0.30937 0.07894 C -0.31054 0.08009 -0.31185 0.08032 -0.31289 0.08102 C -0.31614 0.0838 -0.31901 0.0875 -0.32226 0.08935 L -0.32929 0.09352 C -0.33359 0.09282 -0.33802 0.09306 -0.34218 0.09144 C -0.34492 0.09051 -0.34804 0.08565 -0.35039 0.0831 C -0.35403 0.0794 -0.3556 0.0794 -0.35859 0.075 C -0.35989 0.07292 -0.36093 0.07083 -0.36211 0.06875 C -0.36758 0.06944 -0.37317 0.06852 -0.37851 0.07083 C -0.38047 0.07153 -0.38151 0.07523 -0.3832 0.07685 C -0.38633 0.08009 -0.38971 0.08194 -0.39258 0.08519 C -0.39661 0.09005 -0.39804 0.09213 -0.40312 0.0956 C -0.40468 0.09676 -0.40625 0.09699 -0.40781 0.09769 C -0.40898 0.09977 -0.41002 0.10231 -0.41133 0.10394 C -0.41588 0.10926 -0.42278 0.10324 -0.42656 0.10185 C -0.42812 0.10046 -0.42995 0.09954 -0.43125 0.09769 C -0.43268 0.09606 -0.43359 0.09352 -0.43476 0.09144 C -0.43633 0.08935 -0.43802 0.0875 -0.43945 0.08519 C -0.44635 0.07477 -0.4414 0.0787 -0.44765 0.075 C -0.44843 0.07292 -0.4487 0.06898 -0.45 0.06875 C -0.4539 0.06759 -0.45794 0.06921 -0.46172 0.07083 C -0.46354 0.0713 -0.46484 0.07361 -0.4664 0.075 C -0.46758 0.07569 -0.46875 0.07616 -0.46992 0.07685 C -0.47773 0.09074 -0.4694 0.07778 -0.47695 0.08519 C -0.47942 0.08773 -0.48125 0.09236 -0.48398 0.09352 C -0.48997 0.0963 -0.48724 0.09491 -0.49218 0.09769 C -0.49843 0.0963 -0.50482 0.09537 -0.51093 0.09352 C -0.51484 0.09259 -0.51888 0.08681 -0.52148 0.0831 C -0.52278 0.08148 -0.5237 0.0787 -0.525 0.07685 C -0.52643 0.07523 -0.52825 0.07431 -0.52968 0.07292 C -0.53099 0.07153 -0.53203 0.07014 -0.5332 0.06875 C -0.53867 0.06944 -0.54427 0.06968 -0.54961 0.07083 C -0.55169 0.07106 -0.55651 0.07546 -0.55781 0.07685 C -0.55911 0.07824 -0.56015 0.08009 -0.56133 0.08102 C -0.56302 0.08264 -0.5681 0.08472 -0.56953 0.08519 C -0.57109 0.08657 -0.57291 0.08773 -0.57422 0.08935 C -0.57565 0.0912 -0.57617 0.09537 -0.57773 0.0956 C -0.58242 0.09676 -0.58711 0.09421 -0.59179 0.09352 C -0.59492 0.08796 -0.59752 0.08125 -0.60117 0.07685 C -0.60612 0.07106 -0.60377 0.07454 -0.6082 0.06667 C -0.61172 0.06736 -0.61536 0.06713 -0.61875 0.06875 C -0.62018 0.06921 -0.62109 0.07176 -0.62226 0.07292 C -0.62343 0.07384 -0.62461 0.07431 -0.62578 0.075 C -0.62656 0.07685 -0.62734 0.07917 -0.62812 0.08102 C -0.62968 0.08472 -0.63151 0.08773 -0.63281 0.09144 C -0.63685 0.10301 -0.63021 0.09329 -0.6375 0.10185 C -0.64036 0.1169 -0.63789 0.11204 -0.64336 0.11852 C -0.64531 0.11782 -0.64752 0.11806 -0.64922 0.11644 C -0.65078 0.11528 -0.65156 0.11227 -0.65273 0.11019 C -0.65429 0.1081 -0.65586 0.10602 -0.65742 0.10394 C -0.6582 0.10185 -0.65846 0.09815 -0.65976 0.09769 C -0.672 0.09537 -0.67422 0.09722 -0.68203 0.10185 C -0.68359 0.10394 -0.68515 0.10625 -0.68672 0.1081 C -0.6914 0.11319 -0.69114 0.11088 -0.69492 0.11644 C -0.69622 0.11852 -0.69726 0.1206 -0.69843 0.12269 C -0.70273 0.1206 -0.70755 0.1206 -0.71133 0.11644 C -0.71562 0.11204 -0.71836 0.10394 -0.72187 0.09769 C -0.72304 0.0956 -0.72396 0.09282 -0.72539 0.09144 L -0.73008 0.08727 C -0.73125 0.08866 -0.73242 0.09028 -0.73359 0.09144 C -0.73593 0.09375 -0.73841 0.09537 -0.74062 0.09769 C -0.74401 0.10162 -0.74661 0.10671 -0.74987 0.11019 C -0.75469 0.11551 -0.75612 0.11296 -0.76041 0.11852 C -0.76536 0.125 -0.76445 0.12847 -0.76979 0.1331 C -0.77122 0.13449 -0.77291 0.13449 -0.77448 0.13519 C -0.77643 0.13704 -0.78138 0.14213 -0.78385 0.14144 C -0.78528 0.1412 -0.78633 0.13889 -0.78737 0.13727 C -0.78945 0.13472 -0.79153 0.13218 -0.79323 0.12894 C -0.79427 0.12731 -0.79466 0.12454 -0.79557 0.12269 C -0.79739 0.11968 -0.79948 0.11713 -0.80143 0.11435 C -0.80182 0.11227 -0.80182 0.10995 -0.8026 0.1081 C -0.80351 0.10625 -0.80521 0.10579 -0.80612 0.10394 C -0.80716 0.10231 -0.80768 0.09977 -0.80846 0.09769 C -0.80963 0.09907 -0.8112 0.1 -0.81198 0.10185 C -0.81849 0.11644 -0.80508 0.09861 -0.81666 0.11644 C -0.8181 0.11852 -0.82005 0.11875 -0.82135 0.1206 C -0.82317 0.12315 -0.82435 0.12639 -0.82604 0.12894 C -0.82721 0.13056 -0.82838 0.13171 -0.82955 0.1331 C -0.8332 0.13148 -0.83515 0.13171 -0.83776 0.12685 C -0.8388 0.12523 -0.83919 0.12245 -0.8401 0.1206 C -0.85195 0.09722 -0.84531 0.11435 -0.85065 0.09977 C -0.85221 0.10116 -0.85403 0.10208 -0.85534 0.10394 C -0.86784 0.12222 -0.85885 0.11574 -0.86705 0.1206 C -0.87018 0.11667 -0.87825 0.10694 -0.88112 0.09977 C -0.8819 0.09815 -0.88177 0.0956 -0.88229 0.09352 C -0.8832 0.09051 -0.88737 0.08102 -0.88815 0.07894 C -0.88958 0.07153 -0.88932 0.075 -0.88932 0.06875 " pathEditMode="relative" ptsTypes="AAAAAAAAAAAAAAAAAAAAAAAAAAAAAAAAAAAAAAAAAAAAAAAAAAAAAAAAAAAAAAAAAAAAAAAAAAAAAAAAAAAAAAAAAAAAAAAAAAAAAAAAAAAAAAAAAAAAAAAAAAAAAAAAAAAAAAAA">
                                          <p:cBhvr>
                                            <p:cTn id="12" dur="5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5378 0.022 L 0.05378 0.02223 C 0.05417 0.03033 0.05391 0.03866 0.05495 0.047 C 0.0556 0.05093 0.05769 0.05348 0.05847 0.05741 C 0.05925 0.06065 0.05925 0.06436 0.05964 0.06783 C 0.0599 0.0676 0.07396 0.06551 0.07605 0.06366 C 0.07852 0.06158 0.08086 0.05787 0.08308 0.05533 C 0.09909 0.03704 0.08008 0.0588 0.09402 0.04491 C 0.09675 0.04144 0.10027 0.0382 0.103 0.0345 C 0.1043 0.03264 0.10534 0.03033 0.10652 0.02825 C 0.10743 0.02616 0.10782 0.02338 0.10899 0.022 C 0.11016 0.02037 0.11198 0.02061 0.11355 0.01991 C 0.11485 0.01783 0.11576 0.01528 0.11706 0.01366 C 0.11836 0.01181 0.12032 0.01135 0.12175 0.0095 C 0.12279 0.00787 0.12292 0.00487 0.12409 0.00325 C 0.12618 -0.00023 0.13112 -0.00509 0.13112 -0.00486 C 0.13399 -4.44444E-6 0.13581 0.00278 0.13816 0.0095 C 0.14688 0.03542 0.13672 0.01042 0.14519 0.03033 C 0.14792 0.04491 0.14519 0.04422 0.15105 0.04075 C 0.15274 0.03588 0.15482 0.0301 0.15691 0.02616 C 0.15834 0.02315 0.16003 0.02061 0.16159 0.01783 C 0.16381 0.01297 0.16394 0.0088 0.16745 0.00533 C 0.16875 0.00371 0.17058 0.00394 0.17214 0.00325 C 0.1737 0.00672 0.1754 0.00996 0.17683 0.01366 C 0.18295 0.0301 0.175 0.01459 0.18269 0.02825 C 0.19245 0.01065 0.1875 0.01713 0.19675 0.00741 C 0.19792 0.0088 0.20183 0.01412 0.20378 0.01366 C 0.20873 0.01204 0.21628 0.0051 0.22019 -0.00092 C 0.22969 -0.0162 0.21993 -0.00717 0.22956 -0.01759 C 0.23125 -0.01967 0.23542 -0.02314 0.23777 -0.02384 C 0.24271 -0.02569 0.24792 -0.02662 0.253 -0.028 C 0.25404 -0.02893 0.26055 -0.03564 0.26237 -0.03425 C 0.26407 -0.03287 0.26459 -0.0287 0.26589 -0.02592 C 0.27071 -0.01597 0.26902 -0.01828 0.27527 -0.0155 C 0.27722 -0.01828 0.27917 -0.02106 0.28112 -0.02384 C 0.28959 -0.0375 0.28204 -0.028 0.28933 -0.03634 C 0.29284 -0.03425 0.29701 -0.03449 0.29987 -0.03009 C 0.30443 -0.02291 0.30599 -0.01088 0.31042 -0.003 C 0.31159 -0.00092 0.3129 0.0007 0.31394 0.00325 C 0.31524 0.00649 0.31576 0.01065 0.31745 0.01366 C 0.31862 0.01575 0.32058 0.01644 0.32214 0.01783 C 0.32409 0.01713 0.32631 0.0176 0.328 0.01575 C 0.33386 0.00834 0.34441 -0.00925 0.34441 -0.00902 C 0.34935 -0.02731 0.34362 -0.01018 0.35027 -0.02175 C 0.35808 -0.03564 0.34662 -0.02106 0.35612 -0.03217 C 0.35964 -0.02939 0.36342 -0.02777 0.36667 -0.02384 C 0.36823 -0.02199 0.36889 -0.01828 0.37019 -0.0155 C 0.37995 0.00463 0.36693 -0.02546 0.37722 -0.00092 C 0.37995 -0.00231 0.38295 -0.00254 0.38542 -0.00509 C 0.38777 -0.00763 0.3892 -0.01226 0.39128 -0.0155 C 0.39232 -0.01736 0.39362 -0.01805 0.3948 -0.01967 C 0.39597 -0.02175 0.39688 -0.02453 0.39831 -0.02592 C 0.40235 -0.03055 0.40391 -0.02916 0.40769 -0.03217 C 0.41003 -0.03425 0.41224 -0.0368 0.41472 -0.03842 C 0.41615 -0.03958 0.41784 -0.03958 0.41941 -0.0405 C 0.43099 -0.04907 0.4254 -0.04583 0.4323 -0.053 C 0.4349 -0.05601 0.43777 -0.05856 0.4405 -0.06134 C 0.46016 -0.04375 0.45092 -0.05625 0.46628 -0.02384 C 0.46849 -0.01898 0.47331 -0.00925 0.47331 -0.00902 C 0.47605 -0.00995 0.47904 -0.00902 0.48152 -0.01134 C 0.48438 -0.01412 0.48594 -0.02013 0.48855 -0.02384 C 0.4918 -0.02916 0.49532 -0.03425 0.49909 -0.03842 C 0.50079 -0.0405 0.50313 -0.0405 0.50495 -0.04259 C 0.51654 -0.05717 0.52813 -0.07175 0.53894 -0.08842 C 0.54206 -0.09328 0.54493 -0.09861 0.54831 -0.103 C 0.55053 -0.10625 0.55378 -0.10763 0.55652 -0.10925 C 0.55925 -0.10856 0.56198 -0.10856 0.56472 -0.10717 C 0.56563 -0.10671 0.57279 -0.09675 0.57292 -0.09675 C 0.57396 -0.09583 0.57527 -0.09537 0.57644 -0.09467 C 0.578 -0.09606 0.57969 -0.09699 0.58112 -0.09884 C 0.58451 -0.10393 0.5862 -0.11365 0.5905 -0.1155 L 0.59519 -0.11759 C 0.59714 -0.11967 0.59909 -0.12175 0.60105 -0.12384 C 0.61563 -0.1412 0.59454 -0.11828 0.61159 -0.13634 C 0.6155 -0.13356 0.61954 -0.13171 0.62331 -0.128 C 0.6375 -0.11435 0.61784 -0.12708 0.63034 -0.11967 C 0.63347 -0.12106 0.63659 -0.12175 0.63972 -0.12384 C 0.64362 -0.12662 0.64675 -0.13217 0.65027 -0.13634 C 0.65625 -0.14351 0.65469 -0.14213 0.66081 -0.14467 C 0.66237 -0.14328 0.66381 -0.14189 0.6655 -0.1405 C 0.66654 -0.13958 0.66784 -0.13935 0.66902 -0.13842 C 0.67058 -0.13726 0.67214 -0.13564 0.6737 -0.13425 C 0.67644 -0.13495 0.6793 -0.13472 0.68191 -0.13634 C 0.68451 -0.13819 0.6862 -0.14305 0.68894 -0.14467 L 0.69245 -0.14675 C 0.70521 -0.13703 0.69844 -0.14421 0.7112 -0.12175 L 0.71589 -0.11342 L 0.71941 -0.10717 C 0.72292 -0.10856 0.72644 -0.10949 0.72995 -0.11134 C 0.73243 -0.11296 0.73464 -0.11527 0.73698 -0.11759 C 0.73816 -0.11898 0.73907 -0.12129 0.7405 -0.12175 C 0.74623 -0.12407 0.75222 -0.12453 0.75808 -0.12592 C 0.76003 -0.128 0.76198 -0.13009 0.76394 -0.13217 C 0.76511 -0.13356 0.76615 -0.13518 0.76745 -0.13634 C 0.76902 -0.13796 0.77409 -0.13981 0.77566 -0.1405 C 0.78034 -0.13703 0.78243 -0.1368 0.7862 -0.13009 C 0.78711 -0.12847 0.78777 -0.12592 0.78855 -0.12384 C 0.79206 -0.12523 0.79571 -0.12569 0.79909 -0.128 C 0.80092 -0.12939 0.80222 -0.13194 0.80378 -0.13425 C 0.80495 -0.13634 0.8056 -0.13981 0.8073 -0.1405 C 0.81303 -0.14282 0.81902 -0.14189 0.82487 -0.14259 C 0.82722 -0.14537 0.8293 -0.14907 0.83191 -0.15092 C 0.8487 -0.16342 0.83191 -0.1449 0.84245 -0.15717 C 0.84441 -0.15578 0.84623 -0.15416 0.84831 -0.153 C 0.85339 -0.15 0.85287 -0.15254 0.85769 -0.14675 C 0.85964 -0.14444 0.86146 -0.1412 0.86355 -0.13842 C 0.86615 -0.13495 0.86862 -0.1324 0.87175 -0.13009 C 0.87279 -0.12939 0.87409 -0.1287 0.87527 -0.128 C 0.88347 -0.13009 0.89167 -0.13148 0.89987 -0.13425 C 0.90183 -0.13495 0.90378 -0.1368 0.90573 -0.13842 C 0.9112 -0.14305 0.91641 -0.14884 0.92214 -0.153 C 0.92774 -0.15717 0.93373 -0.16018 0.93972 -0.16342 C 0.97188 -0.18194 0.94167 -0.16388 0.95495 -0.17175 C 0.96042 -0.16967 0.96615 -0.16967 0.97136 -0.1655 C 0.97852 -0.15972 0.9849 -0.15115 0.99128 -0.14259 C 1.01862 -0.10555 0.98829 -0.13912 1.00652 -0.11967 C 1.0073 -0.11759 1.00769 -0.11481 1.00886 -0.11342 C 1.01237 -0.10925 1.01368 -0.1118 1.01706 -0.11342 C 1.01849 -0.11435 1.02019 -0.11481 1.02175 -0.1155 L 1.0405 -0.13425 C 1.04167 -0.13564 1.04271 -0.13726 1.04402 -0.13842 C 1.04558 -0.14004 1.05092 -0.14351 1.05339 -0.14467 C 1.05482 -0.1456 1.05652 -0.14606 1.05808 -0.14675 C 1.06003 -0.14537 1.06224 -0.1449 1.06394 -0.14259 C 1.06693 -0.13842 1.06915 -0.13263 1.07214 -0.128 C 1.07318 -0.12638 1.07448 -0.12523 1.07566 -0.12384 C 1.07839 -0.12453 1.08125 -0.1243 1.08386 -0.12592 C 1.08894 -0.12916 1.09245 -0.13518 1.09675 -0.1405 C 1.09779 -0.14213 1.09909 -0.14328 1.10027 -0.14467 C 1.10222 -0.14398 1.10417 -0.14398 1.10612 -0.14259 C 1.10743 -0.14166 1.10821 -0.13842 1.10964 -0.13842 C 1.11198 -0.13842 1.11433 -0.1412 1.11667 -0.14259 C 1.12097 -0.1412 1.12514 -0.13958 1.12956 -0.13842 C 1.13321 -0.1375 1.1418 -0.13611 1.14597 -0.13425 C 1.14675 -0.13402 1.14753 -0.13287 1.14831 -0.13217 L 1.14128 -0.11134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4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727" y="-743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1432 -0.00231 L 0.11432 -0.00208 C 0.11471 0.00602 0.11445 0.01435 0.11549 0.02269 C 0.11614 0.02662 0.11823 0.02917 0.11901 0.0331 C 0.11979 0.03634 0.11979 0.04005 0.12018 0.04352 C 0.12044 0.04329 0.1345 0.0412 0.13659 0.03935 C 0.13906 0.03727 0.14154 0.03357 0.14362 0.03102 C 0.15963 0.01273 0.14062 0.03449 0.15456 0.0206 C 0.15729 0.01713 0.16081 0.01389 0.16354 0.01019 C 0.16484 0.00833 0.16588 0.00602 0.16706 0.00394 C 0.16797 0.00185 0.16836 -0.00092 0.1694 -0.00231 C 0.1707 -0.00393 0.17253 -0.0037 0.17409 -0.0044 C 0.17526 -0.00648 0.17617 -0.00903 0.1776 -0.01065 C 0.17891 -0.0125 0.18086 -0.01296 0.18229 -0.01481 C 0.18333 -0.01643 0.18346 -0.01944 0.18463 -0.02106 C 0.18672 -0.02454 0.19167 -0.0294 0.19167 -0.02917 C 0.19453 -0.0243 0.19635 -0.02153 0.1987 -0.01481 C 0.20742 0.01111 0.19726 -0.01389 0.20573 0.00602 C 0.20846 0.0206 0.20573 0.01991 0.21159 0.01644 C 0.21328 0.01158 0.21536 0.00579 0.21745 0.00185 C 0.21888 -0.00116 0.22057 -0.0037 0.22213 -0.00648 C 0.22435 -0.01134 0.22448 -0.01551 0.22799 -0.01898 C 0.2293 -0.0206 0.23112 -0.02037 0.23268 -0.02106 C 0.23424 -0.01759 0.23594 -0.01435 0.23737 -0.01065 C 0.24349 0.00579 0.23555 -0.00972 0.24323 0.00394 C 0.25299 -0.01366 0.24805 -0.00717 0.25729 -0.0169 C 0.25846 -0.01551 0.26237 -0.01018 0.26432 -0.01065 C 0.26927 -0.01227 0.27682 -0.01921 0.28073 -0.02523 C 0.29023 -0.04051 0.28047 -0.03148 0.2901 -0.0419 C 0.2918 -0.04398 0.29596 -0.04745 0.29831 -0.04815 C 0.30325 -0.05 0.30846 -0.05092 0.31354 -0.05231 C 0.31458 -0.05324 0.32109 -0.05995 0.32292 -0.05856 C 0.32461 -0.05717 0.32513 -0.05301 0.32643 -0.05023 C 0.33125 -0.04028 0.32956 -0.04259 0.33581 -0.03981 C 0.33776 -0.04259 0.33971 -0.04537 0.34167 -0.04815 C 0.35013 -0.0618 0.34258 -0.05231 0.34987 -0.06065 C 0.35338 -0.05856 0.35755 -0.0588 0.36042 -0.0544 C 0.36497 -0.04722 0.36654 -0.03518 0.37096 -0.02731 C 0.37213 -0.02523 0.37344 -0.02361 0.37448 -0.02106 C 0.37578 -0.01782 0.3763 -0.01366 0.37799 -0.01065 C 0.37917 -0.00856 0.38112 -0.00787 0.38268 -0.00648 C 0.38463 -0.00717 0.38685 -0.00671 0.38854 -0.00856 C 0.3944 -0.01597 0.40495 -0.03356 0.40495 -0.03333 C 0.4099 -0.05162 0.40417 -0.03449 0.41081 -0.04606 C 0.41862 -0.05995 0.40716 -0.04537 0.41667 -0.05648 C 0.42018 -0.0537 0.42396 -0.05208 0.42721 -0.04815 C 0.42878 -0.0463 0.42943 -0.04259 0.43073 -0.03981 C 0.44049 -0.01967 0.42747 -0.04977 0.43776 -0.02523 C 0.44049 -0.02662 0.44349 -0.02685 0.44596 -0.0294 C 0.44831 -0.03194 0.44974 -0.03657 0.45182 -0.03981 C 0.45286 -0.04167 0.45417 -0.04236 0.45534 -0.04398 C 0.45651 -0.04606 0.45742 -0.04884 0.45885 -0.05023 C 0.46289 -0.05486 0.46445 -0.05347 0.46823 -0.05648 C 0.47057 -0.05856 0.47279 -0.06111 0.47526 -0.06273 C 0.47669 -0.06389 0.47838 -0.06389 0.47995 -0.06481 C 0.49154 -0.07338 0.48594 -0.07014 0.49284 -0.07731 C 0.49544 -0.08032 0.49831 -0.08287 0.50104 -0.08565 C 0.5207 -0.06805 0.51146 -0.08055 0.52682 -0.04815 C 0.52904 -0.04329 0.53385 -0.03356 0.53385 -0.03333 C 0.53659 -0.03426 0.53958 -0.03333 0.54206 -0.03565 C 0.54492 -0.03842 0.54648 -0.04444 0.54909 -0.04815 C 0.55234 -0.05347 0.55586 -0.05856 0.55963 -0.06273 C 0.56133 -0.06481 0.56367 -0.06481 0.56549 -0.0669 C 0.57708 -0.08148 0.58867 -0.09606 0.59948 -0.11273 C 0.6026 -0.11759 0.60547 -0.12292 0.60885 -0.12731 C 0.61107 -0.13055 0.61432 -0.13194 0.61706 -0.13356 C 0.61979 -0.13287 0.62253 -0.13287 0.62526 -0.13148 C 0.62617 -0.13102 0.63333 -0.12106 0.63346 -0.12106 C 0.6345 -0.12014 0.63581 -0.11967 0.63698 -0.11898 C 0.63854 -0.12037 0.64023 -0.1213 0.64167 -0.12315 C 0.64505 -0.12824 0.64674 -0.13796 0.65104 -0.13981 L 0.65573 -0.1419 C 0.65768 -0.14398 0.65963 -0.14606 0.66159 -0.14815 C 0.67617 -0.16551 0.65508 -0.14259 0.67213 -0.16065 C 0.67604 -0.15787 0.68008 -0.15602 0.68385 -0.15231 C 0.69805 -0.13866 0.67838 -0.15139 0.69088 -0.14398 C 0.69401 -0.14537 0.69713 -0.14606 0.70026 -0.14815 C 0.70417 -0.15092 0.70729 -0.15648 0.71081 -0.16065 C 0.7168 -0.16782 0.71523 -0.16643 0.72135 -0.16898 C 0.72292 -0.16759 0.72435 -0.1662 0.72604 -0.16481 C 0.72708 -0.16389 0.72838 -0.16366 0.72956 -0.16273 C 0.73112 -0.16157 0.73268 -0.15995 0.73424 -0.15856 C 0.73698 -0.15926 0.73984 -0.15903 0.74245 -0.16065 C 0.74505 -0.1625 0.74674 -0.16736 0.74948 -0.16898 L 0.75299 -0.17106 C 0.76575 -0.16134 0.75898 -0.16852 0.77174 -0.14606 L 0.77643 -0.13773 L 0.77995 -0.13148 C 0.78346 -0.13287 0.78698 -0.1338 0.79049 -0.13565 C 0.79297 -0.13727 0.79518 -0.13958 0.79753 -0.1419 C 0.7987 -0.14329 0.79961 -0.1456 0.80104 -0.14606 C 0.80677 -0.14838 0.81276 -0.14884 0.81862 -0.15023 C 0.82057 -0.15231 0.82253 -0.1544 0.82448 -0.15648 C 0.82565 -0.15787 0.82669 -0.15949 0.82799 -0.16065 C 0.82956 -0.16227 0.83463 -0.16412 0.8362 -0.16481 C 0.84088 -0.16134 0.84297 -0.16111 0.84674 -0.1544 C 0.84766 -0.15278 0.84831 -0.15023 0.84909 -0.14815 C 0.8526 -0.14954 0.85625 -0.15 0.85963 -0.15231 C 0.86146 -0.1537 0.86276 -0.15625 0.86432 -0.15856 C 0.86549 -0.16065 0.86615 -0.16412 0.86784 -0.16481 C 0.87357 -0.16713 0.87956 -0.1662 0.88542 -0.1669 C 0.88776 -0.16967 0.88984 -0.17338 0.89245 -0.17523 C 0.90924 -0.18773 0.89245 -0.16921 0.90299 -0.18148 C 0.90495 -0.18009 0.90677 -0.17847 0.90885 -0.17731 C 0.91393 -0.1743 0.91341 -0.17685 0.91823 -0.17106 C 0.92018 -0.16875 0.922 -0.16551 0.92409 -0.16273 C 0.92669 -0.15926 0.92917 -0.15671 0.93229 -0.1544 C 0.93333 -0.1537 0.93463 -0.15301 0.93581 -0.15231 C 0.94401 -0.1544 0.95221 -0.15579 0.96042 -0.15856 C 0.96237 -0.15926 0.96432 -0.16111 0.96628 -0.16273 C 0.97174 -0.16736 0.97695 -0.17315 0.98268 -0.17731 C 0.98828 -0.18148 0.99427 -0.18449 1.00026 -0.18773 C 1.03242 -0.20625 1.00221 -0.18819 1.01549 -0.19606 C 1.02096 -0.19398 1.02669 -0.19398 1.0319 -0.18981 C 1.03906 -0.18403 1.04544 -0.17546 1.05182 -0.1669 C 1.07917 -0.12986 1.04883 -0.16342 1.06706 -0.14398 C 1.06784 -0.1419 1.06823 -0.13912 1.0694 -0.13773 C 1.07292 -0.13356 1.07422 -0.13611 1.0776 -0.13773 C 1.07904 -0.13866 1.08073 -0.13912 1.08229 -0.13981 L 1.10104 -0.15856 C 1.10221 -0.15995 1.10325 -0.16157 1.10456 -0.16273 C 1.10612 -0.16435 1.11146 -0.16782 1.11393 -0.16898 C 1.11536 -0.16991 1.11706 -0.17037 1.11862 -0.17106 C 1.12057 -0.16967 1.12279 -0.16921 1.12448 -0.1669 C 1.12747 -0.16273 1.12969 -0.15694 1.13268 -0.15231 C 1.13372 -0.15069 1.13503 -0.14954 1.1362 -0.14815 C 1.13893 -0.14884 1.1418 -0.14861 1.1444 -0.15023 C 1.14948 -0.15347 1.15299 -0.15949 1.15729 -0.16481 C 1.15833 -0.16643 1.15963 -0.16759 1.16081 -0.16898 C 1.16276 -0.16829 1.16471 -0.16829 1.16667 -0.1669 C 1.16797 -0.16597 1.16875 -0.16273 1.17018 -0.16273 C 1.17253 -0.16273 1.17487 -0.16551 1.17721 -0.1669 C 1.18151 -0.16551 1.18568 -0.16389 1.1901 -0.16273 C 1.19375 -0.1618 1.20234 -0.16042 1.20651 -0.15856 C 1.20729 -0.15833 1.20807 -0.15717 1.20885 -0.15648 L 1.20182 -0.13565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727" y="-743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9466 -0.02385 L 0.09466 -0.02361 C 0.09505 -0.01551 0.09479 -0.00718 0.09583 0.00115 C 0.09648 0.00509 0.09857 0.00764 0.09935 0.01157 C 0.10013 0.01481 0.10013 0.01852 0.10052 0.02199 C 0.10078 0.02176 0.11497 0.01967 0.11693 0.01782 C 0.1194 0.01574 0.12188 0.01203 0.12396 0.00949 C 0.13997 -0.0088 0.12096 0.01296 0.13516 -0.00093 C 0.13763 -0.0044 0.14128 -0.00764 0.14388 -0.01135 C 0.14518 -0.0132 0.14622 -0.01551 0.1474 -0.0176 C 0.14844 -0.01968 0.14883 -0.02246 0.15 -0.02385 C 0.15104 -0.02547 0.15286 -0.02523 0.15443 -0.02593 C 0.15586 -0.02801 0.15677 -0.03056 0.15794 -0.03218 C 0.15925 -0.03403 0.1612 -0.03449 0.16263 -0.03635 C 0.16367 -0.03797 0.1638 -0.04098 0.16497 -0.0426 C 0.16706 -0.04607 0.17201 -0.05093 0.17201 -0.0507 C 0.175 -0.04584 0.17669 -0.04306 0.17904 -0.03635 C 0.18776 -0.01042 0.1776 -0.03542 0.18607 -0.01551 C 0.1888 -0.00093 0.18607 -0.00162 0.19193 -0.0051 C 0.19362 -0.00996 0.1957 -0.01574 0.19779 -0.01968 C 0.19922 -0.02269 0.20091 -0.02523 0.20247 -0.02801 C 0.20469 -0.03287 0.20482 -0.03704 0.20833 -0.04051 C 0.20964 -0.04213 0.21146 -0.0419 0.21302 -0.0426 C 0.21458 -0.03912 0.21628 -0.03588 0.21771 -0.03218 C 0.22383 -0.01574 0.21589 -0.03125 0.22357 -0.0176 C 0.23333 -0.03519 0.22839 -0.02871 0.23763 -0.03843 C 0.2388 -0.03704 0.24271 -0.03172 0.24466 -0.03218 C 0.24961 -0.0338 0.25716 -0.04074 0.26107 -0.04676 C 0.27057 -0.06204 0.26081 -0.05301 0.27044 -0.06343 C 0.27214 -0.06551 0.2763 -0.06898 0.27865 -0.06968 C 0.28359 -0.07153 0.2888 -0.07246 0.29388 -0.07385 C 0.29492 -0.07477 0.30143 -0.08148 0.30326 -0.0801 C 0.30495 -0.07871 0.30547 -0.07454 0.30677 -0.07176 C 0.31159 -0.06181 0.3099 -0.06412 0.31615 -0.06135 C 0.3181 -0.06412 0.32005 -0.0669 0.32201 -0.06968 C 0.33047 -0.08334 0.32292 -0.07385 0.33021 -0.08218 C 0.33372 -0.0801 0.33789 -0.08033 0.34076 -0.07593 C 0.34531 -0.06875 0.34688 -0.05672 0.3513 -0.04885 C 0.35247 -0.04676 0.35378 -0.04514 0.35482 -0.0426 C 0.35612 -0.03935 0.35664 -0.03519 0.35833 -0.03218 C 0.35951 -0.0301 0.36146 -0.0294 0.36302 -0.02801 C 0.36497 -0.02871 0.36719 -0.02824 0.36888 -0.0301 C 0.37474 -0.0375 0.38529 -0.0551 0.38529 -0.05486 C 0.39023 -0.07315 0.38451 -0.05602 0.39115 -0.0676 C 0.39896 -0.08148 0.3875 -0.0669 0.39701 -0.07801 C 0.40052 -0.07523 0.4043 -0.07361 0.40755 -0.06968 C 0.40911 -0.06783 0.40977 -0.06412 0.41107 -0.06135 C 0.42083 -0.04121 0.40781 -0.0713 0.4181 -0.04676 C 0.42083 -0.04815 0.42383 -0.04838 0.4263 -0.05093 C 0.42865 -0.05348 0.43008 -0.0581 0.43216 -0.06135 C 0.4332 -0.0632 0.43451 -0.06389 0.43568 -0.06551 C 0.43685 -0.0676 0.43776 -0.07037 0.43919 -0.07176 C 0.44323 -0.07639 0.44479 -0.075 0.44857 -0.07801 C 0.45091 -0.0801 0.45313 -0.08264 0.4556 -0.08426 C 0.45703 -0.08542 0.45872 -0.08542 0.46029 -0.08635 C 0.47188 -0.09491 0.46628 -0.09167 0.47318 -0.09885 C 0.47578 -0.10185 0.47865 -0.1044 0.48138 -0.10718 C 0.50104 -0.08959 0.4918 -0.10209 0.50716 -0.06968 C 0.50938 -0.06482 0.51419 -0.0551 0.51419 -0.05486 C 0.51693 -0.05579 0.51992 -0.05486 0.5224 -0.05718 C 0.52526 -0.05996 0.52682 -0.06598 0.52943 -0.06968 C 0.53268 -0.075 0.5362 -0.0801 0.53997 -0.08426 C 0.54167 -0.08635 0.54401 -0.08635 0.54583 -0.08843 C 0.55742 -0.10301 0.56901 -0.1176 0.57982 -0.13426 C 0.58294 -0.13912 0.58581 -0.14445 0.58919 -0.14885 C 0.59141 -0.15209 0.59466 -0.15348 0.5974 -0.1551 C 0.60013 -0.1544 0.60286 -0.1544 0.6056 -0.15301 C 0.60651 -0.15255 0.61367 -0.1426 0.6138 -0.1426 C 0.61484 -0.14167 0.61615 -0.14121 0.61732 -0.14051 C 0.61888 -0.1419 0.62057 -0.14283 0.62201 -0.14468 C 0.62539 -0.14977 0.62708 -0.15949 0.63138 -0.16135 L 0.63607 -0.16343 C 0.63802 -0.16551 0.63997 -0.1676 0.64193 -0.16968 C 0.65651 -0.18704 0.63542 -0.16412 0.65247 -0.18218 C 0.65638 -0.1794 0.66042 -0.17755 0.66419 -0.17385 C 0.67839 -0.16019 0.65872 -0.17292 0.67122 -0.16551 C 0.67435 -0.1669 0.67747 -0.1676 0.6806 -0.16968 C 0.68451 -0.17246 0.68763 -0.17801 0.69115 -0.18218 C 0.69714 -0.18935 0.69557 -0.18797 0.70169 -0.19051 C 0.70326 -0.18912 0.70469 -0.18773 0.70638 -0.18635 C 0.70742 -0.18542 0.70872 -0.18519 0.7099 -0.18426 C 0.71146 -0.1831 0.71302 -0.18148 0.71458 -0.1801 C 0.71732 -0.18079 0.72018 -0.18056 0.72279 -0.18218 C 0.72539 -0.18403 0.72708 -0.18889 0.72982 -0.19051 L 0.73333 -0.1926 C 0.74609 -0.18287 0.73932 -0.19005 0.75208 -0.1676 L 0.75677 -0.15926 L 0.76029 -0.15301 C 0.7638 -0.1544 0.76732 -0.15533 0.77083 -0.15718 C 0.77331 -0.1588 0.77552 -0.16111 0.77786 -0.16343 C 0.77904 -0.16482 0.77995 -0.16713 0.78138 -0.1676 C 0.78711 -0.16991 0.7931 -0.17037 0.79896 -0.17176 C 0.80091 -0.17385 0.80286 -0.17593 0.80482 -0.17801 C 0.80599 -0.1794 0.80703 -0.18102 0.80833 -0.18218 C 0.8099 -0.1838 0.81497 -0.18565 0.81654 -0.18635 C 0.82122 -0.18287 0.82331 -0.18264 0.82708 -0.17593 C 0.828 -0.17431 0.82865 -0.17176 0.82943 -0.16968 C 0.83294 -0.17107 0.83659 -0.17153 0.83997 -0.17385 C 0.8418 -0.17523 0.8431 -0.17778 0.84466 -0.1801 C 0.84583 -0.18218 0.84648 -0.18565 0.84818 -0.18635 C 0.85391 -0.18866 0.8599 -0.18773 0.86576 -0.18843 C 0.8681 -0.19121 0.87018 -0.19491 0.87279 -0.19676 C 0.88958 -0.20926 0.87279 -0.19074 0.88333 -0.20301 C 0.88529 -0.20162 0.88711 -0.2 0.88919 -0.19885 C 0.89427 -0.19584 0.89375 -0.19838 0.89857 -0.1926 C 0.90052 -0.19028 0.90234 -0.18704 0.90443 -0.18426 C 0.90703 -0.18079 0.90951 -0.17824 0.91263 -0.17593 C 0.91367 -0.17523 0.91497 -0.17454 0.91615 -0.17385 C 0.92435 -0.17593 0.93255 -0.17732 0.94076 -0.1801 C 0.94271 -0.18079 0.94466 -0.18264 0.94661 -0.18426 C 0.95208 -0.18889 0.95729 -0.19468 0.96302 -0.19885 C 0.96862 -0.20301 0.97461 -0.20602 0.9806 -0.20926 C 1.01276 -0.22778 0.98255 -0.20973 0.99583 -0.2176 C 1.0013 -0.21551 1.00703 -0.21551 1.01224 -0.21135 C 1.0194 -0.20556 1.02578 -0.19699 1.03216 -0.18843 C 1.05951 -0.15139 1.02917 -0.18496 1.0474 -0.16551 C 1.04818 -0.16343 1.04857 -0.16065 1.04974 -0.15926 C 1.05326 -0.1551 1.05456 -0.15764 1.05794 -0.15926 C 1.05938 -0.16019 1.06107 -0.16065 1.06263 -0.16135 L 1.08138 -0.1801 C 1.08255 -0.18148 1.08359 -0.1831 1.0849 -0.18426 C 1.08646 -0.18588 1.0918 -0.18935 1.09427 -0.19051 C 1.0957 -0.19144 1.0974 -0.1919 1.09896 -0.1926 C 1.10091 -0.19121 1.10313 -0.19074 1.10482 -0.18843 C 1.10781 -0.18426 1.11003 -0.17848 1.11302 -0.17385 C 1.11406 -0.17223 1.11536 -0.17107 1.11654 -0.16968 C 1.11927 -0.17037 1.12214 -0.17014 1.12474 -0.17176 C 1.12982 -0.175 1.13333 -0.18102 1.13763 -0.18635 C 1.13867 -0.18797 1.13997 -0.18912 1.14115 -0.19051 C 1.1431 -0.18982 1.14505 -0.18982 1.14701 -0.18843 C 1.14831 -0.1875 1.14909 -0.18426 1.15052 -0.18426 C 1.15286 -0.18426 1.15521 -0.18704 1.15755 -0.18843 C 1.16185 -0.18704 1.16602 -0.18542 1.17044 -0.18426 C 1.17409 -0.18334 1.18268 -0.18195 1.18685 -0.1801 C 1.18763 -0.17986 1.18841 -0.17871 1.18919 -0.17801 L 1.18216 -0.15718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8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727" y="-74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5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6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6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7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7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7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8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8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8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8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9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2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4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5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00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01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02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03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04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05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06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07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8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0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1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16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17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18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19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20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21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22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23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4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3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3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3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3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3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3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3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3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/>
          <p:bldP spid="40" grpId="0"/>
          <p:bldP spid="41" grpId="0"/>
          <p:bldP spid="42" grpId="0"/>
          <p:bldP spid="43" grpId="0"/>
          <p:bldP spid="44" grpId="0"/>
          <p:bldP spid="4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6" presetClass="path" presetSubtype="0" repeatCount="indefinite" fill="hold" nodeType="withEffect">
                                      <p:stCondLst>
                                        <p:cond delay="3000"/>
                                      </p:stCondLst>
                                      <p:childTnLst>
                                        <p:animMotion origin="layout" path="M -0.04492 -0.01505 C -0.04492 0.02615 -0.01367 0.06018 0.02513 0.06018 C 0.0711 0.06018 0.0875 0.02245 0.09466 -0.00024 L 0.10157 -0.03056 C 0.1086 -0.05301 0.12604 -0.09005 0.178 -0.09005 C 0.21094 -0.09005 0.24883 -0.05672 0.24883 -0.01505 C 0.24883 0.02615 0.21094 0.06018 0.178 0.06018 C 0.12604 0.06018 0.1086 0.02245 0.10157 -0.00024 L 0.09466 -0.03056 C 0.0875 -0.05301 0.0711 -0.09005 0.02513 -0.09005 C -0.01367 -0.09005 -0.04492 -0.05672 -0.04492 -0.01505 Z " pathEditMode="relative" rAng="0" ptsTypes="AAAAAAAAAAA">
                                          <p:cBhvr>
                                            <p:cTn id="6" dur="5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687" y="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-4.44444E-6 L -1.45833E-6 0.00024 C -0.00351 -0.00069 -0.00703 -0.00254 -0.01055 -0.00208 C -0.01302 -0.00185 -0.01758 0.00209 -0.01758 0.00232 C -0.01992 0.00487 -0.02265 0.00672 -0.02461 0.01042 C -0.03333 0.02593 -0.02265 0.00625 -0.03164 0.025 C -0.03281 0.02709 -0.03398 0.02917 -0.03515 0.03125 C -0.03906 0.04491 -0.03542 0.03519 -0.04101 0.04375 C -0.04232 0.04561 -0.0431 0.04838 -0.04453 0.05 C -0.04596 0.05139 -0.04765 0.05139 -0.04922 0.05209 C -0.05078 0.05139 -0.05677 0.04977 -0.05859 0.04792 C -0.06211 0.04422 -0.06406 0.04028 -0.0668 0.03542 C -0.0707 0.03612 -0.07474 0.03612 -0.07851 0.0375 C -0.0806 0.0382 -0.08242 0.04051 -0.08437 0.04167 C -0.08594 0.0426 -0.0875 0.04306 -0.08906 0.04375 C -0.09609 0.05301 -0.09219 0.04792 -0.10078 0.05834 L -0.1043 0.0625 C -0.10469 0.06227 -0.1125 0.05996 -0.11367 0.05834 C -0.11484 0.05672 -0.1151 0.05371 -0.11601 0.05209 C -0.11771 0.04908 -0.12239 0.04537 -0.12422 0.04375 C -0.12617 0.04584 -0.12838 0.04723 -0.13008 0.05 C -0.13802 0.06204 -0.12956 0.05579 -0.13711 0.06042 C -0.14622 0.07639 -0.14167 0.07269 -0.14883 0.07686 C -0.15117 0.07616 -0.15377 0.07686 -0.15586 0.075 C -0.15716 0.07385 -0.15716 0.07014 -0.1582 0.06875 C -0.15924 0.06737 -0.16055 0.06737 -0.16172 0.06667 C -0.1625 0.06459 -0.16315 0.06204 -0.16406 0.06042 C -0.17187 0.04653 -0.16367 0.06667 -0.16992 0.05 C -0.17187 0.0507 -0.17409 0.05047 -0.17578 0.05209 C -0.17838 0.05417 -0.18047 0.05764 -0.18281 0.06042 C -0.18398 0.06181 -0.18542 0.06274 -0.18633 0.06459 C -0.1875 0.06667 -0.18854 0.06899 -0.18984 0.07084 C -0.19088 0.072 -0.19752 0.07454 -0.19805 0.075 C -0.19922 0.07616 -0.20026 0.07871 -0.20156 0.07894 C -0.2082 0.08033 -0.20911 0.07778 -0.21328 0.07292 C -0.21406 0.0713 -0.21875 0.05926 -0.22031 0.05834 C -0.22148 0.05764 -0.22278 0.0595 -0.22383 0.06042 C -0.22591 0.06158 -0.22773 0.0632 -0.22969 0.06459 C -0.23594 0.06852 -0.23099 0.06436 -0.23906 0.07084 C -0.247 0.07686 -0.24049 0.07338 -0.24844 0.07686 C -0.24961 0.07825 -0.25078 0.0801 -0.25195 0.08102 C -0.25351 0.08218 -0.25508 0.08264 -0.25664 0.08311 L -0.26719 0.08727 C -0.27031 0.08658 -0.2737 0.08727 -0.27656 0.08519 C -0.27812 0.08426 -0.27877 0.08079 -0.28008 0.07894 C -0.28151 0.07732 -0.2832 0.07616 -0.28476 0.075 C -0.28594 0.07223 -0.28685 0.06875 -0.28828 0.06667 C -0.29101 0.06274 -0.29375 0.06505 -0.29648 0.06667 C -0.30117 0.06899 -0.30104 0.06945 -0.30586 0.075 C -0.30716 0.07616 -0.3082 0.07801 -0.30937 0.07894 C -0.31055 0.0801 -0.31185 0.08033 -0.31289 0.08102 C -0.31614 0.0838 -0.31901 0.0875 -0.32226 0.08936 L -0.3293 0.09352 C -0.33359 0.09283 -0.33802 0.09306 -0.34219 0.09144 C -0.34492 0.09051 -0.34805 0.08565 -0.35039 0.08311 C -0.35403 0.0794 -0.3556 0.0794 -0.35859 0.075 C -0.35989 0.07292 -0.36094 0.07084 -0.36224 0.06875 C -0.36771 0.06945 -0.37318 0.06852 -0.37851 0.07084 C -0.38047 0.07153 -0.38164 0.07524 -0.38333 0.07686 C -0.38633 0.0801 -0.38971 0.08195 -0.39258 0.08519 C -0.39661 0.09005 -0.39805 0.09213 -0.40312 0.09561 C -0.40469 0.09676 -0.40625 0.097 -0.40781 0.09769 C -0.40911 0.09977 -0.41002 0.10232 -0.41133 0.10394 C -0.41588 0.10926 -0.42278 0.10325 -0.42669 0.10186 C -0.42825 0.10047 -0.43008 0.09954 -0.43125 0.09769 C -0.43268 0.09607 -0.43372 0.09352 -0.43476 0.09144 C -0.43633 0.08936 -0.43802 0.0875 -0.43945 0.08519 C -0.44635 0.07477 -0.4414 0.07871 -0.44765 0.075 C -0.44844 0.07292 -0.4487 0.06899 -0.45 0.06875 C -0.4539 0.0676 -0.45794 0.06922 -0.46172 0.07084 C -0.46354 0.0713 -0.46484 0.07362 -0.4664 0.075 C -0.46758 0.0757 -0.46875 0.07616 -0.46992 0.07686 C -0.47773 0.09075 -0.4694 0.07778 -0.47695 0.08519 C -0.47943 0.08774 -0.48125 0.09237 -0.48398 0.09352 C -0.48997 0.0963 -0.48724 0.09491 -0.49219 0.09769 C -0.49844 0.0963 -0.50482 0.09537 -0.51094 0.09352 C -0.51484 0.0926 -0.51888 0.08681 -0.52148 0.08311 C -0.52278 0.08149 -0.5237 0.07871 -0.525 0.07686 C -0.52643 0.07524 -0.52825 0.07431 -0.52969 0.07292 C -0.53099 0.07153 -0.53203 0.07014 -0.5332 0.06875 C -0.53867 0.06945 -0.54427 0.06968 -0.54961 0.07084 C -0.55169 0.07107 -0.55651 0.07547 -0.55781 0.07686 C -0.55911 0.07825 -0.56015 0.0801 -0.56133 0.08102 C -0.56302 0.08264 -0.5681 0.08473 -0.56953 0.08519 C -0.57109 0.08658 -0.57292 0.08774 -0.57422 0.08936 C -0.57565 0.09121 -0.57617 0.09537 -0.57773 0.09561 C -0.58242 0.09676 -0.58711 0.09422 -0.5918 0.09352 C -0.59492 0.08797 -0.59752 0.08125 -0.60117 0.07686 C -0.60612 0.07107 -0.60377 0.07454 -0.6082 0.06667 C -0.61172 0.06737 -0.61536 0.06713 -0.61875 0.06875 C -0.62018 0.06922 -0.62109 0.07176 -0.62226 0.07292 C -0.62344 0.07385 -0.62461 0.07431 -0.62591 0.075 C -0.62656 0.07686 -0.62734 0.07917 -0.62812 0.08102 C -0.62969 0.08473 -0.63151 0.08774 -0.63294 0.09144 C -0.63685 0.10301 -0.63034 0.09329 -0.6375 0.10186 C -0.64036 0.1169 -0.63802 0.11204 -0.64336 0.11852 C -0.64531 0.11783 -0.64765 0.11806 -0.64935 0.11644 C -0.65078 0.11528 -0.65156 0.11227 -0.65286 0.11019 C -0.6543 0.10811 -0.65586 0.10602 -0.65742 0.10394 C -0.6582 0.10186 -0.65846 0.09815 -0.65989 0.09769 C -0.672 0.09537 -0.67422 0.09723 -0.68203 0.10186 C -0.68359 0.10394 -0.68515 0.10625 -0.68672 0.10811 C -0.6914 0.1132 -0.69114 0.11088 -0.69492 0.11644 C -0.69622 0.11852 -0.69726 0.12061 -0.69844 0.12269 C -0.70273 0.12061 -0.70755 0.12061 -0.71133 0.11644 C -0.71562 0.11204 -0.71836 0.10394 -0.72187 0.09769 C -0.72305 0.09561 -0.72396 0.09283 -0.72539 0.09144 L -0.73008 0.08727 C -0.73125 0.08866 -0.73242 0.09028 -0.73359 0.09144 C -0.73594 0.09375 -0.73841 0.09537 -0.74062 0.09769 C -0.74401 0.10162 -0.74661 0.10672 -0.74987 0.11019 C -0.75469 0.11551 -0.75612 0.11297 -0.76042 0.11852 C -0.76549 0.125 -0.76445 0.12848 -0.76979 0.13311 C -0.77122 0.1345 -0.77292 0.1345 -0.77461 0.13519 C -0.77643 0.13704 -0.78138 0.14213 -0.78385 0.14144 C -0.78528 0.14121 -0.78633 0.13889 -0.78737 0.13727 C -0.78945 0.13473 -0.79153 0.13218 -0.79323 0.12894 C -0.79427 0.12732 -0.79466 0.12454 -0.79557 0.12269 C -0.79739 0.11968 -0.79948 0.11713 -0.80143 0.11436 C -0.80182 0.11227 -0.80182 0.10996 -0.8026 0.10811 C -0.80351 0.10625 -0.80521 0.10579 -0.80612 0.10394 C -0.80716 0.10232 -0.80768 0.09977 -0.80846 0.09769 C -0.80963 0.09908 -0.8112 0.1 -0.81198 0.10186 C -0.81849 0.11644 -0.80508 0.09862 -0.81667 0.11644 C -0.8181 0.11852 -0.82005 0.11875 -0.82135 0.12061 C -0.82305 0.12315 -0.82435 0.12639 -0.82604 0.12894 C -0.82721 0.13056 -0.82825 0.13172 -0.82956 0.13311 C -0.8332 0.13149 -0.83515 0.13172 -0.83776 0.12686 C -0.8388 0.12524 -0.83919 0.12246 -0.8401 0.12061 C -0.85195 0.09723 -0.84531 0.11436 -0.85065 0.09977 C -0.85221 0.10116 -0.85404 0.10209 -0.85534 0.10394 C -0.86784 0.12223 -0.85885 0.11575 -0.86706 0.12061 C -0.87018 0.11667 -0.87825 0.10695 -0.88112 0.09977 C -0.8819 0.09815 -0.88177 0.09561 -0.88229 0.09352 C -0.8832 0.09051 -0.88737 0.08102 -0.88815 0.07894 C -0.88958 0.07153 -0.88932 0.075 -0.88932 0.06875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8" dur="5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466" y="694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445 0.03287 L 0.01445 0.0331 C 0.01081 0.03241 0.00729 0.03102 0.00365 0.03125 C 0.00117 0.03148 -0.00351 0.03449 -0.00351 0.03472 C -0.00586 0.03657 -0.00859 0.03796 -0.01068 0.04097 C -0.01953 0.05278 -0.00859 0.03773 -0.01771 0.05208 C -0.01901 0.0537 -0.02018 0.05532 -0.02135 0.05695 C -0.02526 0.06736 -0.02161 0.05995 -0.02734 0.06644 C -0.02864 0.06782 -0.02943 0.06991 -0.03086 0.0713 C -0.03229 0.07222 -0.03398 0.07222 -0.03568 0.07292 C -0.03724 0.07222 -0.04336 0.07107 -0.04518 0.06968 C -0.0487 0.0669 -0.05065 0.06389 -0.05351 0.05995 C -0.05742 0.06065 -0.06159 0.06065 -0.06536 0.06157 C -0.06758 0.06227 -0.0694 0.06389 -0.07135 0.06482 C -0.07292 0.06551 -0.07448 0.06597 -0.07617 0.06644 C -0.0832 0.07361 -0.0793 0.06968 -0.08802 0.07755 L -0.09167 0.08079 C -0.09206 0.08056 -0.1 0.07894 -0.10117 0.07755 C -0.10234 0.07639 -0.1026 0.07407 -0.10351 0.07292 C -0.10521 0.0706 -0.11002 0.06759 -0.11185 0.06644 C -0.1138 0.06806 -0.11614 0.06921 -0.11784 0.0713 C -0.12591 0.08056 -0.11732 0.0757 -0.125 0.07917 C -0.13424 0.09144 -0.12956 0.08866 -0.13685 0.0919 C -0.13919 0.0912 -0.14193 0.0919 -0.14401 0.09051 C -0.14531 0.08958 -0.14531 0.08657 -0.14635 0.08565 C -0.14739 0.08449 -0.14883 0.08449 -0.15 0.08403 C -0.15078 0.08241 -0.15143 0.08056 -0.15234 0.07917 C -0.16028 0.06852 -0.15195 0.08403 -0.15833 0.0713 C -0.16028 0.07176 -0.1625 0.07153 -0.16419 0.07292 C -0.16693 0.07454 -0.16901 0.07708 -0.17135 0.07917 C -0.17252 0.08032 -0.17409 0.08102 -0.175 0.08241 C -0.17617 0.08403 -0.17721 0.08588 -0.17851 0.08727 C -0.17956 0.0882 -0.18633 0.09005 -0.18685 0.09051 C -0.18802 0.0912 -0.18906 0.09329 -0.19049 0.09352 C -0.19713 0.09445 -0.19818 0.09259 -0.20234 0.08889 C -0.20312 0.0875 -0.20794 0.07824 -0.2095 0.07755 C -0.21068 0.07708 -0.21198 0.07847 -0.21302 0.07917 C -0.21523 0.08009 -0.21706 0.08125 -0.21901 0.08241 C -0.22539 0.08542 -0.22031 0.08218 -0.22851 0.08727 C -0.23659 0.0919 -0.23008 0.08912 -0.23815 0.0919 C -0.23932 0.09282 -0.24049 0.09421 -0.24167 0.09491 C -0.24323 0.09583 -0.24479 0.0963 -0.24648 0.09653 L -0.25716 0.09977 C -0.26028 0.09931 -0.2638 0.09977 -0.26667 0.09815 C -0.26823 0.09745 -0.26888 0.09491 -0.27018 0.09352 C -0.27174 0.09213 -0.27344 0.0912 -0.275 0.09051 C -0.27617 0.0882 -0.27708 0.08565 -0.27851 0.08403 C -0.28138 0.08102 -0.28411 0.08287 -0.28698 0.08403 C -0.29167 0.08588 -0.29153 0.08611 -0.29648 0.09051 C -0.29778 0.0912 -0.29883 0.09259 -0.3 0.09352 C -0.30117 0.09421 -0.30247 0.09445 -0.30364 0.09491 C -0.3069 0.09722 -0.30976 0.1 -0.31315 0.10139 L -0.32031 0.10463 C -0.32461 0.10417 -0.32917 0.10417 -0.33333 0.10301 C -0.3362 0.10232 -0.33932 0.09861 -0.34167 0.09653 C -0.34544 0.09375 -0.347 0.09375 -0.35 0.09051 C -0.3513 0.08889 -0.35247 0.08727 -0.35364 0.08565 C -0.35911 0.08611 -0.36484 0.08542 -0.37031 0.08727 C -0.37226 0.08773 -0.37331 0.09051 -0.375 0.0919 C -0.37825 0.09421 -0.38164 0.09583 -0.3845 0.09815 C -0.38867 0.10185 -0.3901 0.10347 -0.39531 0.10625 C -0.39687 0.10718 -0.39844 0.10718 -0.4 0.10787 C -0.4013 0.10949 -0.40234 0.11134 -0.40364 0.1125 C -0.4082 0.11667 -0.41523 0.11204 -0.41914 0.11088 C -0.4207 0.10995 -0.42252 0.10926 -0.42383 0.10787 C -0.42539 0.10648 -0.4263 0.10463 -0.42747 0.10301 C -0.42903 0.10139 -0.43073 0.1 -0.43216 0.09815 C -0.43919 0.09028 -0.43424 0.09329 -0.44049 0.09051 C -0.44127 0.08889 -0.44167 0.08588 -0.44297 0.08565 C -0.44687 0.08472 -0.45104 0.08588 -0.45482 0.08727 C -0.45664 0.0875 -0.45807 0.08935 -0.45963 0.09051 C -0.46081 0.09097 -0.46198 0.0912 -0.46315 0.0919 C -0.47109 0.10255 -0.46263 0.09259 -0.47031 0.09815 C -0.47278 0.10023 -0.47474 0.1037 -0.47747 0.10463 C -0.48359 0.10671 -0.48073 0.10556 -0.48581 0.10787 C -0.49219 0.10671 -0.4987 0.10602 -0.50482 0.10463 C -0.50885 0.10394 -0.51289 0.09954 -0.51562 0.09653 C -0.51693 0.09537 -0.51784 0.09329 -0.51914 0.0919 C -0.52057 0.09051 -0.52239 0.08982 -0.52396 0.08889 C -0.52526 0.08773 -0.5263 0.08657 -0.52747 0.08565 C -0.53307 0.08611 -0.53867 0.08634 -0.54414 0.08727 C -0.54622 0.08727 -0.55117 0.09074 -0.55247 0.0919 C -0.55377 0.09282 -0.55482 0.09421 -0.55612 0.09491 C -0.55781 0.0963 -0.56289 0.09792 -0.56445 0.09815 C -0.56601 0.09931 -0.56784 0.10023 -0.56914 0.10139 C -0.57057 0.10278 -0.57109 0.10602 -0.57278 0.10625 C -0.57747 0.10718 -0.58229 0.10509 -0.58698 0.10463 C -0.59023 0.10023 -0.59284 0.09514 -0.59661 0.0919 C -0.60156 0.08727 -0.59922 0.09005 -0.60364 0.08403 C -0.60729 0.08449 -0.61094 0.08426 -0.61445 0.08565 C -0.61588 0.08588 -0.6168 0.08796 -0.61797 0.08889 C -0.61914 0.08958 -0.62031 0.08982 -0.62161 0.09051 C -0.62239 0.0919 -0.62318 0.09352 -0.62396 0.09491 C -0.62552 0.09792 -0.62734 0.10023 -0.62864 0.10301 C -0.63281 0.11181 -0.62604 0.1044 -0.63346 0.11088 C -0.63633 0.12245 -0.63385 0.11875 -0.63945 0.12384 C -0.6414 0.12315 -0.64362 0.12338 -0.64544 0.12222 C -0.647 0.1213 -0.64778 0.11898 -0.64896 0.11736 C -0.65052 0.11574 -0.65208 0.11412 -0.65377 0.1125 C -0.65456 0.11088 -0.65482 0.1081 -0.65612 0.10787 C -0.66849 0.10602 -0.67083 0.10741 -0.67877 0.11088 C -0.68034 0.1125 -0.6819 0.11435 -0.68346 0.11574 C -0.68828 0.11968 -0.68802 0.11782 -0.6918 0.12222 C -0.6931 0.12384 -0.69427 0.12546 -0.69544 0.12685 C -0.69974 0.12546 -0.70469 0.12546 -0.70846 0.12222 C -0.71289 0.11875 -0.71562 0.1125 -0.71927 0.10787 C -0.72044 0.10625 -0.72135 0.10417 -0.72278 0.10301 L -0.7276 0.09977 C -0.72877 0.10093 -0.72995 0.10208 -0.73112 0.10301 C -0.73346 0.10486 -0.73607 0.10602 -0.73828 0.10787 C -0.74167 0.11088 -0.7444 0.11482 -0.74765 0.11736 C -0.7526 0.12153 -0.75403 0.11945 -0.75833 0.12384 C -0.76341 0.1287 -0.7625 0.13148 -0.76797 0.13495 C -0.7694 0.13611 -0.77109 0.13611 -0.77265 0.13657 C -0.77461 0.13796 -0.77969 0.1419 -0.78216 0.14144 C -0.78372 0.1412 -0.78476 0.13935 -0.78581 0.1382 C -0.78789 0.13611 -0.78997 0.13426 -0.7918 0.13171 C -0.79284 0.13056 -0.79323 0.12847 -0.79414 0.12685 C -0.79596 0.12454 -0.79805 0.12269 -0.80013 0.1206 C -0.80052 0.11898 -0.80052 0.11713 -0.80117 0.11574 C -0.80208 0.11435 -0.80377 0.11389 -0.80469 0.1125 C -0.80573 0.11134 -0.80625 0.10949 -0.80703 0.10787 C -0.80833 0.1088 -0.80989 0.10949 -0.81068 0.11088 C -0.81732 0.12222 -0.80364 0.10857 -0.81536 0.12222 C -0.81693 0.12384 -0.81888 0.12384 -0.82018 0.12546 C -0.822 0.12732 -0.82318 0.12986 -0.825 0.13171 C -0.82617 0.13287 -0.82734 0.1338 -0.82851 0.13495 C -0.83216 0.1338 -0.83424 0.1338 -0.83685 0.13009 C -0.83789 0.12894 -0.83828 0.12685 -0.83919 0.12546 C -0.8513 0.10741 -0.84453 0.1206 -0.85 0.10949 C -0.85156 0.11042 -0.85338 0.11111 -0.85469 0.1125 C -0.86745 0.12662 -0.85833 0.12153 -0.86667 0.12546 C -0.86979 0.12222 -0.87799 0.11482 -0.88086 0.10949 C -0.88177 0.1081 -0.88164 0.10625 -0.88216 0.10463 C -0.88307 0.10232 -0.88724 0.09491 -0.88802 0.09352 C -0.88958 0.08773 -0.88932 0.09051 -0.88932 0.08565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0" dur="5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5195" y="534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0 L 0 0 C -0.00351 -0.00069 -0.00703 -0.00255 -0.01054 -0.00208 C -0.01302 -0.00185 -0.01758 0.00208 -0.01758 0.00208 C -0.01992 0.00486 -0.02265 0.00671 -0.02461 0.01042 C -0.03333 0.02593 -0.02265 0.00625 -0.03164 0.025 C -0.03281 0.02708 -0.03398 0.02917 -0.03515 0.03125 C -0.03906 0.04491 -0.03541 0.03519 -0.04101 0.04375 C -0.04232 0.0456 -0.0431 0.04838 -0.04453 0.05 C -0.04596 0.05139 -0.04765 0.05139 -0.04922 0.05208 C -0.05078 0.05139 -0.05677 0.04977 -0.05859 0.04792 C -0.06211 0.04421 -0.06406 0.04028 -0.06679 0.03542 C -0.0707 0.03611 -0.07474 0.03611 -0.07851 0.0375 C -0.0806 0.03819 -0.08242 0.04051 -0.08437 0.04167 C -0.08593 0.04259 -0.0875 0.04306 -0.08906 0.04375 C -0.09609 0.05301 -0.09218 0.04792 -0.10078 0.05833 L -0.10429 0.0625 C -0.10468 0.06227 -0.1125 0.05995 -0.11367 0.05833 C -0.11484 0.05671 -0.1151 0.0537 -0.11601 0.05208 C -0.11771 0.04907 -0.12239 0.04537 -0.12422 0.04375 C -0.12617 0.04583 -0.12838 0.04722 -0.13008 0.05 C -0.13802 0.06204 -0.12955 0.05579 -0.13711 0.06042 C -0.14622 0.07639 -0.14166 0.07269 -0.14883 0.07685 C -0.15117 0.07616 -0.15377 0.07685 -0.15586 0.075 C -0.15716 0.07384 -0.15716 0.07014 -0.1582 0.06875 C -0.15924 0.06736 -0.16054 0.06736 -0.16172 0.06667 C -0.1625 0.06458 -0.16315 0.06204 -0.16406 0.06042 C -0.17187 0.04653 -0.16367 0.06667 -0.16992 0.05 C -0.17187 0.05069 -0.17409 0.05046 -0.17578 0.05208 C -0.17838 0.05417 -0.18047 0.05764 -0.18281 0.06042 C -0.18398 0.06181 -0.18541 0.06273 -0.18633 0.06458 C -0.1875 0.06667 -0.18854 0.06898 -0.18984 0.07083 C -0.19088 0.07199 -0.19752 0.07454 -0.19804 0.075 C -0.19922 0.07616 -0.20026 0.0787 -0.20156 0.07894 C -0.2082 0.08032 -0.20911 0.07778 -0.21328 0.07292 C -0.21406 0.0713 -0.21875 0.05926 -0.22031 0.05833 C -0.22148 0.05764 -0.22278 0.05949 -0.22383 0.06042 C -0.22591 0.06157 -0.22773 0.06319 -0.22968 0.06458 C -0.23593 0.06852 -0.23099 0.06435 -0.23906 0.07083 C -0.247 0.07685 -0.24049 0.07338 -0.24843 0.07685 C -0.24961 0.07824 -0.25078 0.08009 -0.25195 0.08102 C -0.25351 0.08218 -0.25508 0.08264 -0.25664 0.0831 L -0.26718 0.08727 C -0.27031 0.08657 -0.2737 0.08727 -0.27656 0.08519 C -0.27812 0.08426 -0.27877 0.08079 -0.28008 0.07894 C -0.28151 0.07731 -0.2832 0.07616 -0.28476 0.075 C -0.28593 0.07222 -0.28685 0.06875 -0.28828 0.06667 C -0.29101 0.06273 -0.29375 0.06505 -0.29648 0.06667 C -0.30117 0.06898 -0.30104 0.06944 -0.30586 0.075 C -0.30716 0.07616 -0.3082 0.07801 -0.30937 0.07894 C -0.31054 0.08009 -0.31185 0.08032 -0.31289 0.08102 C -0.31614 0.0838 -0.31901 0.0875 -0.32226 0.08935 L -0.32929 0.09352 C -0.33359 0.09282 -0.33802 0.09306 -0.34218 0.09144 C -0.34492 0.09051 -0.34804 0.08565 -0.35039 0.0831 C -0.35403 0.0794 -0.3556 0.0794 -0.35859 0.075 C -0.35989 0.07292 -0.36093 0.07083 -0.36211 0.06875 C -0.36758 0.06944 -0.37317 0.06852 -0.37851 0.07083 C -0.38047 0.07153 -0.38151 0.07523 -0.3832 0.07685 C -0.38633 0.08009 -0.38971 0.08194 -0.39258 0.08519 C -0.39661 0.09005 -0.39804 0.09213 -0.40312 0.0956 C -0.40468 0.09676 -0.40625 0.09699 -0.40781 0.09769 C -0.40898 0.09977 -0.41002 0.10231 -0.41133 0.10394 C -0.41588 0.10926 -0.42278 0.10324 -0.42656 0.10185 C -0.42812 0.10046 -0.42995 0.09954 -0.43125 0.09769 C -0.43268 0.09606 -0.43359 0.09352 -0.43476 0.09144 C -0.43633 0.08935 -0.43802 0.0875 -0.43945 0.08519 C -0.44635 0.07477 -0.4414 0.0787 -0.44765 0.075 C -0.44843 0.07292 -0.4487 0.06898 -0.45 0.06875 C -0.4539 0.06759 -0.45794 0.06921 -0.46172 0.07083 C -0.46354 0.0713 -0.46484 0.07361 -0.4664 0.075 C -0.46758 0.07569 -0.46875 0.07616 -0.46992 0.07685 C -0.47773 0.09074 -0.4694 0.07778 -0.47695 0.08519 C -0.47942 0.08773 -0.48125 0.09236 -0.48398 0.09352 C -0.48997 0.0963 -0.48724 0.09491 -0.49218 0.09769 C -0.49843 0.0963 -0.50482 0.09537 -0.51093 0.09352 C -0.51484 0.09259 -0.51888 0.08681 -0.52148 0.0831 C -0.52278 0.08148 -0.5237 0.0787 -0.525 0.07685 C -0.52643 0.07523 -0.52825 0.07431 -0.52968 0.07292 C -0.53099 0.07153 -0.53203 0.07014 -0.5332 0.06875 C -0.53867 0.06944 -0.54427 0.06968 -0.54961 0.07083 C -0.55169 0.07106 -0.55651 0.07546 -0.55781 0.07685 C -0.55911 0.07824 -0.56015 0.08009 -0.56133 0.08102 C -0.56302 0.08264 -0.5681 0.08472 -0.56953 0.08519 C -0.57109 0.08657 -0.57291 0.08773 -0.57422 0.08935 C -0.57565 0.0912 -0.57617 0.09537 -0.57773 0.0956 C -0.58242 0.09676 -0.58711 0.09421 -0.59179 0.09352 C -0.59492 0.08796 -0.59752 0.08125 -0.60117 0.07685 C -0.60612 0.07106 -0.60377 0.07454 -0.6082 0.06667 C -0.61172 0.06736 -0.61536 0.06713 -0.61875 0.06875 C -0.62018 0.06921 -0.62109 0.07176 -0.62226 0.07292 C -0.62343 0.07384 -0.62461 0.07431 -0.62578 0.075 C -0.62656 0.07685 -0.62734 0.07917 -0.62812 0.08102 C -0.62968 0.08472 -0.63151 0.08773 -0.63281 0.09144 C -0.63685 0.10301 -0.63021 0.09329 -0.6375 0.10185 C -0.64036 0.1169 -0.63789 0.11204 -0.64336 0.11852 C -0.64531 0.11782 -0.64752 0.11806 -0.64922 0.11644 C -0.65078 0.11528 -0.65156 0.11227 -0.65273 0.11019 C -0.65429 0.1081 -0.65586 0.10602 -0.65742 0.10394 C -0.6582 0.10185 -0.65846 0.09815 -0.65976 0.09769 C -0.672 0.09537 -0.67422 0.09722 -0.68203 0.10185 C -0.68359 0.10394 -0.68515 0.10625 -0.68672 0.1081 C -0.6914 0.11319 -0.69114 0.11088 -0.69492 0.11644 C -0.69622 0.11852 -0.69726 0.1206 -0.69843 0.12269 C -0.70273 0.1206 -0.70755 0.1206 -0.71133 0.11644 C -0.71562 0.11204 -0.71836 0.10394 -0.72187 0.09769 C -0.72304 0.0956 -0.72396 0.09282 -0.72539 0.09144 L -0.73008 0.08727 C -0.73125 0.08866 -0.73242 0.09028 -0.73359 0.09144 C -0.73593 0.09375 -0.73841 0.09537 -0.74062 0.09769 C -0.74401 0.10162 -0.74661 0.10671 -0.74987 0.11019 C -0.75469 0.11551 -0.75612 0.11296 -0.76041 0.11852 C -0.76536 0.125 -0.76445 0.12847 -0.76979 0.1331 C -0.77122 0.13449 -0.77291 0.13449 -0.77448 0.13519 C -0.77643 0.13704 -0.78138 0.14213 -0.78385 0.14144 C -0.78528 0.1412 -0.78633 0.13889 -0.78737 0.13727 C -0.78945 0.13472 -0.79153 0.13218 -0.79323 0.12894 C -0.79427 0.12731 -0.79466 0.12454 -0.79557 0.12269 C -0.79739 0.11968 -0.79948 0.11713 -0.80143 0.11435 C -0.80182 0.11227 -0.80182 0.10995 -0.8026 0.1081 C -0.80351 0.10625 -0.80521 0.10579 -0.80612 0.10394 C -0.80716 0.10231 -0.80768 0.09977 -0.80846 0.09769 C -0.80963 0.09907 -0.8112 0.1 -0.81198 0.10185 C -0.81849 0.11644 -0.80508 0.09861 -0.81666 0.11644 C -0.8181 0.11852 -0.82005 0.11875 -0.82135 0.1206 C -0.82317 0.12315 -0.82435 0.12639 -0.82604 0.12894 C -0.82721 0.13056 -0.82838 0.13171 -0.82955 0.1331 C -0.8332 0.13148 -0.83515 0.13171 -0.83776 0.12685 C -0.8388 0.12523 -0.83919 0.12245 -0.8401 0.1206 C -0.85195 0.09722 -0.84531 0.11435 -0.85065 0.09977 C -0.85221 0.10116 -0.85403 0.10208 -0.85534 0.10394 C -0.86784 0.12222 -0.85885 0.11574 -0.86705 0.1206 C -0.87018 0.11667 -0.87825 0.10694 -0.88112 0.09977 C -0.8819 0.09815 -0.88177 0.0956 -0.88229 0.09352 C -0.8832 0.09051 -0.88737 0.08102 -0.88815 0.07894 C -0.88958 0.07153 -0.88932 0.075 -0.88932 0.06875 " pathEditMode="relative" ptsTypes="AAAAAAAAAAAAAAAAAAAAAAAAAAAAAAAAAAAAAAAAAAAAAAAAAAAAAAAAAAAAAAAAAAAAAAAAAAAAAAAAAAAAAAAAAAAAAAAAAAAAAAAAAAAAAAAAAAAAAAAAAAAAAAAAAAAAAAAA">
                                          <p:cBhvr>
                                            <p:cTn id="12" dur="5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5378 0.022 L 0.05378 0.02223 C 0.05417 0.03033 0.05391 0.03866 0.05495 0.047 C 0.0556 0.05093 0.05769 0.05348 0.05847 0.05741 C 0.05925 0.06065 0.05925 0.06436 0.05964 0.06783 C 0.0599 0.0676 0.07396 0.06551 0.07605 0.06366 C 0.07852 0.06158 0.08086 0.05787 0.08308 0.05533 C 0.09909 0.03704 0.08008 0.0588 0.09402 0.04491 C 0.09675 0.04144 0.10027 0.0382 0.103 0.0345 C 0.1043 0.03264 0.10534 0.03033 0.10652 0.02825 C 0.10743 0.02616 0.10782 0.02338 0.10899 0.022 C 0.11016 0.02037 0.11198 0.02061 0.11355 0.01991 C 0.11485 0.01783 0.11576 0.01528 0.11706 0.01366 C 0.11836 0.01181 0.12032 0.01135 0.12175 0.0095 C 0.12279 0.00787 0.12292 0.00487 0.12409 0.00325 C 0.12618 -0.00023 0.13112 -0.00509 0.13112 -0.00486 C 0.13399 -4.44444E-6 0.13581 0.00278 0.13816 0.0095 C 0.14688 0.03542 0.13672 0.01042 0.14519 0.03033 C 0.14792 0.04491 0.14519 0.04422 0.15105 0.04075 C 0.15274 0.03588 0.15482 0.0301 0.15691 0.02616 C 0.15834 0.02315 0.16003 0.02061 0.16159 0.01783 C 0.16381 0.01297 0.16394 0.0088 0.16745 0.00533 C 0.16875 0.00371 0.17058 0.00394 0.17214 0.00325 C 0.1737 0.00672 0.1754 0.00996 0.17683 0.01366 C 0.18295 0.0301 0.175 0.01459 0.18269 0.02825 C 0.19245 0.01065 0.1875 0.01713 0.19675 0.00741 C 0.19792 0.0088 0.20183 0.01412 0.20378 0.01366 C 0.20873 0.01204 0.21628 0.0051 0.22019 -0.00092 C 0.22969 -0.0162 0.21993 -0.00717 0.22956 -0.01759 C 0.23125 -0.01967 0.23542 -0.02314 0.23777 -0.02384 C 0.24271 -0.02569 0.24792 -0.02662 0.253 -0.028 C 0.25404 -0.02893 0.26055 -0.03564 0.26237 -0.03425 C 0.26407 -0.03287 0.26459 -0.0287 0.26589 -0.02592 C 0.27071 -0.01597 0.26902 -0.01828 0.27527 -0.0155 C 0.27722 -0.01828 0.27917 -0.02106 0.28112 -0.02384 C 0.28959 -0.0375 0.28204 -0.028 0.28933 -0.03634 C 0.29284 -0.03425 0.29701 -0.03449 0.29987 -0.03009 C 0.30443 -0.02291 0.30599 -0.01088 0.31042 -0.003 C 0.31159 -0.00092 0.3129 0.0007 0.31394 0.00325 C 0.31524 0.00649 0.31576 0.01065 0.31745 0.01366 C 0.31862 0.01575 0.32058 0.01644 0.32214 0.01783 C 0.32409 0.01713 0.32631 0.0176 0.328 0.01575 C 0.33386 0.00834 0.34441 -0.00925 0.34441 -0.00902 C 0.34935 -0.02731 0.34362 -0.01018 0.35027 -0.02175 C 0.35808 -0.03564 0.34662 -0.02106 0.35612 -0.03217 C 0.35964 -0.02939 0.36342 -0.02777 0.36667 -0.02384 C 0.36823 -0.02199 0.36889 -0.01828 0.37019 -0.0155 C 0.37995 0.00463 0.36693 -0.02546 0.37722 -0.00092 C 0.37995 -0.00231 0.38295 -0.00254 0.38542 -0.00509 C 0.38777 -0.00763 0.3892 -0.01226 0.39128 -0.0155 C 0.39232 -0.01736 0.39362 -0.01805 0.3948 -0.01967 C 0.39597 -0.02175 0.39688 -0.02453 0.39831 -0.02592 C 0.40235 -0.03055 0.40391 -0.02916 0.40769 -0.03217 C 0.41003 -0.03425 0.41224 -0.0368 0.41472 -0.03842 C 0.41615 -0.03958 0.41784 -0.03958 0.41941 -0.0405 C 0.43099 -0.04907 0.4254 -0.04583 0.4323 -0.053 C 0.4349 -0.05601 0.43777 -0.05856 0.4405 -0.06134 C 0.46016 -0.04375 0.45092 -0.05625 0.46628 -0.02384 C 0.46849 -0.01898 0.47331 -0.00925 0.47331 -0.00902 C 0.47605 -0.00995 0.47904 -0.00902 0.48152 -0.01134 C 0.48438 -0.01412 0.48594 -0.02013 0.48855 -0.02384 C 0.4918 -0.02916 0.49532 -0.03425 0.49909 -0.03842 C 0.50079 -0.0405 0.50313 -0.0405 0.50495 -0.04259 C 0.51654 -0.05717 0.52813 -0.07175 0.53894 -0.08842 C 0.54206 -0.09328 0.54493 -0.09861 0.54831 -0.103 C 0.55053 -0.10625 0.55378 -0.10763 0.55652 -0.10925 C 0.55925 -0.10856 0.56198 -0.10856 0.56472 -0.10717 C 0.56563 -0.10671 0.57279 -0.09675 0.57292 -0.09675 C 0.57396 -0.09583 0.57527 -0.09537 0.57644 -0.09467 C 0.578 -0.09606 0.57969 -0.09699 0.58112 -0.09884 C 0.58451 -0.10393 0.5862 -0.11365 0.5905 -0.1155 L 0.59519 -0.11759 C 0.59714 -0.11967 0.59909 -0.12175 0.60105 -0.12384 C 0.61563 -0.1412 0.59454 -0.11828 0.61159 -0.13634 C 0.6155 -0.13356 0.61954 -0.13171 0.62331 -0.128 C 0.6375 -0.11435 0.61784 -0.12708 0.63034 -0.11967 C 0.63347 -0.12106 0.63659 -0.12175 0.63972 -0.12384 C 0.64362 -0.12662 0.64675 -0.13217 0.65027 -0.13634 C 0.65625 -0.14351 0.65469 -0.14213 0.66081 -0.14467 C 0.66237 -0.14328 0.66381 -0.14189 0.6655 -0.1405 C 0.66654 -0.13958 0.66784 -0.13935 0.66902 -0.13842 C 0.67058 -0.13726 0.67214 -0.13564 0.6737 -0.13425 C 0.67644 -0.13495 0.6793 -0.13472 0.68191 -0.13634 C 0.68451 -0.13819 0.6862 -0.14305 0.68894 -0.14467 L 0.69245 -0.14675 C 0.70521 -0.13703 0.69844 -0.14421 0.7112 -0.12175 L 0.71589 -0.11342 L 0.71941 -0.10717 C 0.72292 -0.10856 0.72644 -0.10949 0.72995 -0.11134 C 0.73243 -0.11296 0.73464 -0.11527 0.73698 -0.11759 C 0.73816 -0.11898 0.73907 -0.12129 0.7405 -0.12175 C 0.74623 -0.12407 0.75222 -0.12453 0.75808 -0.12592 C 0.76003 -0.128 0.76198 -0.13009 0.76394 -0.13217 C 0.76511 -0.13356 0.76615 -0.13518 0.76745 -0.13634 C 0.76902 -0.13796 0.77409 -0.13981 0.77566 -0.1405 C 0.78034 -0.13703 0.78243 -0.1368 0.7862 -0.13009 C 0.78711 -0.12847 0.78777 -0.12592 0.78855 -0.12384 C 0.79206 -0.12523 0.79571 -0.12569 0.79909 -0.128 C 0.80092 -0.12939 0.80222 -0.13194 0.80378 -0.13425 C 0.80495 -0.13634 0.8056 -0.13981 0.8073 -0.1405 C 0.81303 -0.14282 0.81902 -0.14189 0.82487 -0.14259 C 0.82722 -0.14537 0.8293 -0.14907 0.83191 -0.15092 C 0.8487 -0.16342 0.83191 -0.1449 0.84245 -0.15717 C 0.84441 -0.15578 0.84623 -0.15416 0.84831 -0.153 C 0.85339 -0.15 0.85287 -0.15254 0.85769 -0.14675 C 0.85964 -0.14444 0.86146 -0.1412 0.86355 -0.13842 C 0.86615 -0.13495 0.86862 -0.1324 0.87175 -0.13009 C 0.87279 -0.12939 0.87409 -0.1287 0.87527 -0.128 C 0.88347 -0.13009 0.89167 -0.13148 0.89987 -0.13425 C 0.90183 -0.13495 0.90378 -0.1368 0.90573 -0.13842 C 0.9112 -0.14305 0.91641 -0.14884 0.92214 -0.153 C 0.92774 -0.15717 0.93373 -0.16018 0.93972 -0.16342 C 0.97188 -0.18194 0.94167 -0.16388 0.95495 -0.17175 C 0.96042 -0.16967 0.96615 -0.16967 0.97136 -0.1655 C 0.97852 -0.15972 0.9849 -0.15115 0.99128 -0.14259 C 1.01862 -0.10555 0.98829 -0.13912 1.00652 -0.11967 C 1.0073 -0.11759 1.00769 -0.11481 1.00886 -0.11342 C 1.01237 -0.10925 1.01368 -0.1118 1.01706 -0.11342 C 1.01849 -0.11435 1.02019 -0.11481 1.02175 -0.1155 L 1.0405 -0.13425 C 1.04167 -0.13564 1.04271 -0.13726 1.04402 -0.13842 C 1.04558 -0.14004 1.05092 -0.14351 1.05339 -0.14467 C 1.05482 -0.1456 1.05652 -0.14606 1.05808 -0.14675 C 1.06003 -0.14537 1.06224 -0.1449 1.06394 -0.14259 C 1.06693 -0.13842 1.06915 -0.13263 1.07214 -0.128 C 1.07318 -0.12638 1.07448 -0.12523 1.07566 -0.12384 C 1.07839 -0.12453 1.08125 -0.1243 1.08386 -0.12592 C 1.08894 -0.12916 1.09245 -0.13518 1.09675 -0.1405 C 1.09779 -0.14213 1.09909 -0.14328 1.10027 -0.14467 C 1.10222 -0.14398 1.10417 -0.14398 1.10612 -0.14259 C 1.10743 -0.14166 1.10821 -0.13842 1.10964 -0.13842 C 1.11198 -0.13842 1.11433 -0.1412 1.11667 -0.14259 C 1.12097 -0.1412 1.12514 -0.13958 1.12956 -0.13842 C 1.13321 -0.1375 1.1418 -0.13611 1.14597 -0.13425 C 1.14675 -0.13402 1.14753 -0.13287 1.14831 -0.13217 L 1.14128 -0.11134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4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727" y="-743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1432 -0.00231 L 0.11432 -0.00208 C 0.11471 0.00602 0.11445 0.01435 0.11549 0.02269 C 0.11614 0.02662 0.11823 0.02917 0.11901 0.0331 C 0.11979 0.03634 0.11979 0.04005 0.12018 0.04352 C 0.12044 0.04329 0.1345 0.0412 0.13659 0.03935 C 0.13906 0.03727 0.14154 0.03357 0.14362 0.03102 C 0.15963 0.01273 0.14062 0.03449 0.15456 0.0206 C 0.15729 0.01713 0.16081 0.01389 0.16354 0.01019 C 0.16484 0.00833 0.16588 0.00602 0.16706 0.00394 C 0.16797 0.00185 0.16836 -0.00092 0.1694 -0.00231 C 0.1707 -0.00393 0.17253 -0.0037 0.17409 -0.0044 C 0.17526 -0.00648 0.17617 -0.00903 0.1776 -0.01065 C 0.17891 -0.0125 0.18086 -0.01296 0.18229 -0.01481 C 0.18333 -0.01643 0.18346 -0.01944 0.18463 -0.02106 C 0.18672 -0.02454 0.19167 -0.0294 0.19167 -0.02917 C 0.19453 -0.0243 0.19635 -0.02153 0.1987 -0.01481 C 0.20742 0.01111 0.19726 -0.01389 0.20573 0.00602 C 0.20846 0.0206 0.20573 0.01991 0.21159 0.01644 C 0.21328 0.01158 0.21536 0.00579 0.21745 0.00185 C 0.21888 -0.00116 0.22057 -0.0037 0.22213 -0.00648 C 0.22435 -0.01134 0.22448 -0.01551 0.22799 -0.01898 C 0.2293 -0.0206 0.23112 -0.02037 0.23268 -0.02106 C 0.23424 -0.01759 0.23594 -0.01435 0.23737 -0.01065 C 0.24349 0.00579 0.23555 -0.00972 0.24323 0.00394 C 0.25299 -0.01366 0.24805 -0.00717 0.25729 -0.0169 C 0.25846 -0.01551 0.26237 -0.01018 0.26432 -0.01065 C 0.26927 -0.01227 0.27682 -0.01921 0.28073 -0.02523 C 0.29023 -0.04051 0.28047 -0.03148 0.2901 -0.0419 C 0.2918 -0.04398 0.29596 -0.04745 0.29831 -0.04815 C 0.30325 -0.05 0.30846 -0.05092 0.31354 -0.05231 C 0.31458 -0.05324 0.32109 -0.05995 0.32292 -0.05856 C 0.32461 -0.05717 0.32513 -0.05301 0.32643 -0.05023 C 0.33125 -0.04028 0.32956 -0.04259 0.33581 -0.03981 C 0.33776 -0.04259 0.33971 -0.04537 0.34167 -0.04815 C 0.35013 -0.0618 0.34258 -0.05231 0.34987 -0.06065 C 0.35338 -0.05856 0.35755 -0.0588 0.36042 -0.0544 C 0.36497 -0.04722 0.36654 -0.03518 0.37096 -0.02731 C 0.37213 -0.02523 0.37344 -0.02361 0.37448 -0.02106 C 0.37578 -0.01782 0.3763 -0.01366 0.37799 -0.01065 C 0.37917 -0.00856 0.38112 -0.00787 0.38268 -0.00648 C 0.38463 -0.00717 0.38685 -0.00671 0.38854 -0.00856 C 0.3944 -0.01597 0.40495 -0.03356 0.40495 -0.03333 C 0.4099 -0.05162 0.40417 -0.03449 0.41081 -0.04606 C 0.41862 -0.05995 0.40716 -0.04537 0.41667 -0.05648 C 0.42018 -0.0537 0.42396 -0.05208 0.42721 -0.04815 C 0.42878 -0.0463 0.42943 -0.04259 0.43073 -0.03981 C 0.44049 -0.01967 0.42747 -0.04977 0.43776 -0.02523 C 0.44049 -0.02662 0.44349 -0.02685 0.44596 -0.0294 C 0.44831 -0.03194 0.44974 -0.03657 0.45182 -0.03981 C 0.45286 -0.04167 0.45417 -0.04236 0.45534 -0.04398 C 0.45651 -0.04606 0.45742 -0.04884 0.45885 -0.05023 C 0.46289 -0.05486 0.46445 -0.05347 0.46823 -0.05648 C 0.47057 -0.05856 0.47279 -0.06111 0.47526 -0.06273 C 0.47669 -0.06389 0.47838 -0.06389 0.47995 -0.06481 C 0.49154 -0.07338 0.48594 -0.07014 0.49284 -0.07731 C 0.49544 -0.08032 0.49831 -0.08287 0.50104 -0.08565 C 0.5207 -0.06805 0.51146 -0.08055 0.52682 -0.04815 C 0.52904 -0.04329 0.53385 -0.03356 0.53385 -0.03333 C 0.53659 -0.03426 0.53958 -0.03333 0.54206 -0.03565 C 0.54492 -0.03842 0.54648 -0.04444 0.54909 -0.04815 C 0.55234 -0.05347 0.55586 -0.05856 0.55963 -0.06273 C 0.56133 -0.06481 0.56367 -0.06481 0.56549 -0.0669 C 0.57708 -0.08148 0.58867 -0.09606 0.59948 -0.11273 C 0.6026 -0.11759 0.60547 -0.12292 0.60885 -0.12731 C 0.61107 -0.13055 0.61432 -0.13194 0.61706 -0.13356 C 0.61979 -0.13287 0.62253 -0.13287 0.62526 -0.13148 C 0.62617 -0.13102 0.63333 -0.12106 0.63346 -0.12106 C 0.6345 -0.12014 0.63581 -0.11967 0.63698 -0.11898 C 0.63854 -0.12037 0.64023 -0.1213 0.64167 -0.12315 C 0.64505 -0.12824 0.64674 -0.13796 0.65104 -0.13981 L 0.65573 -0.1419 C 0.65768 -0.14398 0.65963 -0.14606 0.66159 -0.14815 C 0.67617 -0.16551 0.65508 -0.14259 0.67213 -0.16065 C 0.67604 -0.15787 0.68008 -0.15602 0.68385 -0.15231 C 0.69805 -0.13866 0.67838 -0.15139 0.69088 -0.14398 C 0.69401 -0.14537 0.69713 -0.14606 0.70026 -0.14815 C 0.70417 -0.15092 0.70729 -0.15648 0.71081 -0.16065 C 0.7168 -0.16782 0.71523 -0.16643 0.72135 -0.16898 C 0.72292 -0.16759 0.72435 -0.1662 0.72604 -0.16481 C 0.72708 -0.16389 0.72838 -0.16366 0.72956 -0.16273 C 0.73112 -0.16157 0.73268 -0.15995 0.73424 -0.15856 C 0.73698 -0.15926 0.73984 -0.15903 0.74245 -0.16065 C 0.74505 -0.1625 0.74674 -0.16736 0.74948 -0.16898 L 0.75299 -0.17106 C 0.76575 -0.16134 0.75898 -0.16852 0.77174 -0.14606 L 0.77643 -0.13773 L 0.77995 -0.13148 C 0.78346 -0.13287 0.78698 -0.1338 0.79049 -0.13565 C 0.79297 -0.13727 0.79518 -0.13958 0.79753 -0.1419 C 0.7987 -0.14329 0.79961 -0.1456 0.80104 -0.14606 C 0.80677 -0.14838 0.81276 -0.14884 0.81862 -0.15023 C 0.82057 -0.15231 0.82253 -0.1544 0.82448 -0.15648 C 0.82565 -0.15787 0.82669 -0.15949 0.82799 -0.16065 C 0.82956 -0.16227 0.83463 -0.16412 0.8362 -0.16481 C 0.84088 -0.16134 0.84297 -0.16111 0.84674 -0.1544 C 0.84766 -0.15278 0.84831 -0.15023 0.84909 -0.14815 C 0.8526 -0.14954 0.85625 -0.15 0.85963 -0.15231 C 0.86146 -0.1537 0.86276 -0.15625 0.86432 -0.15856 C 0.86549 -0.16065 0.86615 -0.16412 0.86784 -0.16481 C 0.87357 -0.16713 0.87956 -0.1662 0.88542 -0.1669 C 0.88776 -0.16967 0.88984 -0.17338 0.89245 -0.17523 C 0.90924 -0.18773 0.89245 -0.16921 0.90299 -0.18148 C 0.90495 -0.18009 0.90677 -0.17847 0.90885 -0.17731 C 0.91393 -0.1743 0.91341 -0.17685 0.91823 -0.17106 C 0.92018 -0.16875 0.922 -0.16551 0.92409 -0.16273 C 0.92669 -0.15926 0.92917 -0.15671 0.93229 -0.1544 C 0.93333 -0.1537 0.93463 -0.15301 0.93581 -0.15231 C 0.94401 -0.1544 0.95221 -0.15579 0.96042 -0.15856 C 0.96237 -0.15926 0.96432 -0.16111 0.96628 -0.16273 C 0.97174 -0.16736 0.97695 -0.17315 0.98268 -0.17731 C 0.98828 -0.18148 0.99427 -0.18449 1.00026 -0.18773 C 1.03242 -0.20625 1.00221 -0.18819 1.01549 -0.19606 C 1.02096 -0.19398 1.02669 -0.19398 1.0319 -0.18981 C 1.03906 -0.18403 1.04544 -0.17546 1.05182 -0.1669 C 1.07917 -0.12986 1.04883 -0.16342 1.06706 -0.14398 C 1.06784 -0.1419 1.06823 -0.13912 1.0694 -0.13773 C 1.07292 -0.13356 1.07422 -0.13611 1.0776 -0.13773 C 1.07904 -0.13866 1.08073 -0.13912 1.08229 -0.13981 L 1.10104 -0.15856 C 1.10221 -0.15995 1.10325 -0.16157 1.10456 -0.16273 C 1.10612 -0.16435 1.11146 -0.16782 1.11393 -0.16898 C 1.11536 -0.16991 1.11706 -0.17037 1.11862 -0.17106 C 1.12057 -0.16967 1.12279 -0.16921 1.12448 -0.1669 C 1.12747 -0.16273 1.12969 -0.15694 1.13268 -0.15231 C 1.13372 -0.15069 1.13503 -0.14954 1.1362 -0.14815 C 1.13893 -0.14884 1.1418 -0.14861 1.1444 -0.15023 C 1.14948 -0.15347 1.15299 -0.15949 1.15729 -0.16481 C 1.15833 -0.16643 1.15963 -0.16759 1.16081 -0.16898 C 1.16276 -0.16829 1.16471 -0.16829 1.16667 -0.1669 C 1.16797 -0.16597 1.16875 -0.16273 1.17018 -0.16273 C 1.17253 -0.16273 1.17487 -0.16551 1.17721 -0.1669 C 1.18151 -0.16551 1.18568 -0.16389 1.1901 -0.16273 C 1.19375 -0.1618 1.20234 -0.16042 1.20651 -0.15856 C 1.20729 -0.15833 1.20807 -0.15717 1.20885 -0.15648 L 1.20182 -0.13565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727" y="-7431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9466 -0.02385 L 0.09466 -0.02361 C 0.09505 -0.01551 0.09479 -0.00718 0.09583 0.00115 C 0.09648 0.00509 0.09857 0.00764 0.09935 0.01157 C 0.10013 0.01481 0.10013 0.01852 0.10052 0.02199 C 0.10078 0.02176 0.11497 0.01967 0.11693 0.01782 C 0.1194 0.01574 0.12188 0.01203 0.12396 0.00949 C 0.13997 -0.0088 0.12096 0.01296 0.13516 -0.00093 C 0.13763 -0.0044 0.14128 -0.00764 0.14388 -0.01135 C 0.14518 -0.0132 0.14622 -0.01551 0.1474 -0.0176 C 0.14844 -0.01968 0.14883 -0.02246 0.15 -0.02385 C 0.15104 -0.02547 0.15286 -0.02523 0.15443 -0.02593 C 0.15586 -0.02801 0.15677 -0.03056 0.15794 -0.03218 C 0.15925 -0.03403 0.1612 -0.03449 0.16263 -0.03635 C 0.16367 -0.03797 0.1638 -0.04098 0.16497 -0.0426 C 0.16706 -0.04607 0.17201 -0.05093 0.17201 -0.0507 C 0.175 -0.04584 0.17669 -0.04306 0.17904 -0.03635 C 0.18776 -0.01042 0.1776 -0.03542 0.18607 -0.01551 C 0.1888 -0.00093 0.18607 -0.00162 0.19193 -0.0051 C 0.19362 -0.00996 0.1957 -0.01574 0.19779 -0.01968 C 0.19922 -0.02269 0.20091 -0.02523 0.20247 -0.02801 C 0.20469 -0.03287 0.20482 -0.03704 0.20833 -0.04051 C 0.20964 -0.04213 0.21146 -0.0419 0.21302 -0.0426 C 0.21458 -0.03912 0.21628 -0.03588 0.21771 -0.03218 C 0.22383 -0.01574 0.21589 -0.03125 0.22357 -0.0176 C 0.23333 -0.03519 0.22839 -0.02871 0.23763 -0.03843 C 0.2388 -0.03704 0.24271 -0.03172 0.24466 -0.03218 C 0.24961 -0.0338 0.25716 -0.04074 0.26107 -0.04676 C 0.27057 -0.06204 0.26081 -0.05301 0.27044 -0.06343 C 0.27214 -0.06551 0.2763 -0.06898 0.27865 -0.06968 C 0.28359 -0.07153 0.2888 -0.07246 0.29388 -0.07385 C 0.29492 -0.07477 0.30143 -0.08148 0.30326 -0.0801 C 0.30495 -0.07871 0.30547 -0.07454 0.30677 -0.07176 C 0.31159 -0.06181 0.3099 -0.06412 0.31615 -0.06135 C 0.3181 -0.06412 0.32005 -0.0669 0.32201 -0.06968 C 0.33047 -0.08334 0.32292 -0.07385 0.33021 -0.08218 C 0.33372 -0.0801 0.33789 -0.08033 0.34076 -0.07593 C 0.34531 -0.06875 0.34688 -0.05672 0.3513 -0.04885 C 0.35247 -0.04676 0.35378 -0.04514 0.35482 -0.0426 C 0.35612 -0.03935 0.35664 -0.03519 0.35833 -0.03218 C 0.35951 -0.0301 0.36146 -0.0294 0.36302 -0.02801 C 0.36497 -0.02871 0.36719 -0.02824 0.36888 -0.0301 C 0.37474 -0.0375 0.38529 -0.0551 0.38529 -0.05486 C 0.39023 -0.07315 0.38451 -0.05602 0.39115 -0.0676 C 0.39896 -0.08148 0.3875 -0.0669 0.39701 -0.07801 C 0.40052 -0.07523 0.4043 -0.07361 0.40755 -0.06968 C 0.40911 -0.06783 0.40977 -0.06412 0.41107 -0.06135 C 0.42083 -0.04121 0.40781 -0.0713 0.4181 -0.04676 C 0.42083 -0.04815 0.42383 -0.04838 0.4263 -0.05093 C 0.42865 -0.05348 0.43008 -0.0581 0.43216 -0.06135 C 0.4332 -0.0632 0.43451 -0.06389 0.43568 -0.06551 C 0.43685 -0.0676 0.43776 -0.07037 0.43919 -0.07176 C 0.44323 -0.07639 0.44479 -0.075 0.44857 -0.07801 C 0.45091 -0.0801 0.45313 -0.08264 0.4556 -0.08426 C 0.45703 -0.08542 0.45872 -0.08542 0.46029 -0.08635 C 0.47188 -0.09491 0.46628 -0.09167 0.47318 -0.09885 C 0.47578 -0.10185 0.47865 -0.1044 0.48138 -0.10718 C 0.50104 -0.08959 0.4918 -0.10209 0.50716 -0.06968 C 0.50938 -0.06482 0.51419 -0.0551 0.51419 -0.05486 C 0.51693 -0.05579 0.51992 -0.05486 0.5224 -0.05718 C 0.52526 -0.05996 0.52682 -0.06598 0.52943 -0.06968 C 0.53268 -0.075 0.5362 -0.0801 0.53997 -0.08426 C 0.54167 -0.08635 0.54401 -0.08635 0.54583 -0.08843 C 0.55742 -0.10301 0.56901 -0.1176 0.57982 -0.13426 C 0.58294 -0.13912 0.58581 -0.14445 0.58919 -0.14885 C 0.59141 -0.15209 0.59466 -0.15348 0.5974 -0.1551 C 0.60013 -0.1544 0.60286 -0.1544 0.6056 -0.15301 C 0.60651 -0.15255 0.61367 -0.1426 0.6138 -0.1426 C 0.61484 -0.14167 0.61615 -0.14121 0.61732 -0.14051 C 0.61888 -0.1419 0.62057 -0.14283 0.62201 -0.14468 C 0.62539 -0.14977 0.62708 -0.15949 0.63138 -0.16135 L 0.63607 -0.16343 C 0.63802 -0.16551 0.63997 -0.1676 0.64193 -0.16968 C 0.65651 -0.18704 0.63542 -0.16412 0.65247 -0.18218 C 0.65638 -0.1794 0.66042 -0.17755 0.66419 -0.17385 C 0.67839 -0.16019 0.65872 -0.17292 0.67122 -0.16551 C 0.67435 -0.1669 0.67747 -0.1676 0.6806 -0.16968 C 0.68451 -0.17246 0.68763 -0.17801 0.69115 -0.18218 C 0.69714 -0.18935 0.69557 -0.18797 0.70169 -0.19051 C 0.70326 -0.18912 0.70469 -0.18773 0.70638 -0.18635 C 0.70742 -0.18542 0.70872 -0.18519 0.7099 -0.18426 C 0.71146 -0.1831 0.71302 -0.18148 0.71458 -0.1801 C 0.71732 -0.18079 0.72018 -0.18056 0.72279 -0.18218 C 0.72539 -0.18403 0.72708 -0.18889 0.72982 -0.19051 L 0.73333 -0.1926 C 0.74609 -0.18287 0.73932 -0.19005 0.75208 -0.1676 L 0.75677 -0.15926 L 0.76029 -0.15301 C 0.7638 -0.1544 0.76732 -0.15533 0.77083 -0.15718 C 0.77331 -0.1588 0.77552 -0.16111 0.77786 -0.16343 C 0.77904 -0.16482 0.77995 -0.16713 0.78138 -0.1676 C 0.78711 -0.16991 0.7931 -0.17037 0.79896 -0.17176 C 0.80091 -0.17385 0.80286 -0.17593 0.80482 -0.17801 C 0.80599 -0.1794 0.80703 -0.18102 0.80833 -0.18218 C 0.8099 -0.1838 0.81497 -0.18565 0.81654 -0.18635 C 0.82122 -0.18287 0.82331 -0.18264 0.82708 -0.17593 C 0.828 -0.17431 0.82865 -0.17176 0.82943 -0.16968 C 0.83294 -0.17107 0.83659 -0.17153 0.83997 -0.17385 C 0.8418 -0.17523 0.8431 -0.17778 0.84466 -0.1801 C 0.84583 -0.18218 0.84648 -0.18565 0.84818 -0.18635 C 0.85391 -0.18866 0.8599 -0.18773 0.86576 -0.18843 C 0.8681 -0.19121 0.87018 -0.19491 0.87279 -0.19676 C 0.88958 -0.20926 0.87279 -0.19074 0.88333 -0.20301 C 0.88529 -0.20162 0.88711 -0.2 0.88919 -0.19885 C 0.89427 -0.19584 0.89375 -0.19838 0.89857 -0.1926 C 0.90052 -0.19028 0.90234 -0.18704 0.90443 -0.18426 C 0.90703 -0.18079 0.90951 -0.17824 0.91263 -0.17593 C 0.91367 -0.17523 0.91497 -0.17454 0.91615 -0.17385 C 0.92435 -0.17593 0.93255 -0.17732 0.94076 -0.1801 C 0.94271 -0.18079 0.94466 -0.18264 0.94661 -0.18426 C 0.95208 -0.18889 0.95729 -0.19468 0.96302 -0.19885 C 0.96862 -0.20301 0.97461 -0.20602 0.9806 -0.20926 C 1.01276 -0.22778 0.98255 -0.20973 0.99583 -0.2176 C 1.0013 -0.21551 1.00703 -0.21551 1.01224 -0.21135 C 1.0194 -0.20556 1.02578 -0.19699 1.03216 -0.18843 C 1.05951 -0.15139 1.02917 -0.18496 1.0474 -0.16551 C 1.04818 -0.16343 1.04857 -0.16065 1.04974 -0.15926 C 1.05326 -0.1551 1.05456 -0.15764 1.05794 -0.15926 C 1.05938 -0.16019 1.06107 -0.16065 1.06263 -0.16135 L 1.08138 -0.1801 C 1.08255 -0.18148 1.08359 -0.1831 1.0849 -0.18426 C 1.08646 -0.18588 1.0918 -0.18935 1.09427 -0.19051 C 1.0957 -0.19144 1.0974 -0.1919 1.09896 -0.1926 C 1.10091 -0.19121 1.10313 -0.19074 1.10482 -0.18843 C 1.10781 -0.18426 1.11003 -0.17848 1.11302 -0.17385 C 1.11406 -0.17223 1.11536 -0.17107 1.11654 -0.16968 C 1.11927 -0.17037 1.12214 -0.17014 1.12474 -0.17176 C 1.12982 -0.175 1.13333 -0.18102 1.13763 -0.18635 C 1.13867 -0.18797 1.13997 -0.18912 1.14115 -0.19051 C 1.1431 -0.18982 1.14505 -0.18982 1.14701 -0.18843 C 1.14831 -0.1875 1.14909 -0.18426 1.15052 -0.18426 C 1.15286 -0.18426 1.15521 -0.18704 1.15755 -0.18843 C 1.16185 -0.18704 1.16602 -0.18542 1.17044 -0.18426 C 1.17409 -0.18334 1.18268 -0.18195 1.18685 -0.1801 C 1.18763 -0.17986 1.18841 -0.17871 1.18919 -0.17801 L 1.18216 -0.15718 " pathEditMode="relative" rAng="0" ptsTypes="AAAAAAAAAAAAAAAAAAAAAAAAAAAAAAAAAAAAAAAAAAAAAAAAAAAAAAAAAAAAAAAAAAAAAAAAAAAAAAAAAAAAAAAAAAAAAAAAAAAAAAAAAAAAAAAAAAAAAAAAAAAAAAAAAAAAAAAA">
                                          <p:cBhvr>
                                            <p:cTn id="18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54727" y="-74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3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3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3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3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26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5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5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5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5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5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5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0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2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63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5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7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68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69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0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71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2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73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74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75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6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8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9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3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84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85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6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87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8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89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90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91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2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4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95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7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8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00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01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02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03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04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05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06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07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8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0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11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2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4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16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17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18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19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20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21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22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23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4" presetID="26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26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7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8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9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0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1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32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33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34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135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36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137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38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139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/>
          <p:bldP spid="40" grpId="0"/>
          <p:bldP spid="41" grpId="0"/>
          <p:bldP spid="42" grpId="0"/>
          <p:bldP spid="43" grpId="0"/>
          <p:bldP spid="44" grpId="0"/>
          <p:bldP spid="45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377</Words>
  <Application>Microsoft Office PowerPoint</Application>
  <PresentationFormat>Widescreen</PresentationFormat>
  <Paragraphs>108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Nikosh</vt:lpstr>
      <vt:lpstr>NikoshBAN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Suchira Islam</dc:creator>
  <cp:lastModifiedBy>Suchira Islam</cp:lastModifiedBy>
  <cp:revision>21</cp:revision>
  <dcterms:created xsi:type="dcterms:W3CDTF">2026-06-11T01:31:31Z</dcterms:created>
  <dcterms:modified xsi:type="dcterms:W3CDTF">2026-08-14T03:58:31Z</dcterms:modified>
</cp:coreProperties>
</file>