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91" r:id="rId9"/>
    <p:sldId id="286" r:id="rId10"/>
    <p:sldId id="287" r:id="rId11"/>
    <p:sldId id="290" r:id="rId12"/>
    <p:sldId id="288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20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3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7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8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0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1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yeasin564@Gam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1371600" cy="64769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1"/>
            <a:ext cx="89154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cs typeface="NikoshBAN" pitchFamily="2" charset="0"/>
                  </a:rPr>
                  <a:t>খ.P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Ans.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p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=(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/>
                            <a:cs typeface="NikoshBAN" pitchFamily="2" charset="0"/>
                          </a:rPr>
                          <m:t>p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(p+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-</a:t>
                </a:r>
                <a:r>
                  <a:rPr lang="en-US" dirty="0"/>
                  <a:t> 3.</a:t>
                </a:r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2</a:t>
                </a:r>
                <a:r>
                  <a:rPr lang="en-US" dirty="0" smtClean="0">
                    <a:cs typeface="NikoshBAN" pitchFamily="2" charset="0"/>
                  </a:rPr>
                  <a:t>.4</a:t>
                </a: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64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- </a:t>
                </a:r>
                <a:r>
                  <a:rPr lang="en-US" dirty="0" smtClean="0"/>
                  <a:t>24</a:t>
                </a:r>
                <a:endParaRPr lang="en-US" dirty="0" smtClean="0"/>
              </a:p>
              <a:p>
                <a:r>
                  <a:rPr lang="en-US" dirty="0" smtClean="0"/>
                  <a:t>   =</a:t>
                </a:r>
                <a:r>
                  <a:rPr lang="en-US" dirty="0"/>
                  <a:t> </a:t>
                </a:r>
                <a:r>
                  <a:rPr lang="en-US" dirty="0" smtClean="0"/>
                  <a:t>40</a:t>
                </a:r>
                <a:r>
                  <a:rPr lang="en-US" dirty="0" smtClean="0"/>
                  <a:t> </a:t>
                </a:r>
                <a:r>
                  <a:rPr lang="en-US" dirty="0" smtClean="0"/>
                  <a:t>Ans .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ক. X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1</m:t>
                    </m:r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খ.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 3+4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 =7</a:t>
                </a:r>
              </a:p>
              <a:p>
                <a:r>
                  <a:rPr lang="en-US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= 23.5   </a:t>
                </a:r>
              </a:p>
              <a:p>
                <a:r>
                  <a:rPr lang="en-US" smtClean="0"/>
                  <a:t>          =</a:t>
                </a:r>
                <a:r>
                  <a:rPr lang="en-US" dirty="0" smtClean="0"/>
                  <a:t>115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R .H.s </a:t>
                </a:r>
                <a:r>
                  <a:rPr lang="en-US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2]</a:t>
                </a:r>
              </a:p>
              <a:p>
                <a:r>
                  <a:rPr lang="en-US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}-2]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=5.[25-2]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=5.23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=115 </a:t>
                </a:r>
              </a:p>
              <a:p>
                <a:r>
                  <a:rPr lang="en-US" dirty="0"/>
                  <a:t>L</a:t>
                </a:r>
                <a:r>
                  <a:rPr lang="en-US" dirty="0" smtClean="0"/>
                  <a:t>.H.S = R.H.s [proved]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সমাধান</a:t>
                </a:r>
                <a:r>
                  <a:rPr lang="en-US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)</a:t>
                </a:r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x</m:t>
                    </m:r>
                    <m:r>
                      <a:rPr lang="en-US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]-2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-2</a:t>
                </a:r>
              </a:p>
              <a:p>
                <a:r>
                  <a:rPr lang="en-US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630" t="-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3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3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114800"/>
            <a:ext cx="5486400" cy="103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0" smtClean="0">
                        <a:latin typeface="Cambria Math"/>
                      </a:rPr>
                      <m:t>2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=16.7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  112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=110  Ans 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14800" y="2971800"/>
                <a:ext cx="4809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480964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r="-16456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467600" cy="48768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1811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25</m:t>
                            </m:r>
                          </m:sup>
                        </m:sSup>
                      </m:den>
                    </m:f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11</m:t>
                        </m:r>
                      </m:e>
                    </m:rad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 smtClean="0">
                    <a:latin typeface="Cambria" pitchFamily="18" charset="0"/>
                    <a:cs typeface="NikoshBAN" pitchFamily="2" charset="0"/>
                  </a:rPr>
                  <a:t>14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2963" r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-10ম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8800"/>
            <a:ext cx="7467600" cy="4495799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534399" cy="5029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6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ক.প্রমাণ কর যে p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2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খ. P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এর মান নির্ণয় কর  ।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40</m:t>
                    </m:r>
                  </m:oMath>
                </a14:m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5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6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6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</m:oMath>
                </a14:m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=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  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+2.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2.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P     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(</a:t>
                </a:r>
                <a:r>
                  <a:rPr lang="en-US" dirty="0" err="1" smtClean="0">
                    <a:latin typeface="NikoshBAN" pitchFamily="2" charset="0"/>
                    <a:cs typeface="NikoshBAN" pitchFamily="2" charset="0"/>
                  </a:rPr>
                  <a:t>প্রমাণিত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)  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1094</Words>
  <Application>Microsoft Office PowerPoint</Application>
  <PresentationFormat>On-screen Show (4:3)</PresentationFormat>
  <Paragraphs>110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259</cp:revision>
  <dcterms:created xsi:type="dcterms:W3CDTF">2006-08-16T00:00:00Z</dcterms:created>
  <dcterms:modified xsi:type="dcterms:W3CDTF">2026-02-20T05:35:37Z</dcterms:modified>
</cp:coreProperties>
</file>