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94" r:id="rId2"/>
    <p:sldId id="280" r:id="rId3"/>
    <p:sldId id="281" r:id="rId4"/>
    <p:sldId id="269" r:id="rId5"/>
    <p:sldId id="257" r:id="rId6"/>
    <p:sldId id="300" r:id="rId7"/>
    <p:sldId id="301" r:id="rId8"/>
    <p:sldId id="303" r:id="rId9"/>
    <p:sldId id="258" r:id="rId10"/>
    <p:sldId id="304" r:id="rId11"/>
    <p:sldId id="305" r:id="rId12"/>
    <p:sldId id="306" r:id="rId13"/>
    <p:sldId id="279" r:id="rId14"/>
    <p:sldId id="290"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ss6Ria8mp2LF4x9dWZVf8g==" hashData="pO0/jMgEeOMOif8qE1jYSpppk61B6840HCNTGfz+Nx+L3Lp/kdKMPY4d3BNv/2HsesNKPZb0yNPwtLrLUvODVA=="/>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2424"/>
    <a:srgbClr val="F7B900"/>
    <a:srgbClr val="146264"/>
    <a:srgbClr val="843C0C"/>
    <a:srgbClr val="00B050"/>
    <a:srgbClr val="1F4E79"/>
    <a:srgbClr val="4472C4"/>
    <a:srgbClr val="FBFBFB"/>
    <a:srgbClr val="252525"/>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66" d="100"/>
          <a:sy n="66" d="100"/>
        </p:scale>
        <p:origin x="3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21BE1E-25E3-4A89-B1F9-ACF50BE22BA6}" type="doc">
      <dgm:prSet loTypeId="urn:microsoft.com/office/officeart/2005/8/layout/hierarchy1" loCatId="hierarchy" qsTypeId="urn:microsoft.com/office/officeart/2005/8/quickstyle/3d4" qsCatId="3D" csTypeId="urn:microsoft.com/office/officeart/2005/8/colors/colorful3" csCatId="colorful" phldr="1"/>
      <dgm:spPr/>
      <dgm:t>
        <a:bodyPr/>
        <a:lstStyle/>
        <a:p>
          <a:endParaRPr lang="en-US"/>
        </a:p>
      </dgm:t>
    </dgm:pt>
    <dgm:pt modelId="{DE357BE1-AD3A-4C3A-A358-8A8618F77D61}">
      <dgm:prSet phldrT="[Text]" phldr="0"/>
      <dgm:spPr/>
      <dgm:t>
        <a:bodyPr/>
        <a:lstStyle/>
        <a:p>
          <a:r>
            <a:rPr lang="en-US" dirty="0"/>
            <a:t>Home Page</a:t>
          </a:r>
        </a:p>
      </dgm:t>
    </dgm:pt>
    <dgm:pt modelId="{E106BA0E-3C69-40EE-9C70-3C89AD20044C}" type="parTrans" cxnId="{00649381-55FC-4873-A6B3-C8ACDCE9105F}">
      <dgm:prSet/>
      <dgm:spPr/>
      <dgm:t>
        <a:bodyPr/>
        <a:lstStyle/>
        <a:p>
          <a:endParaRPr lang="en-US"/>
        </a:p>
      </dgm:t>
    </dgm:pt>
    <dgm:pt modelId="{28262DA4-4F71-402D-A8EB-4DA1C811013B}" type="sibTrans" cxnId="{00649381-55FC-4873-A6B3-C8ACDCE9105F}">
      <dgm:prSet/>
      <dgm:spPr/>
      <dgm:t>
        <a:bodyPr/>
        <a:lstStyle/>
        <a:p>
          <a:endParaRPr lang="en-US"/>
        </a:p>
      </dgm:t>
    </dgm:pt>
    <dgm:pt modelId="{38983378-0EFE-4A5E-BFE7-0C1688A3006A}">
      <dgm:prSet phldrT="[Text]" phldr="0"/>
      <dgm:spPr/>
      <dgm:t>
        <a:bodyPr/>
        <a:lstStyle/>
        <a:p>
          <a:r>
            <a:rPr lang="en-US" dirty="0"/>
            <a:t>Main Section</a:t>
          </a:r>
        </a:p>
      </dgm:t>
    </dgm:pt>
    <dgm:pt modelId="{D4368107-51C7-4D04-9026-31BE9E298197}" type="parTrans" cxnId="{645F74CD-9D89-4F5C-A348-E46A3F547782}">
      <dgm:prSet/>
      <dgm:spPr/>
      <dgm:t>
        <a:bodyPr/>
        <a:lstStyle/>
        <a:p>
          <a:endParaRPr lang="en-US"/>
        </a:p>
      </dgm:t>
    </dgm:pt>
    <dgm:pt modelId="{22F607E5-752F-4E35-9FA2-5085368CC71F}" type="sibTrans" cxnId="{645F74CD-9D89-4F5C-A348-E46A3F547782}">
      <dgm:prSet/>
      <dgm:spPr/>
      <dgm:t>
        <a:bodyPr/>
        <a:lstStyle/>
        <a:p>
          <a:endParaRPr lang="en-US"/>
        </a:p>
      </dgm:t>
    </dgm:pt>
    <dgm:pt modelId="{236AB657-C32F-401B-85BD-172FE7632DB2}">
      <dgm:prSet phldrT="[Text]"/>
      <dgm:spPr/>
      <dgm:t>
        <a:bodyPr/>
        <a:lstStyle/>
        <a:p>
          <a:r>
            <a:rPr lang="en-US" dirty="0"/>
            <a:t>Sub Section</a:t>
          </a:r>
        </a:p>
      </dgm:t>
    </dgm:pt>
    <dgm:pt modelId="{40ADD87E-81D5-4F1F-91A8-70CCA46DF63F}" type="parTrans" cxnId="{DD503C29-8176-4EF1-AFC9-34BF8AAE4F93}">
      <dgm:prSet/>
      <dgm:spPr/>
      <dgm:t>
        <a:bodyPr/>
        <a:lstStyle/>
        <a:p>
          <a:endParaRPr lang="en-US"/>
        </a:p>
      </dgm:t>
    </dgm:pt>
    <dgm:pt modelId="{9009AFFA-4BCA-42CE-AA68-1CA64BD8F5C4}" type="sibTrans" cxnId="{DD503C29-8176-4EF1-AFC9-34BF8AAE4F93}">
      <dgm:prSet/>
      <dgm:spPr/>
      <dgm:t>
        <a:bodyPr/>
        <a:lstStyle/>
        <a:p>
          <a:endParaRPr lang="en-US"/>
        </a:p>
      </dgm:t>
    </dgm:pt>
    <dgm:pt modelId="{07DB3F5D-F2F4-41CA-A7DF-1B25321F4520}">
      <dgm:prSet phldrT="[Text]"/>
      <dgm:spPr/>
      <dgm:t>
        <a:bodyPr/>
        <a:lstStyle/>
        <a:p>
          <a:r>
            <a:rPr lang="en-US" dirty="0"/>
            <a:t>Sub Section</a:t>
          </a:r>
        </a:p>
      </dgm:t>
    </dgm:pt>
    <dgm:pt modelId="{C878AE54-658B-43F7-8780-596CCE271C21}" type="parTrans" cxnId="{EC3F8DED-032D-4546-BC3B-7B49490CB1E7}">
      <dgm:prSet/>
      <dgm:spPr/>
      <dgm:t>
        <a:bodyPr/>
        <a:lstStyle/>
        <a:p>
          <a:endParaRPr lang="en-US"/>
        </a:p>
      </dgm:t>
    </dgm:pt>
    <dgm:pt modelId="{DF51937D-AF49-4FDD-A5CB-82210F2B73E9}" type="sibTrans" cxnId="{EC3F8DED-032D-4546-BC3B-7B49490CB1E7}">
      <dgm:prSet/>
      <dgm:spPr/>
      <dgm:t>
        <a:bodyPr/>
        <a:lstStyle/>
        <a:p>
          <a:endParaRPr lang="en-US"/>
        </a:p>
      </dgm:t>
    </dgm:pt>
    <dgm:pt modelId="{ECC7F6FA-96B2-40AD-A570-7E2B51896191}">
      <dgm:prSet phldrT="[Text]"/>
      <dgm:spPr/>
      <dgm:t>
        <a:bodyPr/>
        <a:lstStyle/>
        <a:p>
          <a:r>
            <a:rPr lang="en-US" dirty="0"/>
            <a:t>Main Section</a:t>
          </a:r>
        </a:p>
      </dgm:t>
    </dgm:pt>
    <dgm:pt modelId="{B5F34CC8-CAA6-4E64-9270-B2012A19C97A}" type="parTrans" cxnId="{98D7E2A5-F9FE-4E14-ABAE-C4DD6F88FAA2}">
      <dgm:prSet/>
      <dgm:spPr/>
      <dgm:t>
        <a:bodyPr/>
        <a:lstStyle/>
        <a:p>
          <a:endParaRPr lang="en-US"/>
        </a:p>
      </dgm:t>
    </dgm:pt>
    <dgm:pt modelId="{9567CA14-3C92-427B-993D-065525667D37}" type="sibTrans" cxnId="{98D7E2A5-F9FE-4E14-ABAE-C4DD6F88FAA2}">
      <dgm:prSet/>
      <dgm:spPr/>
      <dgm:t>
        <a:bodyPr/>
        <a:lstStyle/>
        <a:p>
          <a:endParaRPr lang="en-US"/>
        </a:p>
      </dgm:t>
    </dgm:pt>
    <dgm:pt modelId="{8237A1D2-6834-4464-9845-1EB8B275B15A}">
      <dgm:prSet/>
      <dgm:spPr/>
      <dgm:t>
        <a:bodyPr/>
        <a:lstStyle/>
        <a:p>
          <a:r>
            <a:rPr lang="en-US" dirty="0"/>
            <a:t>Sub Section</a:t>
          </a:r>
        </a:p>
      </dgm:t>
    </dgm:pt>
    <dgm:pt modelId="{72C07E5E-5EC5-45C9-9F33-28C2725F0B33}" type="parTrans" cxnId="{35582C39-5BAE-43A3-A6B7-CEF1B6830124}">
      <dgm:prSet/>
      <dgm:spPr/>
      <dgm:t>
        <a:bodyPr/>
        <a:lstStyle/>
        <a:p>
          <a:endParaRPr lang="en-US"/>
        </a:p>
      </dgm:t>
    </dgm:pt>
    <dgm:pt modelId="{FE1C8530-BD24-4C5B-9BC1-9F70EF9F3FD4}" type="sibTrans" cxnId="{35582C39-5BAE-43A3-A6B7-CEF1B6830124}">
      <dgm:prSet/>
      <dgm:spPr/>
      <dgm:t>
        <a:bodyPr/>
        <a:lstStyle/>
        <a:p>
          <a:endParaRPr lang="en-US"/>
        </a:p>
      </dgm:t>
    </dgm:pt>
    <dgm:pt modelId="{2D98AA06-236A-490A-B013-EE302A6409B2}">
      <dgm:prSet/>
      <dgm:spPr/>
      <dgm:t>
        <a:bodyPr/>
        <a:lstStyle/>
        <a:p>
          <a:r>
            <a:rPr lang="en-US" dirty="0"/>
            <a:t>Sub Section</a:t>
          </a:r>
        </a:p>
      </dgm:t>
    </dgm:pt>
    <dgm:pt modelId="{5208E15D-44F7-4671-A381-7DC4E0899FA2}" type="parTrans" cxnId="{06C0375A-2144-4889-B5A8-4040C626F12E}">
      <dgm:prSet/>
      <dgm:spPr/>
      <dgm:t>
        <a:bodyPr/>
        <a:lstStyle/>
        <a:p>
          <a:endParaRPr lang="en-US"/>
        </a:p>
      </dgm:t>
    </dgm:pt>
    <dgm:pt modelId="{A9CB5A5C-BB50-451B-8770-9FF8CD7F0400}" type="sibTrans" cxnId="{06C0375A-2144-4889-B5A8-4040C626F12E}">
      <dgm:prSet/>
      <dgm:spPr/>
      <dgm:t>
        <a:bodyPr/>
        <a:lstStyle/>
        <a:p>
          <a:endParaRPr lang="en-US"/>
        </a:p>
      </dgm:t>
    </dgm:pt>
    <dgm:pt modelId="{2B057149-0B22-43BF-A56C-99D3519AB3DD}">
      <dgm:prSet/>
      <dgm:spPr/>
      <dgm:t>
        <a:bodyPr/>
        <a:lstStyle/>
        <a:p>
          <a:r>
            <a:rPr lang="en-US" dirty="0"/>
            <a:t>Main Section</a:t>
          </a:r>
        </a:p>
      </dgm:t>
    </dgm:pt>
    <dgm:pt modelId="{55913A57-2187-4683-A52F-25696BFEBC14}" type="parTrans" cxnId="{935AF7EF-C539-4046-BAB3-17CE27F011A4}">
      <dgm:prSet/>
      <dgm:spPr/>
      <dgm:t>
        <a:bodyPr/>
        <a:lstStyle/>
        <a:p>
          <a:endParaRPr lang="en-US"/>
        </a:p>
      </dgm:t>
    </dgm:pt>
    <dgm:pt modelId="{28DB8662-E2AC-4F1E-9E43-EA194D52C935}" type="sibTrans" cxnId="{935AF7EF-C539-4046-BAB3-17CE27F011A4}">
      <dgm:prSet/>
      <dgm:spPr/>
      <dgm:t>
        <a:bodyPr/>
        <a:lstStyle/>
        <a:p>
          <a:endParaRPr lang="en-US"/>
        </a:p>
      </dgm:t>
    </dgm:pt>
    <dgm:pt modelId="{FD53D313-2779-42E3-9A20-5E7BFA951DDE}">
      <dgm:prSet/>
      <dgm:spPr/>
      <dgm:t>
        <a:bodyPr/>
        <a:lstStyle/>
        <a:p>
          <a:r>
            <a:rPr lang="en-US" dirty="0"/>
            <a:t>Main Section</a:t>
          </a:r>
        </a:p>
      </dgm:t>
    </dgm:pt>
    <dgm:pt modelId="{ADF2D7EB-3523-4E86-8D32-2357F3E0993A}" type="parTrans" cxnId="{518021B5-CF9A-4608-AE17-6B84D1228918}">
      <dgm:prSet/>
      <dgm:spPr/>
      <dgm:t>
        <a:bodyPr/>
        <a:lstStyle/>
        <a:p>
          <a:endParaRPr lang="en-US"/>
        </a:p>
      </dgm:t>
    </dgm:pt>
    <dgm:pt modelId="{9B5CF025-9A28-41D5-92F8-0D340EBD1E20}" type="sibTrans" cxnId="{518021B5-CF9A-4608-AE17-6B84D1228918}">
      <dgm:prSet/>
      <dgm:spPr/>
      <dgm:t>
        <a:bodyPr/>
        <a:lstStyle/>
        <a:p>
          <a:endParaRPr lang="en-US"/>
        </a:p>
      </dgm:t>
    </dgm:pt>
    <dgm:pt modelId="{CB9392A9-0CA6-4299-9FF3-E012431FE29B}">
      <dgm:prSet/>
      <dgm:spPr/>
      <dgm:t>
        <a:bodyPr/>
        <a:lstStyle/>
        <a:p>
          <a:r>
            <a:rPr lang="en-US" dirty="0"/>
            <a:t>Sub Section</a:t>
          </a:r>
        </a:p>
      </dgm:t>
    </dgm:pt>
    <dgm:pt modelId="{EDCAA13A-B96E-46E6-BDC0-4A29B72FB20A}" type="parTrans" cxnId="{08BB0587-9EB1-4363-9A7F-7C8C9363978D}">
      <dgm:prSet/>
      <dgm:spPr/>
      <dgm:t>
        <a:bodyPr/>
        <a:lstStyle/>
        <a:p>
          <a:endParaRPr lang="en-US"/>
        </a:p>
      </dgm:t>
    </dgm:pt>
    <dgm:pt modelId="{B7A10C3C-66BB-45CD-B63B-90260987D2D4}" type="sibTrans" cxnId="{08BB0587-9EB1-4363-9A7F-7C8C9363978D}">
      <dgm:prSet/>
      <dgm:spPr/>
      <dgm:t>
        <a:bodyPr/>
        <a:lstStyle/>
        <a:p>
          <a:endParaRPr lang="en-US"/>
        </a:p>
      </dgm:t>
    </dgm:pt>
    <dgm:pt modelId="{05A84724-6B7B-4740-A71D-6FC3D177C2E1}">
      <dgm:prSet/>
      <dgm:spPr/>
      <dgm:t>
        <a:bodyPr/>
        <a:lstStyle/>
        <a:p>
          <a:r>
            <a:rPr lang="en-US" dirty="0"/>
            <a:t>Sub Section</a:t>
          </a:r>
        </a:p>
      </dgm:t>
    </dgm:pt>
    <dgm:pt modelId="{640DE881-235F-4A13-852A-6E5348733C9A}" type="parTrans" cxnId="{990101BA-DCC0-42CE-B1B3-EB804D1E3ED4}">
      <dgm:prSet/>
      <dgm:spPr/>
      <dgm:t>
        <a:bodyPr/>
        <a:lstStyle/>
        <a:p>
          <a:endParaRPr lang="en-US"/>
        </a:p>
      </dgm:t>
    </dgm:pt>
    <dgm:pt modelId="{CEFC50AC-43C5-45B0-A81A-6E6973CA3EAF}" type="sibTrans" cxnId="{990101BA-DCC0-42CE-B1B3-EB804D1E3ED4}">
      <dgm:prSet/>
      <dgm:spPr/>
      <dgm:t>
        <a:bodyPr/>
        <a:lstStyle/>
        <a:p>
          <a:endParaRPr lang="en-US"/>
        </a:p>
      </dgm:t>
    </dgm:pt>
    <dgm:pt modelId="{F552C81A-B05B-4D43-92A1-25D32F72F25E}">
      <dgm:prSet/>
      <dgm:spPr/>
      <dgm:t>
        <a:bodyPr/>
        <a:lstStyle/>
        <a:p>
          <a:r>
            <a:rPr lang="en-US" dirty="0"/>
            <a:t>Sub Section</a:t>
          </a:r>
        </a:p>
      </dgm:t>
    </dgm:pt>
    <dgm:pt modelId="{6F31D12E-6A5B-4FD1-BF76-0E59A6000697}" type="parTrans" cxnId="{88E5525D-4B08-4535-9C69-DB18285B7DE3}">
      <dgm:prSet/>
      <dgm:spPr/>
      <dgm:t>
        <a:bodyPr/>
        <a:lstStyle/>
        <a:p>
          <a:endParaRPr lang="en-US"/>
        </a:p>
      </dgm:t>
    </dgm:pt>
    <dgm:pt modelId="{47E0F489-AF63-4AD1-8059-6FBE68BC1750}" type="sibTrans" cxnId="{88E5525D-4B08-4535-9C69-DB18285B7DE3}">
      <dgm:prSet/>
      <dgm:spPr/>
      <dgm:t>
        <a:bodyPr/>
        <a:lstStyle/>
        <a:p>
          <a:endParaRPr lang="en-US"/>
        </a:p>
      </dgm:t>
    </dgm:pt>
    <dgm:pt modelId="{4A04C029-DA73-47D7-AAAB-529D51EEA4FA}">
      <dgm:prSet/>
      <dgm:spPr/>
      <dgm:t>
        <a:bodyPr/>
        <a:lstStyle/>
        <a:p>
          <a:r>
            <a:rPr lang="en-US" dirty="0"/>
            <a:t>Sub Section</a:t>
          </a:r>
        </a:p>
      </dgm:t>
    </dgm:pt>
    <dgm:pt modelId="{B1A8B77E-874B-4664-8D38-8A5E61942514}" type="parTrans" cxnId="{D77620B3-3D24-42A9-B90B-427512F49036}">
      <dgm:prSet/>
      <dgm:spPr/>
      <dgm:t>
        <a:bodyPr/>
        <a:lstStyle/>
        <a:p>
          <a:endParaRPr lang="en-US"/>
        </a:p>
      </dgm:t>
    </dgm:pt>
    <dgm:pt modelId="{16B5B358-54A1-4477-A216-3F642EC858E9}" type="sibTrans" cxnId="{D77620B3-3D24-42A9-B90B-427512F49036}">
      <dgm:prSet/>
      <dgm:spPr/>
      <dgm:t>
        <a:bodyPr/>
        <a:lstStyle/>
        <a:p>
          <a:endParaRPr lang="en-US"/>
        </a:p>
      </dgm:t>
    </dgm:pt>
    <dgm:pt modelId="{4D668A34-59C4-42BF-981D-33117F9CF10D}" type="pres">
      <dgm:prSet presAssocID="{2D21BE1E-25E3-4A89-B1F9-ACF50BE22BA6}" presName="hierChild1" presStyleCnt="0">
        <dgm:presLayoutVars>
          <dgm:chPref val="1"/>
          <dgm:dir/>
          <dgm:animOne val="branch"/>
          <dgm:animLvl val="lvl"/>
          <dgm:resizeHandles/>
        </dgm:presLayoutVars>
      </dgm:prSet>
      <dgm:spPr/>
    </dgm:pt>
    <dgm:pt modelId="{BCA47852-7136-4E2B-8A41-C6D35A6A9936}" type="pres">
      <dgm:prSet presAssocID="{DE357BE1-AD3A-4C3A-A358-8A8618F77D61}" presName="hierRoot1" presStyleCnt="0"/>
      <dgm:spPr/>
    </dgm:pt>
    <dgm:pt modelId="{60622C21-0F2F-4531-BB4C-172526C967E6}" type="pres">
      <dgm:prSet presAssocID="{DE357BE1-AD3A-4C3A-A358-8A8618F77D61}" presName="composite" presStyleCnt="0"/>
      <dgm:spPr/>
    </dgm:pt>
    <dgm:pt modelId="{3513B92B-C16A-48C6-979A-0B1373E87517}" type="pres">
      <dgm:prSet presAssocID="{DE357BE1-AD3A-4C3A-A358-8A8618F77D61}" presName="background" presStyleLbl="node0" presStyleIdx="0" presStyleCnt="1"/>
      <dgm:spPr/>
    </dgm:pt>
    <dgm:pt modelId="{AEE65CAA-FD9C-4B3E-AF32-F2CB709AA6FD}" type="pres">
      <dgm:prSet presAssocID="{DE357BE1-AD3A-4C3A-A358-8A8618F77D61}" presName="text" presStyleLbl="fgAcc0" presStyleIdx="0" presStyleCnt="1" custLinFactY="-9602" custLinFactNeighborX="5556" custLinFactNeighborY="-100000">
        <dgm:presLayoutVars>
          <dgm:chPref val="3"/>
        </dgm:presLayoutVars>
      </dgm:prSet>
      <dgm:spPr/>
    </dgm:pt>
    <dgm:pt modelId="{07522F12-FC87-4DDF-9406-B328EF18EDDC}" type="pres">
      <dgm:prSet presAssocID="{DE357BE1-AD3A-4C3A-A358-8A8618F77D61}" presName="hierChild2" presStyleCnt="0"/>
      <dgm:spPr/>
    </dgm:pt>
    <dgm:pt modelId="{A14472A5-BCA6-4332-A611-884F7F6A3901}" type="pres">
      <dgm:prSet presAssocID="{D4368107-51C7-4D04-9026-31BE9E298197}" presName="Name10" presStyleLbl="parChTrans1D2" presStyleIdx="0" presStyleCnt="4"/>
      <dgm:spPr/>
    </dgm:pt>
    <dgm:pt modelId="{1CA0A6B5-EC9F-4081-81E5-B844FC7090E1}" type="pres">
      <dgm:prSet presAssocID="{38983378-0EFE-4A5E-BFE7-0C1688A3006A}" presName="hierRoot2" presStyleCnt="0"/>
      <dgm:spPr/>
    </dgm:pt>
    <dgm:pt modelId="{851B6E32-8BF9-4AEC-9C0C-70521E4AD67E}" type="pres">
      <dgm:prSet presAssocID="{38983378-0EFE-4A5E-BFE7-0C1688A3006A}" presName="composite2" presStyleCnt="0"/>
      <dgm:spPr/>
    </dgm:pt>
    <dgm:pt modelId="{21D38EB4-2473-4350-AAFE-40926EAEC93F}" type="pres">
      <dgm:prSet presAssocID="{38983378-0EFE-4A5E-BFE7-0C1688A3006A}" presName="background2" presStyleLbl="node2" presStyleIdx="0" presStyleCnt="4"/>
      <dgm:spPr/>
    </dgm:pt>
    <dgm:pt modelId="{F827BEC0-3BC6-4441-9D5D-DB7999EE7FA7}" type="pres">
      <dgm:prSet presAssocID="{38983378-0EFE-4A5E-BFE7-0C1688A3006A}" presName="text2" presStyleLbl="fgAcc2" presStyleIdx="0" presStyleCnt="4">
        <dgm:presLayoutVars>
          <dgm:chPref val="3"/>
        </dgm:presLayoutVars>
      </dgm:prSet>
      <dgm:spPr/>
    </dgm:pt>
    <dgm:pt modelId="{C1594C1B-C981-4613-A29B-991C53573BAE}" type="pres">
      <dgm:prSet presAssocID="{38983378-0EFE-4A5E-BFE7-0C1688A3006A}" presName="hierChild3" presStyleCnt="0"/>
      <dgm:spPr/>
    </dgm:pt>
    <dgm:pt modelId="{F8D198B4-79CC-496C-8EDA-EE78601105CC}" type="pres">
      <dgm:prSet presAssocID="{40ADD87E-81D5-4F1F-91A8-70CCA46DF63F}" presName="Name17" presStyleLbl="parChTrans1D3" presStyleIdx="0" presStyleCnt="8"/>
      <dgm:spPr/>
    </dgm:pt>
    <dgm:pt modelId="{7E2E9148-1D30-4067-8DF5-FD5F067559B1}" type="pres">
      <dgm:prSet presAssocID="{236AB657-C32F-401B-85BD-172FE7632DB2}" presName="hierRoot3" presStyleCnt="0"/>
      <dgm:spPr/>
    </dgm:pt>
    <dgm:pt modelId="{3851A0F5-4640-4760-9F1F-450EC7097BA0}" type="pres">
      <dgm:prSet presAssocID="{236AB657-C32F-401B-85BD-172FE7632DB2}" presName="composite3" presStyleCnt="0"/>
      <dgm:spPr/>
    </dgm:pt>
    <dgm:pt modelId="{986F30E7-0A74-4E42-AEAE-33DD266E887E}" type="pres">
      <dgm:prSet presAssocID="{236AB657-C32F-401B-85BD-172FE7632DB2}" presName="background3" presStyleLbl="node3" presStyleIdx="0" presStyleCnt="8"/>
      <dgm:spPr/>
    </dgm:pt>
    <dgm:pt modelId="{F8685D4F-D343-453F-93ED-F78BDF193240}" type="pres">
      <dgm:prSet presAssocID="{236AB657-C32F-401B-85BD-172FE7632DB2}" presName="text3" presStyleLbl="fgAcc3" presStyleIdx="0" presStyleCnt="8" custLinFactY="27848" custLinFactNeighborX="5384" custLinFactNeighborY="100000">
        <dgm:presLayoutVars>
          <dgm:chPref val="3"/>
        </dgm:presLayoutVars>
      </dgm:prSet>
      <dgm:spPr/>
    </dgm:pt>
    <dgm:pt modelId="{61A455E6-FF01-4766-B296-EB046A7103EE}" type="pres">
      <dgm:prSet presAssocID="{236AB657-C32F-401B-85BD-172FE7632DB2}" presName="hierChild4" presStyleCnt="0"/>
      <dgm:spPr/>
    </dgm:pt>
    <dgm:pt modelId="{E1B4221A-7089-4BEE-982E-CF71111E1561}" type="pres">
      <dgm:prSet presAssocID="{C878AE54-658B-43F7-8780-596CCE271C21}" presName="Name17" presStyleLbl="parChTrans1D3" presStyleIdx="1" presStyleCnt="8"/>
      <dgm:spPr/>
    </dgm:pt>
    <dgm:pt modelId="{28833D43-D153-4B46-8C4D-D3D210EC5113}" type="pres">
      <dgm:prSet presAssocID="{07DB3F5D-F2F4-41CA-A7DF-1B25321F4520}" presName="hierRoot3" presStyleCnt="0"/>
      <dgm:spPr/>
    </dgm:pt>
    <dgm:pt modelId="{CEB5E298-898D-4CAF-9E55-BE48E2502417}" type="pres">
      <dgm:prSet presAssocID="{07DB3F5D-F2F4-41CA-A7DF-1B25321F4520}" presName="composite3" presStyleCnt="0"/>
      <dgm:spPr/>
    </dgm:pt>
    <dgm:pt modelId="{7F41EC1E-5890-49EE-92D9-A4EC8FA16106}" type="pres">
      <dgm:prSet presAssocID="{07DB3F5D-F2F4-41CA-A7DF-1B25321F4520}" presName="background3" presStyleLbl="node3" presStyleIdx="1" presStyleCnt="8"/>
      <dgm:spPr/>
    </dgm:pt>
    <dgm:pt modelId="{5254D0F5-EAAC-429C-8491-E1C7D1C24BE1}" type="pres">
      <dgm:prSet presAssocID="{07DB3F5D-F2F4-41CA-A7DF-1B25321F4520}" presName="text3" presStyleLbl="fgAcc3" presStyleIdx="1" presStyleCnt="8" custLinFactY="27848" custLinFactNeighborX="5384" custLinFactNeighborY="100000">
        <dgm:presLayoutVars>
          <dgm:chPref val="3"/>
        </dgm:presLayoutVars>
      </dgm:prSet>
      <dgm:spPr/>
    </dgm:pt>
    <dgm:pt modelId="{7BA5185D-605A-476E-9872-6685D3F4A89A}" type="pres">
      <dgm:prSet presAssocID="{07DB3F5D-F2F4-41CA-A7DF-1B25321F4520}" presName="hierChild4" presStyleCnt="0"/>
      <dgm:spPr/>
    </dgm:pt>
    <dgm:pt modelId="{BBDF260F-621E-4101-B8EB-664602E50FF6}" type="pres">
      <dgm:prSet presAssocID="{ADF2D7EB-3523-4E86-8D32-2357F3E0993A}" presName="Name10" presStyleLbl="parChTrans1D2" presStyleIdx="1" presStyleCnt="4"/>
      <dgm:spPr/>
    </dgm:pt>
    <dgm:pt modelId="{85DAE378-75FC-469C-94A3-795330C96EB2}" type="pres">
      <dgm:prSet presAssocID="{FD53D313-2779-42E3-9A20-5E7BFA951DDE}" presName="hierRoot2" presStyleCnt="0"/>
      <dgm:spPr/>
    </dgm:pt>
    <dgm:pt modelId="{8B6C9CF5-5C52-447E-9453-49821C0B89D5}" type="pres">
      <dgm:prSet presAssocID="{FD53D313-2779-42E3-9A20-5E7BFA951DDE}" presName="composite2" presStyleCnt="0"/>
      <dgm:spPr/>
    </dgm:pt>
    <dgm:pt modelId="{0525CF1F-2611-4FB7-A4AB-26B769286E76}" type="pres">
      <dgm:prSet presAssocID="{FD53D313-2779-42E3-9A20-5E7BFA951DDE}" presName="background2" presStyleLbl="node2" presStyleIdx="1" presStyleCnt="4"/>
      <dgm:spPr/>
    </dgm:pt>
    <dgm:pt modelId="{481C2360-2D1B-4141-8AA9-2EBF716964A5}" type="pres">
      <dgm:prSet presAssocID="{FD53D313-2779-42E3-9A20-5E7BFA951DDE}" presName="text2" presStyleLbl="fgAcc2" presStyleIdx="1" presStyleCnt="4">
        <dgm:presLayoutVars>
          <dgm:chPref val="3"/>
        </dgm:presLayoutVars>
      </dgm:prSet>
      <dgm:spPr/>
    </dgm:pt>
    <dgm:pt modelId="{88604BE5-9238-44A1-B148-2B7013001BDB}" type="pres">
      <dgm:prSet presAssocID="{FD53D313-2779-42E3-9A20-5E7BFA951DDE}" presName="hierChild3" presStyleCnt="0"/>
      <dgm:spPr/>
    </dgm:pt>
    <dgm:pt modelId="{9307AD27-F14F-4A45-A238-6508EFDDF1A2}" type="pres">
      <dgm:prSet presAssocID="{EDCAA13A-B96E-46E6-BDC0-4A29B72FB20A}" presName="Name17" presStyleLbl="parChTrans1D3" presStyleIdx="2" presStyleCnt="8"/>
      <dgm:spPr/>
    </dgm:pt>
    <dgm:pt modelId="{C592986D-3304-4FBB-81ED-F18816053F25}" type="pres">
      <dgm:prSet presAssocID="{CB9392A9-0CA6-4299-9FF3-E012431FE29B}" presName="hierRoot3" presStyleCnt="0"/>
      <dgm:spPr/>
    </dgm:pt>
    <dgm:pt modelId="{FF4D24FD-0434-4D38-B2C0-06B9464F9744}" type="pres">
      <dgm:prSet presAssocID="{CB9392A9-0CA6-4299-9FF3-E012431FE29B}" presName="composite3" presStyleCnt="0"/>
      <dgm:spPr/>
    </dgm:pt>
    <dgm:pt modelId="{40023286-9DD3-45DC-ACDD-4E0C33F1F95D}" type="pres">
      <dgm:prSet presAssocID="{CB9392A9-0CA6-4299-9FF3-E012431FE29B}" presName="background3" presStyleLbl="node3" presStyleIdx="2" presStyleCnt="8"/>
      <dgm:spPr/>
    </dgm:pt>
    <dgm:pt modelId="{C5EE1D70-F470-4548-B47E-6BF7CCDADFD2}" type="pres">
      <dgm:prSet presAssocID="{CB9392A9-0CA6-4299-9FF3-E012431FE29B}" presName="text3" presStyleLbl="fgAcc3" presStyleIdx="2" presStyleCnt="8" custLinFactY="27848" custLinFactNeighborX="5384" custLinFactNeighborY="100000">
        <dgm:presLayoutVars>
          <dgm:chPref val="3"/>
        </dgm:presLayoutVars>
      </dgm:prSet>
      <dgm:spPr/>
    </dgm:pt>
    <dgm:pt modelId="{46D491BE-040B-4420-A003-2C093E649B0C}" type="pres">
      <dgm:prSet presAssocID="{CB9392A9-0CA6-4299-9FF3-E012431FE29B}" presName="hierChild4" presStyleCnt="0"/>
      <dgm:spPr/>
    </dgm:pt>
    <dgm:pt modelId="{7F9943B0-341D-4D78-8E32-5763E177BAF5}" type="pres">
      <dgm:prSet presAssocID="{640DE881-235F-4A13-852A-6E5348733C9A}" presName="Name17" presStyleLbl="parChTrans1D3" presStyleIdx="3" presStyleCnt="8"/>
      <dgm:spPr/>
    </dgm:pt>
    <dgm:pt modelId="{03A49995-3E01-43FE-AA9B-E6D2A7785057}" type="pres">
      <dgm:prSet presAssocID="{05A84724-6B7B-4740-A71D-6FC3D177C2E1}" presName="hierRoot3" presStyleCnt="0"/>
      <dgm:spPr/>
    </dgm:pt>
    <dgm:pt modelId="{307A3957-3FF8-41C3-A051-12F3F75C2BE2}" type="pres">
      <dgm:prSet presAssocID="{05A84724-6B7B-4740-A71D-6FC3D177C2E1}" presName="composite3" presStyleCnt="0"/>
      <dgm:spPr/>
    </dgm:pt>
    <dgm:pt modelId="{0EB84863-AB56-4155-929C-22620F8BA509}" type="pres">
      <dgm:prSet presAssocID="{05A84724-6B7B-4740-A71D-6FC3D177C2E1}" presName="background3" presStyleLbl="node3" presStyleIdx="3" presStyleCnt="8"/>
      <dgm:spPr/>
    </dgm:pt>
    <dgm:pt modelId="{844A2176-3292-49D5-AFE1-DD4E32D69A11}" type="pres">
      <dgm:prSet presAssocID="{05A84724-6B7B-4740-A71D-6FC3D177C2E1}" presName="text3" presStyleLbl="fgAcc3" presStyleIdx="3" presStyleCnt="8" custLinFactY="27848" custLinFactNeighborX="5384" custLinFactNeighborY="100000">
        <dgm:presLayoutVars>
          <dgm:chPref val="3"/>
        </dgm:presLayoutVars>
      </dgm:prSet>
      <dgm:spPr/>
    </dgm:pt>
    <dgm:pt modelId="{F3FB7A2D-7977-4312-A215-0DB115304D2A}" type="pres">
      <dgm:prSet presAssocID="{05A84724-6B7B-4740-A71D-6FC3D177C2E1}" presName="hierChild4" presStyleCnt="0"/>
      <dgm:spPr/>
    </dgm:pt>
    <dgm:pt modelId="{A830678E-EC51-4B54-AA12-D0657BBC9241}" type="pres">
      <dgm:prSet presAssocID="{B5F34CC8-CAA6-4E64-9270-B2012A19C97A}" presName="Name10" presStyleLbl="parChTrans1D2" presStyleIdx="2" presStyleCnt="4"/>
      <dgm:spPr/>
    </dgm:pt>
    <dgm:pt modelId="{465D3D84-9E43-4AAE-A963-6CDBEF19EF42}" type="pres">
      <dgm:prSet presAssocID="{ECC7F6FA-96B2-40AD-A570-7E2B51896191}" presName="hierRoot2" presStyleCnt="0"/>
      <dgm:spPr/>
    </dgm:pt>
    <dgm:pt modelId="{3EFC5495-949E-48FC-B0DD-779D006A3B4D}" type="pres">
      <dgm:prSet presAssocID="{ECC7F6FA-96B2-40AD-A570-7E2B51896191}" presName="composite2" presStyleCnt="0"/>
      <dgm:spPr/>
    </dgm:pt>
    <dgm:pt modelId="{91EE7108-B5D8-47F9-9E4A-E34F63ABEB94}" type="pres">
      <dgm:prSet presAssocID="{ECC7F6FA-96B2-40AD-A570-7E2B51896191}" presName="background2" presStyleLbl="node2" presStyleIdx="2" presStyleCnt="4"/>
      <dgm:spPr/>
    </dgm:pt>
    <dgm:pt modelId="{CAF71E64-9444-4C3C-83FE-BFF268472781}" type="pres">
      <dgm:prSet presAssocID="{ECC7F6FA-96B2-40AD-A570-7E2B51896191}" presName="text2" presStyleLbl="fgAcc2" presStyleIdx="2" presStyleCnt="4">
        <dgm:presLayoutVars>
          <dgm:chPref val="3"/>
        </dgm:presLayoutVars>
      </dgm:prSet>
      <dgm:spPr/>
    </dgm:pt>
    <dgm:pt modelId="{7E4AF3DE-E221-4F1B-B562-5255BD4D5BB7}" type="pres">
      <dgm:prSet presAssocID="{ECC7F6FA-96B2-40AD-A570-7E2B51896191}" presName="hierChild3" presStyleCnt="0"/>
      <dgm:spPr/>
    </dgm:pt>
    <dgm:pt modelId="{0A4051C4-977A-4379-BC13-1820519736C3}" type="pres">
      <dgm:prSet presAssocID="{72C07E5E-5EC5-45C9-9F33-28C2725F0B33}" presName="Name17" presStyleLbl="parChTrans1D3" presStyleIdx="4" presStyleCnt="8"/>
      <dgm:spPr/>
    </dgm:pt>
    <dgm:pt modelId="{029D11F7-9011-4593-AC59-CE35E4CB33D5}" type="pres">
      <dgm:prSet presAssocID="{8237A1D2-6834-4464-9845-1EB8B275B15A}" presName="hierRoot3" presStyleCnt="0"/>
      <dgm:spPr/>
    </dgm:pt>
    <dgm:pt modelId="{75FB3A4F-21A6-4592-85BD-24CE14737FFE}" type="pres">
      <dgm:prSet presAssocID="{8237A1D2-6834-4464-9845-1EB8B275B15A}" presName="composite3" presStyleCnt="0"/>
      <dgm:spPr/>
    </dgm:pt>
    <dgm:pt modelId="{3A756054-EDF0-41AB-98BD-C5834212D089}" type="pres">
      <dgm:prSet presAssocID="{8237A1D2-6834-4464-9845-1EB8B275B15A}" presName="background3" presStyleLbl="node3" presStyleIdx="4" presStyleCnt="8"/>
      <dgm:spPr/>
    </dgm:pt>
    <dgm:pt modelId="{3790DA19-2E72-4B12-B06C-A527760B19A0}" type="pres">
      <dgm:prSet presAssocID="{8237A1D2-6834-4464-9845-1EB8B275B15A}" presName="text3" presStyleLbl="fgAcc3" presStyleIdx="4" presStyleCnt="8" custLinFactY="27848" custLinFactNeighborX="5384" custLinFactNeighborY="100000">
        <dgm:presLayoutVars>
          <dgm:chPref val="3"/>
        </dgm:presLayoutVars>
      </dgm:prSet>
      <dgm:spPr/>
    </dgm:pt>
    <dgm:pt modelId="{F9686D25-F8F7-4D22-A35B-D163A6C4F5C8}" type="pres">
      <dgm:prSet presAssocID="{8237A1D2-6834-4464-9845-1EB8B275B15A}" presName="hierChild4" presStyleCnt="0"/>
      <dgm:spPr/>
    </dgm:pt>
    <dgm:pt modelId="{0C290CC5-4626-4800-93A4-A311CA8F9186}" type="pres">
      <dgm:prSet presAssocID="{5208E15D-44F7-4671-A381-7DC4E0899FA2}" presName="Name17" presStyleLbl="parChTrans1D3" presStyleIdx="5" presStyleCnt="8"/>
      <dgm:spPr/>
    </dgm:pt>
    <dgm:pt modelId="{D18ECE69-952D-4B97-BA05-4003D653F56F}" type="pres">
      <dgm:prSet presAssocID="{2D98AA06-236A-490A-B013-EE302A6409B2}" presName="hierRoot3" presStyleCnt="0"/>
      <dgm:spPr/>
    </dgm:pt>
    <dgm:pt modelId="{055ACC0C-0F7C-4664-8A83-7999D9C1F671}" type="pres">
      <dgm:prSet presAssocID="{2D98AA06-236A-490A-B013-EE302A6409B2}" presName="composite3" presStyleCnt="0"/>
      <dgm:spPr/>
    </dgm:pt>
    <dgm:pt modelId="{5062CCDD-4658-491C-AC6A-4506BC46E3DB}" type="pres">
      <dgm:prSet presAssocID="{2D98AA06-236A-490A-B013-EE302A6409B2}" presName="background3" presStyleLbl="node3" presStyleIdx="5" presStyleCnt="8"/>
      <dgm:spPr/>
    </dgm:pt>
    <dgm:pt modelId="{5E7F01AA-DBA9-4CCB-8E9C-2436D53D9DB3}" type="pres">
      <dgm:prSet presAssocID="{2D98AA06-236A-490A-B013-EE302A6409B2}" presName="text3" presStyleLbl="fgAcc3" presStyleIdx="5" presStyleCnt="8" custLinFactY="27848" custLinFactNeighborX="5384" custLinFactNeighborY="100000">
        <dgm:presLayoutVars>
          <dgm:chPref val="3"/>
        </dgm:presLayoutVars>
      </dgm:prSet>
      <dgm:spPr/>
    </dgm:pt>
    <dgm:pt modelId="{B5AF8A73-9437-46CE-8127-B8E8A9B0C5F9}" type="pres">
      <dgm:prSet presAssocID="{2D98AA06-236A-490A-B013-EE302A6409B2}" presName="hierChild4" presStyleCnt="0"/>
      <dgm:spPr/>
    </dgm:pt>
    <dgm:pt modelId="{480EFD68-FB41-40FD-9F23-08D2CECD94E0}" type="pres">
      <dgm:prSet presAssocID="{55913A57-2187-4683-A52F-25696BFEBC14}" presName="Name10" presStyleLbl="parChTrans1D2" presStyleIdx="3" presStyleCnt="4"/>
      <dgm:spPr/>
    </dgm:pt>
    <dgm:pt modelId="{D002C82D-DD7C-446A-BE3C-4E44863B067F}" type="pres">
      <dgm:prSet presAssocID="{2B057149-0B22-43BF-A56C-99D3519AB3DD}" presName="hierRoot2" presStyleCnt="0"/>
      <dgm:spPr/>
    </dgm:pt>
    <dgm:pt modelId="{ED03B32E-EFEA-4F54-A751-E9C8AE2686FC}" type="pres">
      <dgm:prSet presAssocID="{2B057149-0B22-43BF-A56C-99D3519AB3DD}" presName="composite2" presStyleCnt="0"/>
      <dgm:spPr/>
    </dgm:pt>
    <dgm:pt modelId="{FEC0CA8E-E3DA-4054-B246-2E342D6E377F}" type="pres">
      <dgm:prSet presAssocID="{2B057149-0B22-43BF-A56C-99D3519AB3DD}" presName="background2" presStyleLbl="node2" presStyleIdx="3" presStyleCnt="4"/>
      <dgm:spPr/>
    </dgm:pt>
    <dgm:pt modelId="{136D3365-2607-41A3-980D-0720523B1BC4}" type="pres">
      <dgm:prSet presAssocID="{2B057149-0B22-43BF-A56C-99D3519AB3DD}" presName="text2" presStyleLbl="fgAcc2" presStyleIdx="3" presStyleCnt="4">
        <dgm:presLayoutVars>
          <dgm:chPref val="3"/>
        </dgm:presLayoutVars>
      </dgm:prSet>
      <dgm:spPr/>
    </dgm:pt>
    <dgm:pt modelId="{4655BE9D-A8E1-48C1-98BD-F792695A6821}" type="pres">
      <dgm:prSet presAssocID="{2B057149-0B22-43BF-A56C-99D3519AB3DD}" presName="hierChild3" presStyleCnt="0"/>
      <dgm:spPr/>
    </dgm:pt>
    <dgm:pt modelId="{3DA0326D-1FF5-4986-9713-917B9C7B3391}" type="pres">
      <dgm:prSet presAssocID="{6F31D12E-6A5B-4FD1-BF76-0E59A6000697}" presName="Name17" presStyleLbl="parChTrans1D3" presStyleIdx="6" presStyleCnt="8"/>
      <dgm:spPr/>
    </dgm:pt>
    <dgm:pt modelId="{29EFAB75-3318-4A42-8179-BDFA0BF69CB9}" type="pres">
      <dgm:prSet presAssocID="{F552C81A-B05B-4D43-92A1-25D32F72F25E}" presName="hierRoot3" presStyleCnt="0"/>
      <dgm:spPr/>
    </dgm:pt>
    <dgm:pt modelId="{D7A9964F-6720-4FA4-B638-6CF64A2502F2}" type="pres">
      <dgm:prSet presAssocID="{F552C81A-B05B-4D43-92A1-25D32F72F25E}" presName="composite3" presStyleCnt="0"/>
      <dgm:spPr/>
    </dgm:pt>
    <dgm:pt modelId="{5A513E7E-C5B2-457C-869D-7F446FB054CE}" type="pres">
      <dgm:prSet presAssocID="{F552C81A-B05B-4D43-92A1-25D32F72F25E}" presName="background3" presStyleLbl="node3" presStyleIdx="6" presStyleCnt="8"/>
      <dgm:spPr/>
    </dgm:pt>
    <dgm:pt modelId="{2EF548FA-34E0-4486-9892-502E182C9AF8}" type="pres">
      <dgm:prSet presAssocID="{F552C81A-B05B-4D43-92A1-25D32F72F25E}" presName="text3" presStyleLbl="fgAcc3" presStyleIdx="6" presStyleCnt="8" custLinFactY="27848" custLinFactNeighborX="5384" custLinFactNeighborY="100000">
        <dgm:presLayoutVars>
          <dgm:chPref val="3"/>
        </dgm:presLayoutVars>
      </dgm:prSet>
      <dgm:spPr/>
    </dgm:pt>
    <dgm:pt modelId="{8EABFF30-A2EC-4834-AB6E-E2CAFED76F6C}" type="pres">
      <dgm:prSet presAssocID="{F552C81A-B05B-4D43-92A1-25D32F72F25E}" presName="hierChild4" presStyleCnt="0"/>
      <dgm:spPr/>
    </dgm:pt>
    <dgm:pt modelId="{D141986F-2373-4C32-AAA1-6D709CFE1450}" type="pres">
      <dgm:prSet presAssocID="{B1A8B77E-874B-4664-8D38-8A5E61942514}" presName="Name17" presStyleLbl="parChTrans1D3" presStyleIdx="7" presStyleCnt="8"/>
      <dgm:spPr/>
    </dgm:pt>
    <dgm:pt modelId="{6AD6AD35-159E-49A5-8B63-C9FD71CB8FD4}" type="pres">
      <dgm:prSet presAssocID="{4A04C029-DA73-47D7-AAAB-529D51EEA4FA}" presName="hierRoot3" presStyleCnt="0"/>
      <dgm:spPr/>
    </dgm:pt>
    <dgm:pt modelId="{A45A1684-263F-4B94-9D91-B79FBEA3AF45}" type="pres">
      <dgm:prSet presAssocID="{4A04C029-DA73-47D7-AAAB-529D51EEA4FA}" presName="composite3" presStyleCnt="0"/>
      <dgm:spPr/>
    </dgm:pt>
    <dgm:pt modelId="{F2DA4452-9DE0-47BE-B78D-7238CCC82E65}" type="pres">
      <dgm:prSet presAssocID="{4A04C029-DA73-47D7-AAAB-529D51EEA4FA}" presName="background3" presStyleLbl="node3" presStyleIdx="7" presStyleCnt="8"/>
      <dgm:spPr/>
    </dgm:pt>
    <dgm:pt modelId="{ECA8C1B4-41D7-4986-A2B2-2737967FFB38}" type="pres">
      <dgm:prSet presAssocID="{4A04C029-DA73-47D7-AAAB-529D51EEA4FA}" presName="text3" presStyleLbl="fgAcc3" presStyleIdx="7" presStyleCnt="8" custLinFactY="27848" custLinFactNeighborX="5384" custLinFactNeighborY="100000">
        <dgm:presLayoutVars>
          <dgm:chPref val="3"/>
        </dgm:presLayoutVars>
      </dgm:prSet>
      <dgm:spPr/>
    </dgm:pt>
    <dgm:pt modelId="{C3A07E06-6202-4F0A-BF08-7D2B2ACC5F96}" type="pres">
      <dgm:prSet presAssocID="{4A04C029-DA73-47D7-AAAB-529D51EEA4FA}" presName="hierChild4" presStyleCnt="0"/>
      <dgm:spPr/>
    </dgm:pt>
  </dgm:ptLst>
  <dgm:cxnLst>
    <dgm:cxn modelId="{8F153C0C-C2B5-45ED-9E0A-5569FFF8D332}" type="presOf" srcId="{C878AE54-658B-43F7-8780-596CCE271C21}" destId="{E1B4221A-7089-4BEE-982E-CF71111E1561}" srcOrd="0" destOrd="0" presId="urn:microsoft.com/office/officeart/2005/8/layout/hierarchy1"/>
    <dgm:cxn modelId="{A8D3540C-B5B7-490F-B6DE-F25D8B5EE6BE}" type="presOf" srcId="{F552C81A-B05B-4D43-92A1-25D32F72F25E}" destId="{2EF548FA-34E0-4486-9892-502E182C9AF8}" srcOrd="0" destOrd="0" presId="urn:microsoft.com/office/officeart/2005/8/layout/hierarchy1"/>
    <dgm:cxn modelId="{2D6C4C0D-407A-47E7-A899-F99AB41C2617}" type="presOf" srcId="{ECC7F6FA-96B2-40AD-A570-7E2B51896191}" destId="{CAF71E64-9444-4C3C-83FE-BFF268472781}" srcOrd="0" destOrd="0" presId="urn:microsoft.com/office/officeart/2005/8/layout/hierarchy1"/>
    <dgm:cxn modelId="{D6423A21-02CA-4D75-9360-1BC6C4DA2F7C}" type="presOf" srcId="{72C07E5E-5EC5-45C9-9F33-28C2725F0B33}" destId="{0A4051C4-977A-4379-BC13-1820519736C3}" srcOrd="0" destOrd="0" presId="urn:microsoft.com/office/officeart/2005/8/layout/hierarchy1"/>
    <dgm:cxn modelId="{F510B028-0F9D-47D4-8997-6627E2197ED8}" type="presOf" srcId="{DE357BE1-AD3A-4C3A-A358-8A8618F77D61}" destId="{AEE65CAA-FD9C-4B3E-AF32-F2CB709AA6FD}" srcOrd="0" destOrd="0" presId="urn:microsoft.com/office/officeart/2005/8/layout/hierarchy1"/>
    <dgm:cxn modelId="{DD503C29-8176-4EF1-AFC9-34BF8AAE4F93}" srcId="{38983378-0EFE-4A5E-BFE7-0C1688A3006A}" destId="{236AB657-C32F-401B-85BD-172FE7632DB2}" srcOrd="0" destOrd="0" parTransId="{40ADD87E-81D5-4F1F-91A8-70CCA46DF63F}" sibTransId="{9009AFFA-4BCA-42CE-AA68-1CA64BD8F5C4}"/>
    <dgm:cxn modelId="{E601D338-662C-4219-A1C5-516A7F67708E}" type="presOf" srcId="{2D21BE1E-25E3-4A89-B1F9-ACF50BE22BA6}" destId="{4D668A34-59C4-42BF-981D-33117F9CF10D}" srcOrd="0" destOrd="0" presId="urn:microsoft.com/office/officeart/2005/8/layout/hierarchy1"/>
    <dgm:cxn modelId="{35582C39-5BAE-43A3-A6B7-CEF1B6830124}" srcId="{ECC7F6FA-96B2-40AD-A570-7E2B51896191}" destId="{8237A1D2-6834-4464-9845-1EB8B275B15A}" srcOrd="0" destOrd="0" parTransId="{72C07E5E-5EC5-45C9-9F33-28C2725F0B33}" sibTransId="{FE1C8530-BD24-4C5B-9BC1-9F70EF9F3FD4}"/>
    <dgm:cxn modelId="{361D7739-7009-40EE-989A-1B28420D4F77}" type="presOf" srcId="{D4368107-51C7-4D04-9026-31BE9E298197}" destId="{A14472A5-BCA6-4332-A611-884F7F6A3901}" srcOrd="0" destOrd="0" presId="urn:microsoft.com/office/officeart/2005/8/layout/hierarchy1"/>
    <dgm:cxn modelId="{4971063C-1E17-4596-A86B-28B088D1FFFE}" type="presOf" srcId="{B1A8B77E-874B-4664-8D38-8A5E61942514}" destId="{D141986F-2373-4C32-AAA1-6D709CFE1450}" srcOrd="0" destOrd="0" presId="urn:microsoft.com/office/officeart/2005/8/layout/hierarchy1"/>
    <dgm:cxn modelId="{88E5525D-4B08-4535-9C69-DB18285B7DE3}" srcId="{2B057149-0B22-43BF-A56C-99D3519AB3DD}" destId="{F552C81A-B05B-4D43-92A1-25D32F72F25E}" srcOrd="0" destOrd="0" parTransId="{6F31D12E-6A5B-4FD1-BF76-0E59A6000697}" sibTransId="{47E0F489-AF63-4AD1-8059-6FBE68BC1750}"/>
    <dgm:cxn modelId="{43DBEA5E-5FF3-40BB-9083-6288EE8C9B21}" type="presOf" srcId="{ADF2D7EB-3523-4E86-8D32-2357F3E0993A}" destId="{BBDF260F-621E-4101-B8EB-664602E50FF6}" srcOrd="0" destOrd="0" presId="urn:microsoft.com/office/officeart/2005/8/layout/hierarchy1"/>
    <dgm:cxn modelId="{135F1C42-8FF7-45E3-8B63-6489E892AB14}" type="presOf" srcId="{4A04C029-DA73-47D7-AAAB-529D51EEA4FA}" destId="{ECA8C1B4-41D7-4986-A2B2-2737967FFB38}" srcOrd="0" destOrd="0" presId="urn:microsoft.com/office/officeart/2005/8/layout/hierarchy1"/>
    <dgm:cxn modelId="{22CEFA67-9259-49DF-88F8-91C8F74A8977}" type="presOf" srcId="{640DE881-235F-4A13-852A-6E5348733C9A}" destId="{7F9943B0-341D-4D78-8E32-5763E177BAF5}" srcOrd="0" destOrd="0" presId="urn:microsoft.com/office/officeart/2005/8/layout/hierarchy1"/>
    <dgm:cxn modelId="{B813D448-411A-482F-9283-4991C6B5C73C}" type="presOf" srcId="{38983378-0EFE-4A5E-BFE7-0C1688A3006A}" destId="{F827BEC0-3BC6-4441-9D5D-DB7999EE7FA7}" srcOrd="0" destOrd="0" presId="urn:microsoft.com/office/officeart/2005/8/layout/hierarchy1"/>
    <dgm:cxn modelId="{ED92084B-C3A8-49B1-A676-73E1D26EE527}" type="presOf" srcId="{5208E15D-44F7-4671-A381-7DC4E0899FA2}" destId="{0C290CC5-4626-4800-93A4-A311CA8F9186}" srcOrd="0" destOrd="0" presId="urn:microsoft.com/office/officeart/2005/8/layout/hierarchy1"/>
    <dgm:cxn modelId="{06C0375A-2144-4889-B5A8-4040C626F12E}" srcId="{ECC7F6FA-96B2-40AD-A570-7E2B51896191}" destId="{2D98AA06-236A-490A-B013-EE302A6409B2}" srcOrd="1" destOrd="0" parTransId="{5208E15D-44F7-4671-A381-7DC4E0899FA2}" sibTransId="{A9CB5A5C-BB50-451B-8770-9FF8CD7F0400}"/>
    <dgm:cxn modelId="{00649381-55FC-4873-A6B3-C8ACDCE9105F}" srcId="{2D21BE1E-25E3-4A89-B1F9-ACF50BE22BA6}" destId="{DE357BE1-AD3A-4C3A-A358-8A8618F77D61}" srcOrd="0" destOrd="0" parTransId="{E106BA0E-3C69-40EE-9C70-3C89AD20044C}" sibTransId="{28262DA4-4F71-402D-A8EB-4DA1C811013B}"/>
    <dgm:cxn modelId="{46879A84-2420-48D7-BC8B-EB1AC895C5F6}" type="presOf" srcId="{07DB3F5D-F2F4-41CA-A7DF-1B25321F4520}" destId="{5254D0F5-EAAC-429C-8491-E1C7D1C24BE1}" srcOrd="0" destOrd="0" presId="urn:microsoft.com/office/officeart/2005/8/layout/hierarchy1"/>
    <dgm:cxn modelId="{08BB0587-9EB1-4363-9A7F-7C8C9363978D}" srcId="{FD53D313-2779-42E3-9A20-5E7BFA951DDE}" destId="{CB9392A9-0CA6-4299-9FF3-E012431FE29B}" srcOrd="0" destOrd="0" parTransId="{EDCAA13A-B96E-46E6-BDC0-4A29B72FB20A}" sibTransId="{B7A10C3C-66BB-45CD-B63B-90260987D2D4}"/>
    <dgm:cxn modelId="{E2C55C87-96C3-4A65-BBD8-20CAF9A2DCF1}" type="presOf" srcId="{236AB657-C32F-401B-85BD-172FE7632DB2}" destId="{F8685D4F-D343-453F-93ED-F78BDF193240}" srcOrd="0" destOrd="0" presId="urn:microsoft.com/office/officeart/2005/8/layout/hierarchy1"/>
    <dgm:cxn modelId="{7FAA068D-E82E-40FC-868E-58397DAD161D}" type="presOf" srcId="{FD53D313-2779-42E3-9A20-5E7BFA951DDE}" destId="{481C2360-2D1B-4141-8AA9-2EBF716964A5}" srcOrd="0" destOrd="0" presId="urn:microsoft.com/office/officeart/2005/8/layout/hierarchy1"/>
    <dgm:cxn modelId="{54849D96-CD82-4B98-948A-6318F9D61A18}" type="presOf" srcId="{2B057149-0B22-43BF-A56C-99D3519AB3DD}" destId="{136D3365-2607-41A3-980D-0720523B1BC4}" srcOrd="0" destOrd="0" presId="urn:microsoft.com/office/officeart/2005/8/layout/hierarchy1"/>
    <dgm:cxn modelId="{564B209C-0EAE-4D77-80B4-44B3CE67DAC7}" type="presOf" srcId="{CB9392A9-0CA6-4299-9FF3-E012431FE29B}" destId="{C5EE1D70-F470-4548-B47E-6BF7CCDADFD2}" srcOrd="0" destOrd="0" presId="urn:microsoft.com/office/officeart/2005/8/layout/hierarchy1"/>
    <dgm:cxn modelId="{98D7E2A5-F9FE-4E14-ABAE-C4DD6F88FAA2}" srcId="{DE357BE1-AD3A-4C3A-A358-8A8618F77D61}" destId="{ECC7F6FA-96B2-40AD-A570-7E2B51896191}" srcOrd="2" destOrd="0" parTransId="{B5F34CC8-CAA6-4E64-9270-B2012A19C97A}" sibTransId="{9567CA14-3C92-427B-993D-065525667D37}"/>
    <dgm:cxn modelId="{A68D38B2-DBF1-4188-B4A3-0A067AE36C26}" type="presOf" srcId="{40ADD87E-81D5-4F1F-91A8-70CCA46DF63F}" destId="{F8D198B4-79CC-496C-8EDA-EE78601105CC}" srcOrd="0" destOrd="0" presId="urn:microsoft.com/office/officeart/2005/8/layout/hierarchy1"/>
    <dgm:cxn modelId="{D77620B3-3D24-42A9-B90B-427512F49036}" srcId="{2B057149-0B22-43BF-A56C-99D3519AB3DD}" destId="{4A04C029-DA73-47D7-AAAB-529D51EEA4FA}" srcOrd="1" destOrd="0" parTransId="{B1A8B77E-874B-4664-8D38-8A5E61942514}" sibTransId="{16B5B358-54A1-4477-A216-3F642EC858E9}"/>
    <dgm:cxn modelId="{518021B5-CF9A-4608-AE17-6B84D1228918}" srcId="{DE357BE1-AD3A-4C3A-A358-8A8618F77D61}" destId="{FD53D313-2779-42E3-9A20-5E7BFA951DDE}" srcOrd="1" destOrd="0" parTransId="{ADF2D7EB-3523-4E86-8D32-2357F3E0993A}" sibTransId="{9B5CF025-9A28-41D5-92F8-0D340EBD1E20}"/>
    <dgm:cxn modelId="{990101BA-DCC0-42CE-B1B3-EB804D1E3ED4}" srcId="{FD53D313-2779-42E3-9A20-5E7BFA951DDE}" destId="{05A84724-6B7B-4740-A71D-6FC3D177C2E1}" srcOrd="1" destOrd="0" parTransId="{640DE881-235F-4A13-852A-6E5348733C9A}" sibTransId="{CEFC50AC-43C5-45B0-A81A-6E6973CA3EAF}"/>
    <dgm:cxn modelId="{380804BD-78CB-4420-86A9-C668A6143589}" type="presOf" srcId="{EDCAA13A-B96E-46E6-BDC0-4A29B72FB20A}" destId="{9307AD27-F14F-4A45-A238-6508EFDDF1A2}" srcOrd="0" destOrd="0" presId="urn:microsoft.com/office/officeart/2005/8/layout/hierarchy1"/>
    <dgm:cxn modelId="{1626A1C2-F946-4838-A900-9222B4BE3B21}" type="presOf" srcId="{8237A1D2-6834-4464-9845-1EB8B275B15A}" destId="{3790DA19-2E72-4B12-B06C-A527760B19A0}" srcOrd="0" destOrd="0" presId="urn:microsoft.com/office/officeart/2005/8/layout/hierarchy1"/>
    <dgm:cxn modelId="{4C8435C5-3C86-4155-A9E2-4C0D01908DA2}" type="presOf" srcId="{6F31D12E-6A5B-4FD1-BF76-0E59A6000697}" destId="{3DA0326D-1FF5-4986-9713-917B9C7B3391}" srcOrd="0" destOrd="0" presId="urn:microsoft.com/office/officeart/2005/8/layout/hierarchy1"/>
    <dgm:cxn modelId="{645F74CD-9D89-4F5C-A348-E46A3F547782}" srcId="{DE357BE1-AD3A-4C3A-A358-8A8618F77D61}" destId="{38983378-0EFE-4A5E-BFE7-0C1688A3006A}" srcOrd="0" destOrd="0" parTransId="{D4368107-51C7-4D04-9026-31BE9E298197}" sibTransId="{22F607E5-752F-4E35-9FA2-5085368CC71F}"/>
    <dgm:cxn modelId="{8A7F75D4-DEDB-4665-A505-CF67327D263D}" type="presOf" srcId="{2D98AA06-236A-490A-B013-EE302A6409B2}" destId="{5E7F01AA-DBA9-4CCB-8E9C-2436D53D9DB3}" srcOrd="0" destOrd="0" presId="urn:microsoft.com/office/officeart/2005/8/layout/hierarchy1"/>
    <dgm:cxn modelId="{598DD7D6-4A0F-498A-9BD3-F1F0A2CF3BCF}" type="presOf" srcId="{B5F34CC8-CAA6-4E64-9270-B2012A19C97A}" destId="{A830678E-EC51-4B54-AA12-D0657BBC9241}" srcOrd="0" destOrd="0" presId="urn:microsoft.com/office/officeart/2005/8/layout/hierarchy1"/>
    <dgm:cxn modelId="{47887CE1-264B-4FD9-884B-CCE4B0FEBEF3}" type="presOf" srcId="{55913A57-2187-4683-A52F-25696BFEBC14}" destId="{480EFD68-FB41-40FD-9F23-08D2CECD94E0}" srcOrd="0" destOrd="0" presId="urn:microsoft.com/office/officeart/2005/8/layout/hierarchy1"/>
    <dgm:cxn modelId="{EC3F8DED-032D-4546-BC3B-7B49490CB1E7}" srcId="{38983378-0EFE-4A5E-BFE7-0C1688A3006A}" destId="{07DB3F5D-F2F4-41CA-A7DF-1B25321F4520}" srcOrd="1" destOrd="0" parTransId="{C878AE54-658B-43F7-8780-596CCE271C21}" sibTransId="{DF51937D-AF49-4FDD-A5CB-82210F2B73E9}"/>
    <dgm:cxn modelId="{935AF7EF-C539-4046-BAB3-17CE27F011A4}" srcId="{DE357BE1-AD3A-4C3A-A358-8A8618F77D61}" destId="{2B057149-0B22-43BF-A56C-99D3519AB3DD}" srcOrd="3" destOrd="0" parTransId="{55913A57-2187-4683-A52F-25696BFEBC14}" sibTransId="{28DB8662-E2AC-4F1E-9E43-EA194D52C935}"/>
    <dgm:cxn modelId="{D0B195F4-A5B2-4ACE-B1E0-2008EED581FF}" type="presOf" srcId="{05A84724-6B7B-4740-A71D-6FC3D177C2E1}" destId="{844A2176-3292-49D5-AFE1-DD4E32D69A11}" srcOrd="0" destOrd="0" presId="urn:microsoft.com/office/officeart/2005/8/layout/hierarchy1"/>
    <dgm:cxn modelId="{C0B9D812-4AF3-4E69-885D-EFF838B12FB0}" type="presParOf" srcId="{4D668A34-59C4-42BF-981D-33117F9CF10D}" destId="{BCA47852-7136-4E2B-8A41-C6D35A6A9936}" srcOrd="0" destOrd="0" presId="urn:microsoft.com/office/officeart/2005/8/layout/hierarchy1"/>
    <dgm:cxn modelId="{4E21A753-0B9B-4B4C-A06C-077CFDF12EFD}" type="presParOf" srcId="{BCA47852-7136-4E2B-8A41-C6D35A6A9936}" destId="{60622C21-0F2F-4531-BB4C-172526C967E6}" srcOrd="0" destOrd="0" presId="urn:microsoft.com/office/officeart/2005/8/layout/hierarchy1"/>
    <dgm:cxn modelId="{DD2677B2-15A0-4D55-BDAE-97DC4A5483F9}" type="presParOf" srcId="{60622C21-0F2F-4531-BB4C-172526C967E6}" destId="{3513B92B-C16A-48C6-979A-0B1373E87517}" srcOrd="0" destOrd="0" presId="urn:microsoft.com/office/officeart/2005/8/layout/hierarchy1"/>
    <dgm:cxn modelId="{A969ADD6-F66A-43F0-AEFE-DA2C727AA027}" type="presParOf" srcId="{60622C21-0F2F-4531-BB4C-172526C967E6}" destId="{AEE65CAA-FD9C-4B3E-AF32-F2CB709AA6FD}" srcOrd="1" destOrd="0" presId="urn:microsoft.com/office/officeart/2005/8/layout/hierarchy1"/>
    <dgm:cxn modelId="{27AA1E46-3FDC-4581-BD38-C8F81AE6FD7C}" type="presParOf" srcId="{BCA47852-7136-4E2B-8A41-C6D35A6A9936}" destId="{07522F12-FC87-4DDF-9406-B328EF18EDDC}" srcOrd="1" destOrd="0" presId="urn:microsoft.com/office/officeart/2005/8/layout/hierarchy1"/>
    <dgm:cxn modelId="{BD381D46-244C-42EF-ACBE-F309A6D63909}" type="presParOf" srcId="{07522F12-FC87-4DDF-9406-B328EF18EDDC}" destId="{A14472A5-BCA6-4332-A611-884F7F6A3901}" srcOrd="0" destOrd="0" presId="urn:microsoft.com/office/officeart/2005/8/layout/hierarchy1"/>
    <dgm:cxn modelId="{D9C406AC-CDB0-4190-BCC6-2F0AEE97C7EE}" type="presParOf" srcId="{07522F12-FC87-4DDF-9406-B328EF18EDDC}" destId="{1CA0A6B5-EC9F-4081-81E5-B844FC7090E1}" srcOrd="1" destOrd="0" presId="urn:microsoft.com/office/officeart/2005/8/layout/hierarchy1"/>
    <dgm:cxn modelId="{A5DBD4A6-CF10-4051-AC15-FBEF9A6636FC}" type="presParOf" srcId="{1CA0A6B5-EC9F-4081-81E5-B844FC7090E1}" destId="{851B6E32-8BF9-4AEC-9C0C-70521E4AD67E}" srcOrd="0" destOrd="0" presId="urn:microsoft.com/office/officeart/2005/8/layout/hierarchy1"/>
    <dgm:cxn modelId="{D3E5CE07-A4A4-42BC-8A3C-0F2E9C49CF56}" type="presParOf" srcId="{851B6E32-8BF9-4AEC-9C0C-70521E4AD67E}" destId="{21D38EB4-2473-4350-AAFE-40926EAEC93F}" srcOrd="0" destOrd="0" presId="urn:microsoft.com/office/officeart/2005/8/layout/hierarchy1"/>
    <dgm:cxn modelId="{39EEC104-B6A0-40D5-9AFA-F2E26427881B}" type="presParOf" srcId="{851B6E32-8BF9-4AEC-9C0C-70521E4AD67E}" destId="{F827BEC0-3BC6-4441-9D5D-DB7999EE7FA7}" srcOrd="1" destOrd="0" presId="urn:microsoft.com/office/officeart/2005/8/layout/hierarchy1"/>
    <dgm:cxn modelId="{02E2549D-8B5F-4C2C-B14D-3E8AF7803A20}" type="presParOf" srcId="{1CA0A6B5-EC9F-4081-81E5-B844FC7090E1}" destId="{C1594C1B-C981-4613-A29B-991C53573BAE}" srcOrd="1" destOrd="0" presId="urn:microsoft.com/office/officeart/2005/8/layout/hierarchy1"/>
    <dgm:cxn modelId="{D76FE9D2-B4F6-413B-BC23-4F173B3BA3DE}" type="presParOf" srcId="{C1594C1B-C981-4613-A29B-991C53573BAE}" destId="{F8D198B4-79CC-496C-8EDA-EE78601105CC}" srcOrd="0" destOrd="0" presId="urn:microsoft.com/office/officeart/2005/8/layout/hierarchy1"/>
    <dgm:cxn modelId="{93EB20B3-A5C7-4128-820C-28B934067613}" type="presParOf" srcId="{C1594C1B-C981-4613-A29B-991C53573BAE}" destId="{7E2E9148-1D30-4067-8DF5-FD5F067559B1}" srcOrd="1" destOrd="0" presId="urn:microsoft.com/office/officeart/2005/8/layout/hierarchy1"/>
    <dgm:cxn modelId="{B16F432C-7315-4FF6-8346-111B7A996383}" type="presParOf" srcId="{7E2E9148-1D30-4067-8DF5-FD5F067559B1}" destId="{3851A0F5-4640-4760-9F1F-450EC7097BA0}" srcOrd="0" destOrd="0" presId="urn:microsoft.com/office/officeart/2005/8/layout/hierarchy1"/>
    <dgm:cxn modelId="{C7965AB1-581D-4589-B6A8-8941ACB58984}" type="presParOf" srcId="{3851A0F5-4640-4760-9F1F-450EC7097BA0}" destId="{986F30E7-0A74-4E42-AEAE-33DD266E887E}" srcOrd="0" destOrd="0" presId="urn:microsoft.com/office/officeart/2005/8/layout/hierarchy1"/>
    <dgm:cxn modelId="{54418732-2184-4A90-98E2-C5659FB54EFF}" type="presParOf" srcId="{3851A0F5-4640-4760-9F1F-450EC7097BA0}" destId="{F8685D4F-D343-453F-93ED-F78BDF193240}" srcOrd="1" destOrd="0" presId="urn:microsoft.com/office/officeart/2005/8/layout/hierarchy1"/>
    <dgm:cxn modelId="{E71D1824-F96C-40BE-B12C-B2D1287B29CC}" type="presParOf" srcId="{7E2E9148-1D30-4067-8DF5-FD5F067559B1}" destId="{61A455E6-FF01-4766-B296-EB046A7103EE}" srcOrd="1" destOrd="0" presId="urn:microsoft.com/office/officeart/2005/8/layout/hierarchy1"/>
    <dgm:cxn modelId="{DFF4D46A-83F8-423F-979A-0971720EF231}" type="presParOf" srcId="{C1594C1B-C981-4613-A29B-991C53573BAE}" destId="{E1B4221A-7089-4BEE-982E-CF71111E1561}" srcOrd="2" destOrd="0" presId="urn:microsoft.com/office/officeart/2005/8/layout/hierarchy1"/>
    <dgm:cxn modelId="{8B70B82E-67EA-4B98-8B6E-870AC1F8A2DE}" type="presParOf" srcId="{C1594C1B-C981-4613-A29B-991C53573BAE}" destId="{28833D43-D153-4B46-8C4D-D3D210EC5113}" srcOrd="3" destOrd="0" presId="urn:microsoft.com/office/officeart/2005/8/layout/hierarchy1"/>
    <dgm:cxn modelId="{A618030D-0D71-4902-BBAB-F6F7C6A38C55}" type="presParOf" srcId="{28833D43-D153-4B46-8C4D-D3D210EC5113}" destId="{CEB5E298-898D-4CAF-9E55-BE48E2502417}" srcOrd="0" destOrd="0" presId="urn:microsoft.com/office/officeart/2005/8/layout/hierarchy1"/>
    <dgm:cxn modelId="{9479C3C4-434C-4FE9-92BD-FE4E00D52038}" type="presParOf" srcId="{CEB5E298-898D-4CAF-9E55-BE48E2502417}" destId="{7F41EC1E-5890-49EE-92D9-A4EC8FA16106}" srcOrd="0" destOrd="0" presId="urn:microsoft.com/office/officeart/2005/8/layout/hierarchy1"/>
    <dgm:cxn modelId="{2A70A3DA-F054-4B16-AA00-910B4EA381C2}" type="presParOf" srcId="{CEB5E298-898D-4CAF-9E55-BE48E2502417}" destId="{5254D0F5-EAAC-429C-8491-E1C7D1C24BE1}" srcOrd="1" destOrd="0" presId="urn:microsoft.com/office/officeart/2005/8/layout/hierarchy1"/>
    <dgm:cxn modelId="{C3257338-5B5A-4BF4-A3D3-59342305A651}" type="presParOf" srcId="{28833D43-D153-4B46-8C4D-D3D210EC5113}" destId="{7BA5185D-605A-476E-9872-6685D3F4A89A}" srcOrd="1" destOrd="0" presId="urn:microsoft.com/office/officeart/2005/8/layout/hierarchy1"/>
    <dgm:cxn modelId="{40B08838-E3F4-4334-93E3-5B250D494421}" type="presParOf" srcId="{07522F12-FC87-4DDF-9406-B328EF18EDDC}" destId="{BBDF260F-621E-4101-B8EB-664602E50FF6}" srcOrd="2" destOrd="0" presId="urn:microsoft.com/office/officeart/2005/8/layout/hierarchy1"/>
    <dgm:cxn modelId="{2300A2A1-F212-4BE4-B28B-626C25786335}" type="presParOf" srcId="{07522F12-FC87-4DDF-9406-B328EF18EDDC}" destId="{85DAE378-75FC-469C-94A3-795330C96EB2}" srcOrd="3" destOrd="0" presId="urn:microsoft.com/office/officeart/2005/8/layout/hierarchy1"/>
    <dgm:cxn modelId="{5409EBFA-3D82-465F-B70F-6FF457BFE98A}" type="presParOf" srcId="{85DAE378-75FC-469C-94A3-795330C96EB2}" destId="{8B6C9CF5-5C52-447E-9453-49821C0B89D5}" srcOrd="0" destOrd="0" presId="urn:microsoft.com/office/officeart/2005/8/layout/hierarchy1"/>
    <dgm:cxn modelId="{03F08063-5506-4CD3-90DB-187663DBCE88}" type="presParOf" srcId="{8B6C9CF5-5C52-447E-9453-49821C0B89D5}" destId="{0525CF1F-2611-4FB7-A4AB-26B769286E76}" srcOrd="0" destOrd="0" presId="urn:microsoft.com/office/officeart/2005/8/layout/hierarchy1"/>
    <dgm:cxn modelId="{E2FD2029-0132-4CD9-A425-FF0559EC2BF6}" type="presParOf" srcId="{8B6C9CF5-5C52-447E-9453-49821C0B89D5}" destId="{481C2360-2D1B-4141-8AA9-2EBF716964A5}" srcOrd="1" destOrd="0" presId="urn:microsoft.com/office/officeart/2005/8/layout/hierarchy1"/>
    <dgm:cxn modelId="{C921CFCE-39B1-48A4-A10C-1C5D5BF9C93C}" type="presParOf" srcId="{85DAE378-75FC-469C-94A3-795330C96EB2}" destId="{88604BE5-9238-44A1-B148-2B7013001BDB}" srcOrd="1" destOrd="0" presId="urn:microsoft.com/office/officeart/2005/8/layout/hierarchy1"/>
    <dgm:cxn modelId="{03C05D6F-3D4A-4E6E-BDF2-1F1DBC475E36}" type="presParOf" srcId="{88604BE5-9238-44A1-B148-2B7013001BDB}" destId="{9307AD27-F14F-4A45-A238-6508EFDDF1A2}" srcOrd="0" destOrd="0" presId="urn:microsoft.com/office/officeart/2005/8/layout/hierarchy1"/>
    <dgm:cxn modelId="{9EB1DAAE-50B4-49CC-BB74-91E0EA437061}" type="presParOf" srcId="{88604BE5-9238-44A1-B148-2B7013001BDB}" destId="{C592986D-3304-4FBB-81ED-F18816053F25}" srcOrd="1" destOrd="0" presId="urn:microsoft.com/office/officeart/2005/8/layout/hierarchy1"/>
    <dgm:cxn modelId="{197A359F-DE39-4CF4-81FC-B5409AE08F0A}" type="presParOf" srcId="{C592986D-3304-4FBB-81ED-F18816053F25}" destId="{FF4D24FD-0434-4D38-B2C0-06B9464F9744}" srcOrd="0" destOrd="0" presId="urn:microsoft.com/office/officeart/2005/8/layout/hierarchy1"/>
    <dgm:cxn modelId="{2C1F1566-FC95-4687-8E76-63A3A0863E4A}" type="presParOf" srcId="{FF4D24FD-0434-4D38-B2C0-06B9464F9744}" destId="{40023286-9DD3-45DC-ACDD-4E0C33F1F95D}" srcOrd="0" destOrd="0" presId="urn:microsoft.com/office/officeart/2005/8/layout/hierarchy1"/>
    <dgm:cxn modelId="{C094A827-5D79-4BDD-9DDB-C1BBB9EF6CD4}" type="presParOf" srcId="{FF4D24FD-0434-4D38-B2C0-06B9464F9744}" destId="{C5EE1D70-F470-4548-B47E-6BF7CCDADFD2}" srcOrd="1" destOrd="0" presId="urn:microsoft.com/office/officeart/2005/8/layout/hierarchy1"/>
    <dgm:cxn modelId="{A03CD2AB-72B9-4BA8-B07D-F85645E5F766}" type="presParOf" srcId="{C592986D-3304-4FBB-81ED-F18816053F25}" destId="{46D491BE-040B-4420-A003-2C093E649B0C}" srcOrd="1" destOrd="0" presId="urn:microsoft.com/office/officeart/2005/8/layout/hierarchy1"/>
    <dgm:cxn modelId="{3DC7B2B7-7A48-4EC0-9270-D41E817E4F0B}" type="presParOf" srcId="{88604BE5-9238-44A1-B148-2B7013001BDB}" destId="{7F9943B0-341D-4D78-8E32-5763E177BAF5}" srcOrd="2" destOrd="0" presId="urn:microsoft.com/office/officeart/2005/8/layout/hierarchy1"/>
    <dgm:cxn modelId="{4F287FBF-C553-4EB9-82F6-DBBA3D138949}" type="presParOf" srcId="{88604BE5-9238-44A1-B148-2B7013001BDB}" destId="{03A49995-3E01-43FE-AA9B-E6D2A7785057}" srcOrd="3" destOrd="0" presId="urn:microsoft.com/office/officeart/2005/8/layout/hierarchy1"/>
    <dgm:cxn modelId="{65615B80-02D5-4779-80A4-E6469B93340F}" type="presParOf" srcId="{03A49995-3E01-43FE-AA9B-E6D2A7785057}" destId="{307A3957-3FF8-41C3-A051-12F3F75C2BE2}" srcOrd="0" destOrd="0" presId="urn:microsoft.com/office/officeart/2005/8/layout/hierarchy1"/>
    <dgm:cxn modelId="{9223DB1A-4D08-4A7A-B6F6-DE65FE644BE4}" type="presParOf" srcId="{307A3957-3FF8-41C3-A051-12F3F75C2BE2}" destId="{0EB84863-AB56-4155-929C-22620F8BA509}" srcOrd="0" destOrd="0" presId="urn:microsoft.com/office/officeart/2005/8/layout/hierarchy1"/>
    <dgm:cxn modelId="{6AF17154-C8EF-4493-AFB0-8B2D0E191F10}" type="presParOf" srcId="{307A3957-3FF8-41C3-A051-12F3F75C2BE2}" destId="{844A2176-3292-49D5-AFE1-DD4E32D69A11}" srcOrd="1" destOrd="0" presId="urn:microsoft.com/office/officeart/2005/8/layout/hierarchy1"/>
    <dgm:cxn modelId="{B0709709-6E44-4680-8CBC-4BADBAA047FA}" type="presParOf" srcId="{03A49995-3E01-43FE-AA9B-E6D2A7785057}" destId="{F3FB7A2D-7977-4312-A215-0DB115304D2A}" srcOrd="1" destOrd="0" presId="urn:microsoft.com/office/officeart/2005/8/layout/hierarchy1"/>
    <dgm:cxn modelId="{4B472C98-9FF6-4426-883E-2A0766ED4A7C}" type="presParOf" srcId="{07522F12-FC87-4DDF-9406-B328EF18EDDC}" destId="{A830678E-EC51-4B54-AA12-D0657BBC9241}" srcOrd="4" destOrd="0" presId="urn:microsoft.com/office/officeart/2005/8/layout/hierarchy1"/>
    <dgm:cxn modelId="{209D673C-C029-41BE-9588-5489316B762A}" type="presParOf" srcId="{07522F12-FC87-4DDF-9406-B328EF18EDDC}" destId="{465D3D84-9E43-4AAE-A963-6CDBEF19EF42}" srcOrd="5" destOrd="0" presId="urn:microsoft.com/office/officeart/2005/8/layout/hierarchy1"/>
    <dgm:cxn modelId="{4BCB4424-7344-4A8A-8177-FDB344368663}" type="presParOf" srcId="{465D3D84-9E43-4AAE-A963-6CDBEF19EF42}" destId="{3EFC5495-949E-48FC-B0DD-779D006A3B4D}" srcOrd="0" destOrd="0" presId="urn:microsoft.com/office/officeart/2005/8/layout/hierarchy1"/>
    <dgm:cxn modelId="{D7F2C667-34B8-4242-A59F-D7B00D1EFF2A}" type="presParOf" srcId="{3EFC5495-949E-48FC-B0DD-779D006A3B4D}" destId="{91EE7108-B5D8-47F9-9E4A-E34F63ABEB94}" srcOrd="0" destOrd="0" presId="urn:microsoft.com/office/officeart/2005/8/layout/hierarchy1"/>
    <dgm:cxn modelId="{80521ABF-2309-4065-A0F0-8050FEA58316}" type="presParOf" srcId="{3EFC5495-949E-48FC-B0DD-779D006A3B4D}" destId="{CAF71E64-9444-4C3C-83FE-BFF268472781}" srcOrd="1" destOrd="0" presId="urn:microsoft.com/office/officeart/2005/8/layout/hierarchy1"/>
    <dgm:cxn modelId="{3AA1259E-063E-4FB3-86E1-A933349B6644}" type="presParOf" srcId="{465D3D84-9E43-4AAE-A963-6CDBEF19EF42}" destId="{7E4AF3DE-E221-4F1B-B562-5255BD4D5BB7}" srcOrd="1" destOrd="0" presId="urn:microsoft.com/office/officeart/2005/8/layout/hierarchy1"/>
    <dgm:cxn modelId="{63D38D04-81DF-4386-BF4F-ADB74AE3A42D}" type="presParOf" srcId="{7E4AF3DE-E221-4F1B-B562-5255BD4D5BB7}" destId="{0A4051C4-977A-4379-BC13-1820519736C3}" srcOrd="0" destOrd="0" presId="urn:microsoft.com/office/officeart/2005/8/layout/hierarchy1"/>
    <dgm:cxn modelId="{8A3492AD-DDCE-4611-9696-8B52EED7C513}" type="presParOf" srcId="{7E4AF3DE-E221-4F1B-B562-5255BD4D5BB7}" destId="{029D11F7-9011-4593-AC59-CE35E4CB33D5}" srcOrd="1" destOrd="0" presId="urn:microsoft.com/office/officeart/2005/8/layout/hierarchy1"/>
    <dgm:cxn modelId="{F7C153CD-B98D-44F2-856B-9DDF739B5062}" type="presParOf" srcId="{029D11F7-9011-4593-AC59-CE35E4CB33D5}" destId="{75FB3A4F-21A6-4592-85BD-24CE14737FFE}" srcOrd="0" destOrd="0" presId="urn:microsoft.com/office/officeart/2005/8/layout/hierarchy1"/>
    <dgm:cxn modelId="{11463FBB-AB3B-4204-B04A-7EB3D5BBE4C5}" type="presParOf" srcId="{75FB3A4F-21A6-4592-85BD-24CE14737FFE}" destId="{3A756054-EDF0-41AB-98BD-C5834212D089}" srcOrd="0" destOrd="0" presId="urn:microsoft.com/office/officeart/2005/8/layout/hierarchy1"/>
    <dgm:cxn modelId="{BAC9A538-E80A-4787-9BA3-049F51B37E52}" type="presParOf" srcId="{75FB3A4F-21A6-4592-85BD-24CE14737FFE}" destId="{3790DA19-2E72-4B12-B06C-A527760B19A0}" srcOrd="1" destOrd="0" presId="urn:microsoft.com/office/officeart/2005/8/layout/hierarchy1"/>
    <dgm:cxn modelId="{CD8047D1-81CD-4EF4-B38B-DFB6C8DD6782}" type="presParOf" srcId="{029D11F7-9011-4593-AC59-CE35E4CB33D5}" destId="{F9686D25-F8F7-4D22-A35B-D163A6C4F5C8}" srcOrd="1" destOrd="0" presId="urn:microsoft.com/office/officeart/2005/8/layout/hierarchy1"/>
    <dgm:cxn modelId="{0B7FC3F9-D762-4D12-B898-7ED22AB2E0F1}" type="presParOf" srcId="{7E4AF3DE-E221-4F1B-B562-5255BD4D5BB7}" destId="{0C290CC5-4626-4800-93A4-A311CA8F9186}" srcOrd="2" destOrd="0" presId="urn:microsoft.com/office/officeart/2005/8/layout/hierarchy1"/>
    <dgm:cxn modelId="{4148B353-4F43-4E46-855D-921083A82E3F}" type="presParOf" srcId="{7E4AF3DE-E221-4F1B-B562-5255BD4D5BB7}" destId="{D18ECE69-952D-4B97-BA05-4003D653F56F}" srcOrd="3" destOrd="0" presId="urn:microsoft.com/office/officeart/2005/8/layout/hierarchy1"/>
    <dgm:cxn modelId="{04DAC109-DA7A-42A0-AB98-60D479662772}" type="presParOf" srcId="{D18ECE69-952D-4B97-BA05-4003D653F56F}" destId="{055ACC0C-0F7C-4664-8A83-7999D9C1F671}" srcOrd="0" destOrd="0" presId="urn:microsoft.com/office/officeart/2005/8/layout/hierarchy1"/>
    <dgm:cxn modelId="{212AE606-B3CD-4609-B2E5-AE6E5188D8FF}" type="presParOf" srcId="{055ACC0C-0F7C-4664-8A83-7999D9C1F671}" destId="{5062CCDD-4658-491C-AC6A-4506BC46E3DB}" srcOrd="0" destOrd="0" presId="urn:microsoft.com/office/officeart/2005/8/layout/hierarchy1"/>
    <dgm:cxn modelId="{2A27C45A-732F-4CAC-86AF-DFF0FDA8B04B}" type="presParOf" srcId="{055ACC0C-0F7C-4664-8A83-7999D9C1F671}" destId="{5E7F01AA-DBA9-4CCB-8E9C-2436D53D9DB3}" srcOrd="1" destOrd="0" presId="urn:microsoft.com/office/officeart/2005/8/layout/hierarchy1"/>
    <dgm:cxn modelId="{706D6C42-881C-4B7D-A655-3D774C114E9D}" type="presParOf" srcId="{D18ECE69-952D-4B97-BA05-4003D653F56F}" destId="{B5AF8A73-9437-46CE-8127-B8E8A9B0C5F9}" srcOrd="1" destOrd="0" presId="urn:microsoft.com/office/officeart/2005/8/layout/hierarchy1"/>
    <dgm:cxn modelId="{A5A30415-6DF9-48CE-8073-81920E1DB677}" type="presParOf" srcId="{07522F12-FC87-4DDF-9406-B328EF18EDDC}" destId="{480EFD68-FB41-40FD-9F23-08D2CECD94E0}" srcOrd="6" destOrd="0" presId="urn:microsoft.com/office/officeart/2005/8/layout/hierarchy1"/>
    <dgm:cxn modelId="{CB3EB357-F9A6-4418-8350-6C76108EB312}" type="presParOf" srcId="{07522F12-FC87-4DDF-9406-B328EF18EDDC}" destId="{D002C82D-DD7C-446A-BE3C-4E44863B067F}" srcOrd="7" destOrd="0" presId="urn:microsoft.com/office/officeart/2005/8/layout/hierarchy1"/>
    <dgm:cxn modelId="{7E7BB369-02B9-427E-A168-0E7C00A2D0ED}" type="presParOf" srcId="{D002C82D-DD7C-446A-BE3C-4E44863B067F}" destId="{ED03B32E-EFEA-4F54-A751-E9C8AE2686FC}" srcOrd="0" destOrd="0" presId="urn:microsoft.com/office/officeart/2005/8/layout/hierarchy1"/>
    <dgm:cxn modelId="{214BC084-9D0F-4A4C-A746-1C372CDC8730}" type="presParOf" srcId="{ED03B32E-EFEA-4F54-A751-E9C8AE2686FC}" destId="{FEC0CA8E-E3DA-4054-B246-2E342D6E377F}" srcOrd="0" destOrd="0" presId="urn:microsoft.com/office/officeart/2005/8/layout/hierarchy1"/>
    <dgm:cxn modelId="{9CB0A010-E65A-4A24-9DEC-6177BB30FDD5}" type="presParOf" srcId="{ED03B32E-EFEA-4F54-A751-E9C8AE2686FC}" destId="{136D3365-2607-41A3-980D-0720523B1BC4}" srcOrd="1" destOrd="0" presId="urn:microsoft.com/office/officeart/2005/8/layout/hierarchy1"/>
    <dgm:cxn modelId="{A441C2A5-9ABD-40E1-AA78-8DA1C407D720}" type="presParOf" srcId="{D002C82D-DD7C-446A-BE3C-4E44863B067F}" destId="{4655BE9D-A8E1-48C1-98BD-F792695A6821}" srcOrd="1" destOrd="0" presId="urn:microsoft.com/office/officeart/2005/8/layout/hierarchy1"/>
    <dgm:cxn modelId="{5B3B4D75-4851-49B2-B8E7-AAAED37B0508}" type="presParOf" srcId="{4655BE9D-A8E1-48C1-98BD-F792695A6821}" destId="{3DA0326D-1FF5-4986-9713-917B9C7B3391}" srcOrd="0" destOrd="0" presId="urn:microsoft.com/office/officeart/2005/8/layout/hierarchy1"/>
    <dgm:cxn modelId="{3A77BA27-7C82-4619-9BD5-A12D02E610C3}" type="presParOf" srcId="{4655BE9D-A8E1-48C1-98BD-F792695A6821}" destId="{29EFAB75-3318-4A42-8179-BDFA0BF69CB9}" srcOrd="1" destOrd="0" presId="urn:microsoft.com/office/officeart/2005/8/layout/hierarchy1"/>
    <dgm:cxn modelId="{41495921-8BE4-46B0-92FF-A6B042AEE5E7}" type="presParOf" srcId="{29EFAB75-3318-4A42-8179-BDFA0BF69CB9}" destId="{D7A9964F-6720-4FA4-B638-6CF64A2502F2}" srcOrd="0" destOrd="0" presId="urn:microsoft.com/office/officeart/2005/8/layout/hierarchy1"/>
    <dgm:cxn modelId="{B98A0C6D-8324-4F87-BADF-00FBB5E460B6}" type="presParOf" srcId="{D7A9964F-6720-4FA4-B638-6CF64A2502F2}" destId="{5A513E7E-C5B2-457C-869D-7F446FB054CE}" srcOrd="0" destOrd="0" presId="urn:microsoft.com/office/officeart/2005/8/layout/hierarchy1"/>
    <dgm:cxn modelId="{C5BA3A5E-1D37-4FD0-AF4E-140F63665F50}" type="presParOf" srcId="{D7A9964F-6720-4FA4-B638-6CF64A2502F2}" destId="{2EF548FA-34E0-4486-9892-502E182C9AF8}" srcOrd="1" destOrd="0" presId="urn:microsoft.com/office/officeart/2005/8/layout/hierarchy1"/>
    <dgm:cxn modelId="{99A8A227-0A20-42D1-BF4F-57339AB2747B}" type="presParOf" srcId="{29EFAB75-3318-4A42-8179-BDFA0BF69CB9}" destId="{8EABFF30-A2EC-4834-AB6E-E2CAFED76F6C}" srcOrd="1" destOrd="0" presId="urn:microsoft.com/office/officeart/2005/8/layout/hierarchy1"/>
    <dgm:cxn modelId="{D478CE0E-97FF-4FFF-B97A-6EAD5A202CBB}" type="presParOf" srcId="{4655BE9D-A8E1-48C1-98BD-F792695A6821}" destId="{D141986F-2373-4C32-AAA1-6D709CFE1450}" srcOrd="2" destOrd="0" presId="urn:microsoft.com/office/officeart/2005/8/layout/hierarchy1"/>
    <dgm:cxn modelId="{3DF3ACAA-0F12-4855-8793-B9069F42068A}" type="presParOf" srcId="{4655BE9D-A8E1-48C1-98BD-F792695A6821}" destId="{6AD6AD35-159E-49A5-8B63-C9FD71CB8FD4}" srcOrd="3" destOrd="0" presId="urn:microsoft.com/office/officeart/2005/8/layout/hierarchy1"/>
    <dgm:cxn modelId="{E72A9C02-AAD3-4F84-9339-1DDB0F41EF12}" type="presParOf" srcId="{6AD6AD35-159E-49A5-8B63-C9FD71CB8FD4}" destId="{A45A1684-263F-4B94-9D91-B79FBEA3AF45}" srcOrd="0" destOrd="0" presId="urn:microsoft.com/office/officeart/2005/8/layout/hierarchy1"/>
    <dgm:cxn modelId="{935F9CFF-44AB-4D5F-B2EB-0AE35A7BCFC7}" type="presParOf" srcId="{A45A1684-263F-4B94-9D91-B79FBEA3AF45}" destId="{F2DA4452-9DE0-47BE-B78D-7238CCC82E65}" srcOrd="0" destOrd="0" presId="urn:microsoft.com/office/officeart/2005/8/layout/hierarchy1"/>
    <dgm:cxn modelId="{73446CE2-A9D0-47CE-8FBA-6C1E13F846D0}" type="presParOf" srcId="{A45A1684-263F-4B94-9D91-B79FBEA3AF45}" destId="{ECA8C1B4-41D7-4986-A2B2-2737967FFB38}" srcOrd="1" destOrd="0" presId="urn:microsoft.com/office/officeart/2005/8/layout/hierarchy1"/>
    <dgm:cxn modelId="{D1120B24-7BE8-47E1-A868-A3C36240C273}" type="presParOf" srcId="{6AD6AD35-159E-49A5-8B63-C9FD71CB8FD4}" destId="{C3A07E06-6202-4F0A-BF08-7D2B2ACC5F96}"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21BE1E-25E3-4A89-B1F9-ACF50BE22BA6}" type="doc">
      <dgm:prSet loTypeId="urn:microsoft.com/office/officeart/2005/8/layout/hierarchy1" loCatId="hierarchy" qsTypeId="urn:microsoft.com/office/officeart/2005/8/quickstyle/3d4" qsCatId="3D" csTypeId="urn:microsoft.com/office/officeart/2005/8/colors/colorful3" csCatId="colorful" phldr="1"/>
      <dgm:spPr/>
      <dgm:t>
        <a:bodyPr/>
        <a:lstStyle/>
        <a:p>
          <a:endParaRPr lang="en-US"/>
        </a:p>
      </dgm:t>
    </dgm:pt>
    <dgm:pt modelId="{DE357BE1-AD3A-4C3A-A358-8A8618F77D61}">
      <dgm:prSet phldrT="[Text]" phldr="0"/>
      <dgm:spPr/>
      <dgm:t>
        <a:bodyPr/>
        <a:lstStyle/>
        <a:p>
          <a:r>
            <a:rPr lang="en-US" dirty="0"/>
            <a:t>Home Page</a:t>
          </a:r>
        </a:p>
      </dgm:t>
    </dgm:pt>
    <dgm:pt modelId="{E106BA0E-3C69-40EE-9C70-3C89AD20044C}" type="parTrans" cxnId="{00649381-55FC-4873-A6B3-C8ACDCE9105F}">
      <dgm:prSet/>
      <dgm:spPr/>
      <dgm:t>
        <a:bodyPr/>
        <a:lstStyle/>
        <a:p>
          <a:endParaRPr lang="en-US"/>
        </a:p>
      </dgm:t>
    </dgm:pt>
    <dgm:pt modelId="{28262DA4-4F71-402D-A8EB-4DA1C811013B}" type="sibTrans" cxnId="{00649381-55FC-4873-A6B3-C8ACDCE9105F}">
      <dgm:prSet/>
      <dgm:spPr/>
      <dgm:t>
        <a:bodyPr/>
        <a:lstStyle/>
        <a:p>
          <a:endParaRPr lang="en-US"/>
        </a:p>
      </dgm:t>
    </dgm:pt>
    <dgm:pt modelId="{38983378-0EFE-4A5E-BFE7-0C1688A3006A}">
      <dgm:prSet phldrT="[Text]" phldr="0"/>
      <dgm:spPr/>
      <dgm:t>
        <a:bodyPr/>
        <a:lstStyle/>
        <a:p>
          <a:r>
            <a:rPr lang="en-US" dirty="0"/>
            <a:t>Main Section</a:t>
          </a:r>
        </a:p>
      </dgm:t>
    </dgm:pt>
    <dgm:pt modelId="{D4368107-51C7-4D04-9026-31BE9E298197}" type="parTrans" cxnId="{645F74CD-9D89-4F5C-A348-E46A3F547782}">
      <dgm:prSet/>
      <dgm:spPr/>
      <dgm:t>
        <a:bodyPr/>
        <a:lstStyle/>
        <a:p>
          <a:endParaRPr lang="en-US"/>
        </a:p>
      </dgm:t>
    </dgm:pt>
    <dgm:pt modelId="{22F607E5-752F-4E35-9FA2-5085368CC71F}" type="sibTrans" cxnId="{645F74CD-9D89-4F5C-A348-E46A3F547782}">
      <dgm:prSet/>
      <dgm:spPr/>
      <dgm:t>
        <a:bodyPr/>
        <a:lstStyle/>
        <a:p>
          <a:endParaRPr lang="en-US"/>
        </a:p>
      </dgm:t>
    </dgm:pt>
    <dgm:pt modelId="{236AB657-C32F-401B-85BD-172FE7632DB2}">
      <dgm:prSet phldrT="[Text]"/>
      <dgm:spPr/>
      <dgm:t>
        <a:bodyPr/>
        <a:lstStyle/>
        <a:p>
          <a:r>
            <a:rPr lang="en-US" dirty="0"/>
            <a:t>Sub Section</a:t>
          </a:r>
        </a:p>
      </dgm:t>
    </dgm:pt>
    <dgm:pt modelId="{40ADD87E-81D5-4F1F-91A8-70CCA46DF63F}" type="parTrans" cxnId="{DD503C29-8176-4EF1-AFC9-34BF8AAE4F93}">
      <dgm:prSet/>
      <dgm:spPr/>
      <dgm:t>
        <a:bodyPr/>
        <a:lstStyle/>
        <a:p>
          <a:endParaRPr lang="en-US"/>
        </a:p>
      </dgm:t>
    </dgm:pt>
    <dgm:pt modelId="{9009AFFA-4BCA-42CE-AA68-1CA64BD8F5C4}" type="sibTrans" cxnId="{DD503C29-8176-4EF1-AFC9-34BF8AAE4F93}">
      <dgm:prSet/>
      <dgm:spPr/>
      <dgm:t>
        <a:bodyPr/>
        <a:lstStyle/>
        <a:p>
          <a:endParaRPr lang="en-US"/>
        </a:p>
      </dgm:t>
    </dgm:pt>
    <dgm:pt modelId="{07DB3F5D-F2F4-41CA-A7DF-1B25321F4520}">
      <dgm:prSet phldrT="[Text]"/>
      <dgm:spPr/>
      <dgm:t>
        <a:bodyPr/>
        <a:lstStyle/>
        <a:p>
          <a:r>
            <a:rPr lang="en-US" dirty="0"/>
            <a:t>Sub Section</a:t>
          </a:r>
        </a:p>
      </dgm:t>
    </dgm:pt>
    <dgm:pt modelId="{C878AE54-658B-43F7-8780-596CCE271C21}" type="parTrans" cxnId="{EC3F8DED-032D-4546-BC3B-7B49490CB1E7}">
      <dgm:prSet/>
      <dgm:spPr/>
      <dgm:t>
        <a:bodyPr/>
        <a:lstStyle/>
        <a:p>
          <a:endParaRPr lang="en-US"/>
        </a:p>
      </dgm:t>
    </dgm:pt>
    <dgm:pt modelId="{DF51937D-AF49-4FDD-A5CB-82210F2B73E9}" type="sibTrans" cxnId="{EC3F8DED-032D-4546-BC3B-7B49490CB1E7}">
      <dgm:prSet/>
      <dgm:spPr/>
      <dgm:t>
        <a:bodyPr/>
        <a:lstStyle/>
        <a:p>
          <a:endParaRPr lang="en-US"/>
        </a:p>
      </dgm:t>
    </dgm:pt>
    <dgm:pt modelId="{ECC7F6FA-96B2-40AD-A570-7E2B51896191}">
      <dgm:prSet phldrT="[Text]"/>
      <dgm:spPr/>
      <dgm:t>
        <a:bodyPr/>
        <a:lstStyle/>
        <a:p>
          <a:r>
            <a:rPr lang="en-US" dirty="0"/>
            <a:t>Main Section</a:t>
          </a:r>
        </a:p>
      </dgm:t>
    </dgm:pt>
    <dgm:pt modelId="{B5F34CC8-CAA6-4E64-9270-B2012A19C97A}" type="parTrans" cxnId="{98D7E2A5-F9FE-4E14-ABAE-C4DD6F88FAA2}">
      <dgm:prSet/>
      <dgm:spPr/>
      <dgm:t>
        <a:bodyPr/>
        <a:lstStyle/>
        <a:p>
          <a:endParaRPr lang="en-US"/>
        </a:p>
      </dgm:t>
    </dgm:pt>
    <dgm:pt modelId="{9567CA14-3C92-427B-993D-065525667D37}" type="sibTrans" cxnId="{98D7E2A5-F9FE-4E14-ABAE-C4DD6F88FAA2}">
      <dgm:prSet/>
      <dgm:spPr/>
      <dgm:t>
        <a:bodyPr/>
        <a:lstStyle/>
        <a:p>
          <a:endParaRPr lang="en-US"/>
        </a:p>
      </dgm:t>
    </dgm:pt>
    <dgm:pt modelId="{8237A1D2-6834-4464-9845-1EB8B275B15A}">
      <dgm:prSet/>
      <dgm:spPr/>
      <dgm:t>
        <a:bodyPr/>
        <a:lstStyle/>
        <a:p>
          <a:r>
            <a:rPr lang="en-US" dirty="0"/>
            <a:t>Sub Section</a:t>
          </a:r>
        </a:p>
      </dgm:t>
    </dgm:pt>
    <dgm:pt modelId="{72C07E5E-5EC5-45C9-9F33-28C2725F0B33}" type="parTrans" cxnId="{35582C39-5BAE-43A3-A6B7-CEF1B6830124}">
      <dgm:prSet/>
      <dgm:spPr/>
      <dgm:t>
        <a:bodyPr/>
        <a:lstStyle/>
        <a:p>
          <a:endParaRPr lang="en-US"/>
        </a:p>
      </dgm:t>
    </dgm:pt>
    <dgm:pt modelId="{FE1C8530-BD24-4C5B-9BC1-9F70EF9F3FD4}" type="sibTrans" cxnId="{35582C39-5BAE-43A3-A6B7-CEF1B6830124}">
      <dgm:prSet/>
      <dgm:spPr/>
      <dgm:t>
        <a:bodyPr/>
        <a:lstStyle/>
        <a:p>
          <a:endParaRPr lang="en-US"/>
        </a:p>
      </dgm:t>
    </dgm:pt>
    <dgm:pt modelId="{2D98AA06-236A-490A-B013-EE302A6409B2}">
      <dgm:prSet/>
      <dgm:spPr/>
      <dgm:t>
        <a:bodyPr/>
        <a:lstStyle/>
        <a:p>
          <a:r>
            <a:rPr lang="en-US" dirty="0"/>
            <a:t>Sub Section</a:t>
          </a:r>
        </a:p>
      </dgm:t>
    </dgm:pt>
    <dgm:pt modelId="{5208E15D-44F7-4671-A381-7DC4E0899FA2}" type="parTrans" cxnId="{06C0375A-2144-4889-B5A8-4040C626F12E}">
      <dgm:prSet/>
      <dgm:spPr/>
      <dgm:t>
        <a:bodyPr/>
        <a:lstStyle/>
        <a:p>
          <a:endParaRPr lang="en-US"/>
        </a:p>
      </dgm:t>
    </dgm:pt>
    <dgm:pt modelId="{A9CB5A5C-BB50-451B-8770-9FF8CD7F0400}" type="sibTrans" cxnId="{06C0375A-2144-4889-B5A8-4040C626F12E}">
      <dgm:prSet/>
      <dgm:spPr/>
      <dgm:t>
        <a:bodyPr/>
        <a:lstStyle/>
        <a:p>
          <a:endParaRPr lang="en-US"/>
        </a:p>
      </dgm:t>
    </dgm:pt>
    <dgm:pt modelId="{2B057149-0B22-43BF-A56C-99D3519AB3DD}">
      <dgm:prSet/>
      <dgm:spPr/>
      <dgm:t>
        <a:bodyPr/>
        <a:lstStyle/>
        <a:p>
          <a:r>
            <a:rPr lang="en-US" dirty="0"/>
            <a:t>Main Section</a:t>
          </a:r>
        </a:p>
      </dgm:t>
    </dgm:pt>
    <dgm:pt modelId="{55913A57-2187-4683-A52F-25696BFEBC14}" type="parTrans" cxnId="{935AF7EF-C539-4046-BAB3-17CE27F011A4}">
      <dgm:prSet/>
      <dgm:spPr/>
      <dgm:t>
        <a:bodyPr/>
        <a:lstStyle/>
        <a:p>
          <a:endParaRPr lang="en-US"/>
        </a:p>
      </dgm:t>
    </dgm:pt>
    <dgm:pt modelId="{28DB8662-E2AC-4F1E-9E43-EA194D52C935}" type="sibTrans" cxnId="{935AF7EF-C539-4046-BAB3-17CE27F011A4}">
      <dgm:prSet/>
      <dgm:spPr/>
      <dgm:t>
        <a:bodyPr/>
        <a:lstStyle/>
        <a:p>
          <a:endParaRPr lang="en-US"/>
        </a:p>
      </dgm:t>
    </dgm:pt>
    <dgm:pt modelId="{FD53D313-2779-42E3-9A20-5E7BFA951DDE}">
      <dgm:prSet/>
      <dgm:spPr/>
      <dgm:t>
        <a:bodyPr/>
        <a:lstStyle/>
        <a:p>
          <a:r>
            <a:rPr lang="en-US" dirty="0"/>
            <a:t>Main Section</a:t>
          </a:r>
        </a:p>
      </dgm:t>
    </dgm:pt>
    <dgm:pt modelId="{ADF2D7EB-3523-4E86-8D32-2357F3E0993A}" type="parTrans" cxnId="{518021B5-CF9A-4608-AE17-6B84D1228918}">
      <dgm:prSet/>
      <dgm:spPr/>
      <dgm:t>
        <a:bodyPr/>
        <a:lstStyle/>
        <a:p>
          <a:endParaRPr lang="en-US"/>
        </a:p>
      </dgm:t>
    </dgm:pt>
    <dgm:pt modelId="{9B5CF025-9A28-41D5-92F8-0D340EBD1E20}" type="sibTrans" cxnId="{518021B5-CF9A-4608-AE17-6B84D1228918}">
      <dgm:prSet/>
      <dgm:spPr/>
      <dgm:t>
        <a:bodyPr/>
        <a:lstStyle/>
        <a:p>
          <a:endParaRPr lang="en-US"/>
        </a:p>
      </dgm:t>
    </dgm:pt>
    <dgm:pt modelId="{CB9392A9-0CA6-4299-9FF3-E012431FE29B}">
      <dgm:prSet/>
      <dgm:spPr/>
      <dgm:t>
        <a:bodyPr/>
        <a:lstStyle/>
        <a:p>
          <a:r>
            <a:rPr lang="en-US" dirty="0"/>
            <a:t>Sub Section</a:t>
          </a:r>
        </a:p>
      </dgm:t>
    </dgm:pt>
    <dgm:pt modelId="{EDCAA13A-B96E-46E6-BDC0-4A29B72FB20A}" type="parTrans" cxnId="{08BB0587-9EB1-4363-9A7F-7C8C9363978D}">
      <dgm:prSet/>
      <dgm:spPr/>
      <dgm:t>
        <a:bodyPr/>
        <a:lstStyle/>
        <a:p>
          <a:endParaRPr lang="en-US"/>
        </a:p>
      </dgm:t>
    </dgm:pt>
    <dgm:pt modelId="{B7A10C3C-66BB-45CD-B63B-90260987D2D4}" type="sibTrans" cxnId="{08BB0587-9EB1-4363-9A7F-7C8C9363978D}">
      <dgm:prSet/>
      <dgm:spPr/>
      <dgm:t>
        <a:bodyPr/>
        <a:lstStyle/>
        <a:p>
          <a:endParaRPr lang="en-US"/>
        </a:p>
      </dgm:t>
    </dgm:pt>
    <dgm:pt modelId="{05A84724-6B7B-4740-A71D-6FC3D177C2E1}">
      <dgm:prSet/>
      <dgm:spPr/>
      <dgm:t>
        <a:bodyPr/>
        <a:lstStyle/>
        <a:p>
          <a:r>
            <a:rPr lang="en-US" dirty="0"/>
            <a:t>Sub Section</a:t>
          </a:r>
        </a:p>
      </dgm:t>
    </dgm:pt>
    <dgm:pt modelId="{640DE881-235F-4A13-852A-6E5348733C9A}" type="parTrans" cxnId="{990101BA-DCC0-42CE-B1B3-EB804D1E3ED4}">
      <dgm:prSet/>
      <dgm:spPr/>
      <dgm:t>
        <a:bodyPr/>
        <a:lstStyle/>
        <a:p>
          <a:endParaRPr lang="en-US"/>
        </a:p>
      </dgm:t>
    </dgm:pt>
    <dgm:pt modelId="{CEFC50AC-43C5-45B0-A81A-6E6973CA3EAF}" type="sibTrans" cxnId="{990101BA-DCC0-42CE-B1B3-EB804D1E3ED4}">
      <dgm:prSet/>
      <dgm:spPr/>
      <dgm:t>
        <a:bodyPr/>
        <a:lstStyle/>
        <a:p>
          <a:endParaRPr lang="en-US"/>
        </a:p>
      </dgm:t>
    </dgm:pt>
    <dgm:pt modelId="{F552C81A-B05B-4D43-92A1-25D32F72F25E}">
      <dgm:prSet/>
      <dgm:spPr/>
      <dgm:t>
        <a:bodyPr/>
        <a:lstStyle/>
        <a:p>
          <a:r>
            <a:rPr lang="en-US" dirty="0"/>
            <a:t>Sub Section</a:t>
          </a:r>
        </a:p>
      </dgm:t>
    </dgm:pt>
    <dgm:pt modelId="{6F31D12E-6A5B-4FD1-BF76-0E59A6000697}" type="parTrans" cxnId="{88E5525D-4B08-4535-9C69-DB18285B7DE3}">
      <dgm:prSet/>
      <dgm:spPr/>
      <dgm:t>
        <a:bodyPr/>
        <a:lstStyle/>
        <a:p>
          <a:endParaRPr lang="en-US"/>
        </a:p>
      </dgm:t>
    </dgm:pt>
    <dgm:pt modelId="{47E0F489-AF63-4AD1-8059-6FBE68BC1750}" type="sibTrans" cxnId="{88E5525D-4B08-4535-9C69-DB18285B7DE3}">
      <dgm:prSet/>
      <dgm:spPr/>
      <dgm:t>
        <a:bodyPr/>
        <a:lstStyle/>
        <a:p>
          <a:endParaRPr lang="en-US"/>
        </a:p>
      </dgm:t>
    </dgm:pt>
    <dgm:pt modelId="{4A04C029-DA73-47D7-AAAB-529D51EEA4FA}">
      <dgm:prSet/>
      <dgm:spPr/>
      <dgm:t>
        <a:bodyPr/>
        <a:lstStyle/>
        <a:p>
          <a:r>
            <a:rPr lang="en-US" dirty="0"/>
            <a:t>Sub Section</a:t>
          </a:r>
        </a:p>
      </dgm:t>
    </dgm:pt>
    <dgm:pt modelId="{B1A8B77E-874B-4664-8D38-8A5E61942514}" type="parTrans" cxnId="{D77620B3-3D24-42A9-B90B-427512F49036}">
      <dgm:prSet/>
      <dgm:spPr/>
      <dgm:t>
        <a:bodyPr/>
        <a:lstStyle/>
        <a:p>
          <a:endParaRPr lang="en-US"/>
        </a:p>
      </dgm:t>
    </dgm:pt>
    <dgm:pt modelId="{16B5B358-54A1-4477-A216-3F642EC858E9}" type="sibTrans" cxnId="{D77620B3-3D24-42A9-B90B-427512F49036}">
      <dgm:prSet/>
      <dgm:spPr/>
      <dgm:t>
        <a:bodyPr/>
        <a:lstStyle/>
        <a:p>
          <a:endParaRPr lang="en-US"/>
        </a:p>
      </dgm:t>
    </dgm:pt>
    <dgm:pt modelId="{4D668A34-59C4-42BF-981D-33117F9CF10D}" type="pres">
      <dgm:prSet presAssocID="{2D21BE1E-25E3-4A89-B1F9-ACF50BE22BA6}" presName="hierChild1" presStyleCnt="0">
        <dgm:presLayoutVars>
          <dgm:chPref val="1"/>
          <dgm:dir/>
          <dgm:animOne val="branch"/>
          <dgm:animLvl val="lvl"/>
          <dgm:resizeHandles/>
        </dgm:presLayoutVars>
      </dgm:prSet>
      <dgm:spPr/>
    </dgm:pt>
    <dgm:pt modelId="{BCA47852-7136-4E2B-8A41-C6D35A6A9936}" type="pres">
      <dgm:prSet presAssocID="{DE357BE1-AD3A-4C3A-A358-8A8618F77D61}" presName="hierRoot1" presStyleCnt="0"/>
      <dgm:spPr/>
    </dgm:pt>
    <dgm:pt modelId="{60622C21-0F2F-4531-BB4C-172526C967E6}" type="pres">
      <dgm:prSet presAssocID="{DE357BE1-AD3A-4C3A-A358-8A8618F77D61}" presName="composite" presStyleCnt="0"/>
      <dgm:spPr/>
    </dgm:pt>
    <dgm:pt modelId="{3513B92B-C16A-48C6-979A-0B1373E87517}" type="pres">
      <dgm:prSet presAssocID="{DE357BE1-AD3A-4C3A-A358-8A8618F77D61}" presName="background" presStyleLbl="node0" presStyleIdx="0" presStyleCnt="1"/>
      <dgm:spPr/>
    </dgm:pt>
    <dgm:pt modelId="{AEE65CAA-FD9C-4B3E-AF32-F2CB709AA6FD}" type="pres">
      <dgm:prSet presAssocID="{DE357BE1-AD3A-4C3A-A358-8A8618F77D61}" presName="text" presStyleLbl="fgAcc0" presStyleIdx="0" presStyleCnt="1" custLinFactNeighborX="5556" custLinFactNeighborY="-60639">
        <dgm:presLayoutVars>
          <dgm:chPref val="3"/>
        </dgm:presLayoutVars>
      </dgm:prSet>
      <dgm:spPr/>
    </dgm:pt>
    <dgm:pt modelId="{07522F12-FC87-4DDF-9406-B328EF18EDDC}" type="pres">
      <dgm:prSet presAssocID="{DE357BE1-AD3A-4C3A-A358-8A8618F77D61}" presName="hierChild2" presStyleCnt="0"/>
      <dgm:spPr/>
    </dgm:pt>
    <dgm:pt modelId="{A14472A5-BCA6-4332-A611-884F7F6A3901}" type="pres">
      <dgm:prSet presAssocID="{D4368107-51C7-4D04-9026-31BE9E298197}" presName="Name10" presStyleLbl="parChTrans1D2" presStyleIdx="0" presStyleCnt="4"/>
      <dgm:spPr/>
    </dgm:pt>
    <dgm:pt modelId="{1CA0A6B5-EC9F-4081-81E5-B844FC7090E1}" type="pres">
      <dgm:prSet presAssocID="{38983378-0EFE-4A5E-BFE7-0C1688A3006A}" presName="hierRoot2" presStyleCnt="0"/>
      <dgm:spPr/>
    </dgm:pt>
    <dgm:pt modelId="{851B6E32-8BF9-4AEC-9C0C-70521E4AD67E}" type="pres">
      <dgm:prSet presAssocID="{38983378-0EFE-4A5E-BFE7-0C1688A3006A}" presName="composite2" presStyleCnt="0"/>
      <dgm:spPr/>
    </dgm:pt>
    <dgm:pt modelId="{21D38EB4-2473-4350-AAFE-40926EAEC93F}" type="pres">
      <dgm:prSet presAssocID="{38983378-0EFE-4A5E-BFE7-0C1688A3006A}" presName="background2" presStyleLbl="node2" presStyleIdx="0" presStyleCnt="4"/>
      <dgm:spPr/>
    </dgm:pt>
    <dgm:pt modelId="{F827BEC0-3BC6-4441-9D5D-DB7999EE7FA7}" type="pres">
      <dgm:prSet presAssocID="{38983378-0EFE-4A5E-BFE7-0C1688A3006A}" presName="text2" presStyleLbl="fgAcc2" presStyleIdx="0" presStyleCnt="4">
        <dgm:presLayoutVars>
          <dgm:chPref val="3"/>
        </dgm:presLayoutVars>
      </dgm:prSet>
      <dgm:spPr/>
    </dgm:pt>
    <dgm:pt modelId="{C1594C1B-C981-4613-A29B-991C53573BAE}" type="pres">
      <dgm:prSet presAssocID="{38983378-0EFE-4A5E-BFE7-0C1688A3006A}" presName="hierChild3" presStyleCnt="0"/>
      <dgm:spPr/>
    </dgm:pt>
    <dgm:pt modelId="{F8D198B4-79CC-496C-8EDA-EE78601105CC}" type="pres">
      <dgm:prSet presAssocID="{40ADD87E-81D5-4F1F-91A8-70CCA46DF63F}" presName="Name17" presStyleLbl="parChTrans1D3" presStyleIdx="0" presStyleCnt="8"/>
      <dgm:spPr/>
    </dgm:pt>
    <dgm:pt modelId="{7E2E9148-1D30-4067-8DF5-FD5F067559B1}" type="pres">
      <dgm:prSet presAssocID="{236AB657-C32F-401B-85BD-172FE7632DB2}" presName="hierRoot3" presStyleCnt="0"/>
      <dgm:spPr/>
    </dgm:pt>
    <dgm:pt modelId="{3851A0F5-4640-4760-9F1F-450EC7097BA0}" type="pres">
      <dgm:prSet presAssocID="{236AB657-C32F-401B-85BD-172FE7632DB2}" presName="composite3" presStyleCnt="0"/>
      <dgm:spPr/>
    </dgm:pt>
    <dgm:pt modelId="{986F30E7-0A74-4E42-AEAE-33DD266E887E}" type="pres">
      <dgm:prSet presAssocID="{236AB657-C32F-401B-85BD-172FE7632DB2}" presName="background3" presStyleLbl="node3" presStyleIdx="0" presStyleCnt="8"/>
      <dgm:spPr/>
    </dgm:pt>
    <dgm:pt modelId="{F8685D4F-D343-453F-93ED-F78BDF193240}" type="pres">
      <dgm:prSet presAssocID="{236AB657-C32F-401B-85BD-172FE7632DB2}" presName="text3" presStyleLbl="fgAcc3" presStyleIdx="0" presStyleCnt="8">
        <dgm:presLayoutVars>
          <dgm:chPref val="3"/>
        </dgm:presLayoutVars>
      </dgm:prSet>
      <dgm:spPr/>
    </dgm:pt>
    <dgm:pt modelId="{61A455E6-FF01-4766-B296-EB046A7103EE}" type="pres">
      <dgm:prSet presAssocID="{236AB657-C32F-401B-85BD-172FE7632DB2}" presName="hierChild4" presStyleCnt="0"/>
      <dgm:spPr/>
    </dgm:pt>
    <dgm:pt modelId="{E1B4221A-7089-4BEE-982E-CF71111E1561}" type="pres">
      <dgm:prSet presAssocID="{C878AE54-658B-43F7-8780-596CCE271C21}" presName="Name17" presStyleLbl="parChTrans1D3" presStyleIdx="1" presStyleCnt="8"/>
      <dgm:spPr/>
    </dgm:pt>
    <dgm:pt modelId="{28833D43-D153-4B46-8C4D-D3D210EC5113}" type="pres">
      <dgm:prSet presAssocID="{07DB3F5D-F2F4-41CA-A7DF-1B25321F4520}" presName="hierRoot3" presStyleCnt="0"/>
      <dgm:spPr/>
    </dgm:pt>
    <dgm:pt modelId="{CEB5E298-898D-4CAF-9E55-BE48E2502417}" type="pres">
      <dgm:prSet presAssocID="{07DB3F5D-F2F4-41CA-A7DF-1B25321F4520}" presName="composite3" presStyleCnt="0"/>
      <dgm:spPr/>
    </dgm:pt>
    <dgm:pt modelId="{7F41EC1E-5890-49EE-92D9-A4EC8FA16106}" type="pres">
      <dgm:prSet presAssocID="{07DB3F5D-F2F4-41CA-A7DF-1B25321F4520}" presName="background3" presStyleLbl="node3" presStyleIdx="1" presStyleCnt="8"/>
      <dgm:spPr/>
    </dgm:pt>
    <dgm:pt modelId="{5254D0F5-EAAC-429C-8491-E1C7D1C24BE1}" type="pres">
      <dgm:prSet presAssocID="{07DB3F5D-F2F4-41CA-A7DF-1B25321F4520}" presName="text3" presStyleLbl="fgAcc3" presStyleIdx="1" presStyleCnt="8">
        <dgm:presLayoutVars>
          <dgm:chPref val="3"/>
        </dgm:presLayoutVars>
      </dgm:prSet>
      <dgm:spPr/>
    </dgm:pt>
    <dgm:pt modelId="{7BA5185D-605A-476E-9872-6685D3F4A89A}" type="pres">
      <dgm:prSet presAssocID="{07DB3F5D-F2F4-41CA-A7DF-1B25321F4520}" presName="hierChild4" presStyleCnt="0"/>
      <dgm:spPr/>
    </dgm:pt>
    <dgm:pt modelId="{BBDF260F-621E-4101-B8EB-664602E50FF6}" type="pres">
      <dgm:prSet presAssocID="{ADF2D7EB-3523-4E86-8D32-2357F3E0993A}" presName="Name10" presStyleLbl="parChTrans1D2" presStyleIdx="1" presStyleCnt="4"/>
      <dgm:spPr/>
    </dgm:pt>
    <dgm:pt modelId="{85DAE378-75FC-469C-94A3-795330C96EB2}" type="pres">
      <dgm:prSet presAssocID="{FD53D313-2779-42E3-9A20-5E7BFA951DDE}" presName="hierRoot2" presStyleCnt="0"/>
      <dgm:spPr/>
    </dgm:pt>
    <dgm:pt modelId="{8B6C9CF5-5C52-447E-9453-49821C0B89D5}" type="pres">
      <dgm:prSet presAssocID="{FD53D313-2779-42E3-9A20-5E7BFA951DDE}" presName="composite2" presStyleCnt="0"/>
      <dgm:spPr/>
    </dgm:pt>
    <dgm:pt modelId="{0525CF1F-2611-4FB7-A4AB-26B769286E76}" type="pres">
      <dgm:prSet presAssocID="{FD53D313-2779-42E3-9A20-5E7BFA951DDE}" presName="background2" presStyleLbl="node2" presStyleIdx="1" presStyleCnt="4"/>
      <dgm:spPr/>
    </dgm:pt>
    <dgm:pt modelId="{481C2360-2D1B-4141-8AA9-2EBF716964A5}" type="pres">
      <dgm:prSet presAssocID="{FD53D313-2779-42E3-9A20-5E7BFA951DDE}" presName="text2" presStyleLbl="fgAcc2" presStyleIdx="1" presStyleCnt="4">
        <dgm:presLayoutVars>
          <dgm:chPref val="3"/>
        </dgm:presLayoutVars>
      </dgm:prSet>
      <dgm:spPr/>
    </dgm:pt>
    <dgm:pt modelId="{88604BE5-9238-44A1-B148-2B7013001BDB}" type="pres">
      <dgm:prSet presAssocID="{FD53D313-2779-42E3-9A20-5E7BFA951DDE}" presName="hierChild3" presStyleCnt="0"/>
      <dgm:spPr/>
    </dgm:pt>
    <dgm:pt modelId="{9307AD27-F14F-4A45-A238-6508EFDDF1A2}" type="pres">
      <dgm:prSet presAssocID="{EDCAA13A-B96E-46E6-BDC0-4A29B72FB20A}" presName="Name17" presStyleLbl="parChTrans1D3" presStyleIdx="2" presStyleCnt="8"/>
      <dgm:spPr/>
    </dgm:pt>
    <dgm:pt modelId="{C592986D-3304-4FBB-81ED-F18816053F25}" type="pres">
      <dgm:prSet presAssocID="{CB9392A9-0CA6-4299-9FF3-E012431FE29B}" presName="hierRoot3" presStyleCnt="0"/>
      <dgm:spPr/>
    </dgm:pt>
    <dgm:pt modelId="{FF4D24FD-0434-4D38-B2C0-06B9464F9744}" type="pres">
      <dgm:prSet presAssocID="{CB9392A9-0CA6-4299-9FF3-E012431FE29B}" presName="composite3" presStyleCnt="0"/>
      <dgm:spPr/>
    </dgm:pt>
    <dgm:pt modelId="{40023286-9DD3-45DC-ACDD-4E0C33F1F95D}" type="pres">
      <dgm:prSet presAssocID="{CB9392A9-0CA6-4299-9FF3-E012431FE29B}" presName="background3" presStyleLbl="node3" presStyleIdx="2" presStyleCnt="8"/>
      <dgm:spPr/>
    </dgm:pt>
    <dgm:pt modelId="{C5EE1D70-F470-4548-B47E-6BF7CCDADFD2}" type="pres">
      <dgm:prSet presAssocID="{CB9392A9-0CA6-4299-9FF3-E012431FE29B}" presName="text3" presStyleLbl="fgAcc3" presStyleIdx="2" presStyleCnt="8">
        <dgm:presLayoutVars>
          <dgm:chPref val="3"/>
        </dgm:presLayoutVars>
      </dgm:prSet>
      <dgm:spPr/>
    </dgm:pt>
    <dgm:pt modelId="{46D491BE-040B-4420-A003-2C093E649B0C}" type="pres">
      <dgm:prSet presAssocID="{CB9392A9-0CA6-4299-9FF3-E012431FE29B}" presName="hierChild4" presStyleCnt="0"/>
      <dgm:spPr/>
    </dgm:pt>
    <dgm:pt modelId="{7F9943B0-341D-4D78-8E32-5763E177BAF5}" type="pres">
      <dgm:prSet presAssocID="{640DE881-235F-4A13-852A-6E5348733C9A}" presName="Name17" presStyleLbl="parChTrans1D3" presStyleIdx="3" presStyleCnt="8"/>
      <dgm:spPr/>
    </dgm:pt>
    <dgm:pt modelId="{03A49995-3E01-43FE-AA9B-E6D2A7785057}" type="pres">
      <dgm:prSet presAssocID="{05A84724-6B7B-4740-A71D-6FC3D177C2E1}" presName="hierRoot3" presStyleCnt="0"/>
      <dgm:spPr/>
    </dgm:pt>
    <dgm:pt modelId="{307A3957-3FF8-41C3-A051-12F3F75C2BE2}" type="pres">
      <dgm:prSet presAssocID="{05A84724-6B7B-4740-A71D-6FC3D177C2E1}" presName="composite3" presStyleCnt="0"/>
      <dgm:spPr/>
    </dgm:pt>
    <dgm:pt modelId="{0EB84863-AB56-4155-929C-22620F8BA509}" type="pres">
      <dgm:prSet presAssocID="{05A84724-6B7B-4740-A71D-6FC3D177C2E1}" presName="background3" presStyleLbl="node3" presStyleIdx="3" presStyleCnt="8"/>
      <dgm:spPr/>
    </dgm:pt>
    <dgm:pt modelId="{844A2176-3292-49D5-AFE1-DD4E32D69A11}" type="pres">
      <dgm:prSet presAssocID="{05A84724-6B7B-4740-A71D-6FC3D177C2E1}" presName="text3" presStyleLbl="fgAcc3" presStyleIdx="3" presStyleCnt="8">
        <dgm:presLayoutVars>
          <dgm:chPref val="3"/>
        </dgm:presLayoutVars>
      </dgm:prSet>
      <dgm:spPr/>
    </dgm:pt>
    <dgm:pt modelId="{F3FB7A2D-7977-4312-A215-0DB115304D2A}" type="pres">
      <dgm:prSet presAssocID="{05A84724-6B7B-4740-A71D-6FC3D177C2E1}" presName="hierChild4" presStyleCnt="0"/>
      <dgm:spPr/>
    </dgm:pt>
    <dgm:pt modelId="{A830678E-EC51-4B54-AA12-D0657BBC9241}" type="pres">
      <dgm:prSet presAssocID="{B5F34CC8-CAA6-4E64-9270-B2012A19C97A}" presName="Name10" presStyleLbl="parChTrans1D2" presStyleIdx="2" presStyleCnt="4"/>
      <dgm:spPr/>
    </dgm:pt>
    <dgm:pt modelId="{465D3D84-9E43-4AAE-A963-6CDBEF19EF42}" type="pres">
      <dgm:prSet presAssocID="{ECC7F6FA-96B2-40AD-A570-7E2B51896191}" presName="hierRoot2" presStyleCnt="0"/>
      <dgm:spPr/>
    </dgm:pt>
    <dgm:pt modelId="{3EFC5495-949E-48FC-B0DD-779D006A3B4D}" type="pres">
      <dgm:prSet presAssocID="{ECC7F6FA-96B2-40AD-A570-7E2B51896191}" presName="composite2" presStyleCnt="0"/>
      <dgm:spPr/>
    </dgm:pt>
    <dgm:pt modelId="{91EE7108-B5D8-47F9-9E4A-E34F63ABEB94}" type="pres">
      <dgm:prSet presAssocID="{ECC7F6FA-96B2-40AD-A570-7E2B51896191}" presName="background2" presStyleLbl="node2" presStyleIdx="2" presStyleCnt="4"/>
      <dgm:spPr/>
    </dgm:pt>
    <dgm:pt modelId="{CAF71E64-9444-4C3C-83FE-BFF268472781}" type="pres">
      <dgm:prSet presAssocID="{ECC7F6FA-96B2-40AD-A570-7E2B51896191}" presName="text2" presStyleLbl="fgAcc2" presStyleIdx="2" presStyleCnt="4">
        <dgm:presLayoutVars>
          <dgm:chPref val="3"/>
        </dgm:presLayoutVars>
      </dgm:prSet>
      <dgm:spPr/>
    </dgm:pt>
    <dgm:pt modelId="{7E4AF3DE-E221-4F1B-B562-5255BD4D5BB7}" type="pres">
      <dgm:prSet presAssocID="{ECC7F6FA-96B2-40AD-A570-7E2B51896191}" presName="hierChild3" presStyleCnt="0"/>
      <dgm:spPr/>
    </dgm:pt>
    <dgm:pt modelId="{0A4051C4-977A-4379-BC13-1820519736C3}" type="pres">
      <dgm:prSet presAssocID="{72C07E5E-5EC5-45C9-9F33-28C2725F0B33}" presName="Name17" presStyleLbl="parChTrans1D3" presStyleIdx="4" presStyleCnt="8"/>
      <dgm:spPr/>
    </dgm:pt>
    <dgm:pt modelId="{029D11F7-9011-4593-AC59-CE35E4CB33D5}" type="pres">
      <dgm:prSet presAssocID="{8237A1D2-6834-4464-9845-1EB8B275B15A}" presName="hierRoot3" presStyleCnt="0"/>
      <dgm:spPr/>
    </dgm:pt>
    <dgm:pt modelId="{75FB3A4F-21A6-4592-85BD-24CE14737FFE}" type="pres">
      <dgm:prSet presAssocID="{8237A1D2-6834-4464-9845-1EB8B275B15A}" presName="composite3" presStyleCnt="0"/>
      <dgm:spPr/>
    </dgm:pt>
    <dgm:pt modelId="{3A756054-EDF0-41AB-98BD-C5834212D089}" type="pres">
      <dgm:prSet presAssocID="{8237A1D2-6834-4464-9845-1EB8B275B15A}" presName="background3" presStyleLbl="node3" presStyleIdx="4" presStyleCnt="8"/>
      <dgm:spPr/>
    </dgm:pt>
    <dgm:pt modelId="{3790DA19-2E72-4B12-B06C-A527760B19A0}" type="pres">
      <dgm:prSet presAssocID="{8237A1D2-6834-4464-9845-1EB8B275B15A}" presName="text3" presStyleLbl="fgAcc3" presStyleIdx="4" presStyleCnt="8">
        <dgm:presLayoutVars>
          <dgm:chPref val="3"/>
        </dgm:presLayoutVars>
      </dgm:prSet>
      <dgm:spPr/>
    </dgm:pt>
    <dgm:pt modelId="{F9686D25-F8F7-4D22-A35B-D163A6C4F5C8}" type="pres">
      <dgm:prSet presAssocID="{8237A1D2-6834-4464-9845-1EB8B275B15A}" presName="hierChild4" presStyleCnt="0"/>
      <dgm:spPr/>
    </dgm:pt>
    <dgm:pt modelId="{0C290CC5-4626-4800-93A4-A311CA8F9186}" type="pres">
      <dgm:prSet presAssocID="{5208E15D-44F7-4671-A381-7DC4E0899FA2}" presName="Name17" presStyleLbl="parChTrans1D3" presStyleIdx="5" presStyleCnt="8"/>
      <dgm:spPr/>
    </dgm:pt>
    <dgm:pt modelId="{D18ECE69-952D-4B97-BA05-4003D653F56F}" type="pres">
      <dgm:prSet presAssocID="{2D98AA06-236A-490A-B013-EE302A6409B2}" presName="hierRoot3" presStyleCnt="0"/>
      <dgm:spPr/>
    </dgm:pt>
    <dgm:pt modelId="{055ACC0C-0F7C-4664-8A83-7999D9C1F671}" type="pres">
      <dgm:prSet presAssocID="{2D98AA06-236A-490A-B013-EE302A6409B2}" presName="composite3" presStyleCnt="0"/>
      <dgm:spPr/>
    </dgm:pt>
    <dgm:pt modelId="{5062CCDD-4658-491C-AC6A-4506BC46E3DB}" type="pres">
      <dgm:prSet presAssocID="{2D98AA06-236A-490A-B013-EE302A6409B2}" presName="background3" presStyleLbl="node3" presStyleIdx="5" presStyleCnt="8"/>
      <dgm:spPr/>
    </dgm:pt>
    <dgm:pt modelId="{5E7F01AA-DBA9-4CCB-8E9C-2436D53D9DB3}" type="pres">
      <dgm:prSet presAssocID="{2D98AA06-236A-490A-B013-EE302A6409B2}" presName="text3" presStyleLbl="fgAcc3" presStyleIdx="5" presStyleCnt="8">
        <dgm:presLayoutVars>
          <dgm:chPref val="3"/>
        </dgm:presLayoutVars>
      </dgm:prSet>
      <dgm:spPr/>
    </dgm:pt>
    <dgm:pt modelId="{B5AF8A73-9437-46CE-8127-B8E8A9B0C5F9}" type="pres">
      <dgm:prSet presAssocID="{2D98AA06-236A-490A-B013-EE302A6409B2}" presName="hierChild4" presStyleCnt="0"/>
      <dgm:spPr/>
    </dgm:pt>
    <dgm:pt modelId="{480EFD68-FB41-40FD-9F23-08D2CECD94E0}" type="pres">
      <dgm:prSet presAssocID="{55913A57-2187-4683-A52F-25696BFEBC14}" presName="Name10" presStyleLbl="parChTrans1D2" presStyleIdx="3" presStyleCnt="4"/>
      <dgm:spPr/>
    </dgm:pt>
    <dgm:pt modelId="{D002C82D-DD7C-446A-BE3C-4E44863B067F}" type="pres">
      <dgm:prSet presAssocID="{2B057149-0B22-43BF-A56C-99D3519AB3DD}" presName="hierRoot2" presStyleCnt="0"/>
      <dgm:spPr/>
    </dgm:pt>
    <dgm:pt modelId="{ED03B32E-EFEA-4F54-A751-E9C8AE2686FC}" type="pres">
      <dgm:prSet presAssocID="{2B057149-0B22-43BF-A56C-99D3519AB3DD}" presName="composite2" presStyleCnt="0"/>
      <dgm:spPr/>
    </dgm:pt>
    <dgm:pt modelId="{FEC0CA8E-E3DA-4054-B246-2E342D6E377F}" type="pres">
      <dgm:prSet presAssocID="{2B057149-0B22-43BF-A56C-99D3519AB3DD}" presName="background2" presStyleLbl="node2" presStyleIdx="3" presStyleCnt="4"/>
      <dgm:spPr/>
    </dgm:pt>
    <dgm:pt modelId="{136D3365-2607-41A3-980D-0720523B1BC4}" type="pres">
      <dgm:prSet presAssocID="{2B057149-0B22-43BF-A56C-99D3519AB3DD}" presName="text2" presStyleLbl="fgAcc2" presStyleIdx="3" presStyleCnt="4">
        <dgm:presLayoutVars>
          <dgm:chPref val="3"/>
        </dgm:presLayoutVars>
      </dgm:prSet>
      <dgm:spPr/>
    </dgm:pt>
    <dgm:pt modelId="{4655BE9D-A8E1-48C1-98BD-F792695A6821}" type="pres">
      <dgm:prSet presAssocID="{2B057149-0B22-43BF-A56C-99D3519AB3DD}" presName="hierChild3" presStyleCnt="0"/>
      <dgm:spPr/>
    </dgm:pt>
    <dgm:pt modelId="{3DA0326D-1FF5-4986-9713-917B9C7B3391}" type="pres">
      <dgm:prSet presAssocID="{6F31D12E-6A5B-4FD1-BF76-0E59A6000697}" presName="Name17" presStyleLbl="parChTrans1D3" presStyleIdx="6" presStyleCnt="8"/>
      <dgm:spPr/>
    </dgm:pt>
    <dgm:pt modelId="{29EFAB75-3318-4A42-8179-BDFA0BF69CB9}" type="pres">
      <dgm:prSet presAssocID="{F552C81A-B05B-4D43-92A1-25D32F72F25E}" presName="hierRoot3" presStyleCnt="0"/>
      <dgm:spPr/>
    </dgm:pt>
    <dgm:pt modelId="{D7A9964F-6720-4FA4-B638-6CF64A2502F2}" type="pres">
      <dgm:prSet presAssocID="{F552C81A-B05B-4D43-92A1-25D32F72F25E}" presName="composite3" presStyleCnt="0"/>
      <dgm:spPr/>
    </dgm:pt>
    <dgm:pt modelId="{5A513E7E-C5B2-457C-869D-7F446FB054CE}" type="pres">
      <dgm:prSet presAssocID="{F552C81A-B05B-4D43-92A1-25D32F72F25E}" presName="background3" presStyleLbl="node3" presStyleIdx="6" presStyleCnt="8"/>
      <dgm:spPr/>
    </dgm:pt>
    <dgm:pt modelId="{2EF548FA-34E0-4486-9892-502E182C9AF8}" type="pres">
      <dgm:prSet presAssocID="{F552C81A-B05B-4D43-92A1-25D32F72F25E}" presName="text3" presStyleLbl="fgAcc3" presStyleIdx="6" presStyleCnt="8">
        <dgm:presLayoutVars>
          <dgm:chPref val="3"/>
        </dgm:presLayoutVars>
      </dgm:prSet>
      <dgm:spPr/>
    </dgm:pt>
    <dgm:pt modelId="{8EABFF30-A2EC-4834-AB6E-E2CAFED76F6C}" type="pres">
      <dgm:prSet presAssocID="{F552C81A-B05B-4D43-92A1-25D32F72F25E}" presName="hierChild4" presStyleCnt="0"/>
      <dgm:spPr/>
    </dgm:pt>
    <dgm:pt modelId="{D141986F-2373-4C32-AAA1-6D709CFE1450}" type="pres">
      <dgm:prSet presAssocID="{B1A8B77E-874B-4664-8D38-8A5E61942514}" presName="Name17" presStyleLbl="parChTrans1D3" presStyleIdx="7" presStyleCnt="8"/>
      <dgm:spPr/>
    </dgm:pt>
    <dgm:pt modelId="{6AD6AD35-159E-49A5-8B63-C9FD71CB8FD4}" type="pres">
      <dgm:prSet presAssocID="{4A04C029-DA73-47D7-AAAB-529D51EEA4FA}" presName="hierRoot3" presStyleCnt="0"/>
      <dgm:spPr/>
    </dgm:pt>
    <dgm:pt modelId="{A45A1684-263F-4B94-9D91-B79FBEA3AF45}" type="pres">
      <dgm:prSet presAssocID="{4A04C029-DA73-47D7-AAAB-529D51EEA4FA}" presName="composite3" presStyleCnt="0"/>
      <dgm:spPr/>
    </dgm:pt>
    <dgm:pt modelId="{F2DA4452-9DE0-47BE-B78D-7238CCC82E65}" type="pres">
      <dgm:prSet presAssocID="{4A04C029-DA73-47D7-AAAB-529D51EEA4FA}" presName="background3" presStyleLbl="node3" presStyleIdx="7" presStyleCnt="8"/>
      <dgm:spPr/>
    </dgm:pt>
    <dgm:pt modelId="{ECA8C1B4-41D7-4986-A2B2-2737967FFB38}" type="pres">
      <dgm:prSet presAssocID="{4A04C029-DA73-47D7-AAAB-529D51EEA4FA}" presName="text3" presStyleLbl="fgAcc3" presStyleIdx="7" presStyleCnt="8">
        <dgm:presLayoutVars>
          <dgm:chPref val="3"/>
        </dgm:presLayoutVars>
      </dgm:prSet>
      <dgm:spPr/>
    </dgm:pt>
    <dgm:pt modelId="{C3A07E06-6202-4F0A-BF08-7D2B2ACC5F96}" type="pres">
      <dgm:prSet presAssocID="{4A04C029-DA73-47D7-AAAB-529D51EEA4FA}" presName="hierChild4" presStyleCnt="0"/>
      <dgm:spPr/>
    </dgm:pt>
  </dgm:ptLst>
  <dgm:cxnLst>
    <dgm:cxn modelId="{8F153C0C-C2B5-45ED-9E0A-5569FFF8D332}" type="presOf" srcId="{C878AE54-658B-43F7-8780-596CCE271C21}" destId="{E1B4221A-7089-4BEE-982E-CF71111E1561}" srcOrd="0" destOrd="0" presId="urn:microsoft.com/office/officeart/2005/8/layout/hierarchy1"/>
    <dgm:cxn modelId="{A8D3540C-B5B7-490F-B6DE-F25D8B5EE6BE}" type="presOf" srcId="{F552C81A-B05B-4D43-92A1-25D32F72F25E}" destId="{2EF548FA-34E0-4486-9892-502E182C9AF8}" srcOrd="0" destOrd="0" presId="urn:microsoft.com/office/officeart/2005/8/layout/hierarchy1"/>
    <dgm:cxn modelId="{2D6C4C0D-407A-47E7-A899-F99AB41C2617}" type="presOf" srcId="{ECC7F6FA-96B2-40AD-A570-7E2B51896191}" destId="{CAF71E64-9444-4C3C-83FE-BFF268472781}" srcOrd="0" destOrd="0" presId="urn:microsoft.com/office/officeart/2005/8/layout/hierarchy1"/>
    <dgm:cxn modelId="{D6423A21-02CA-4D75-9360-1BC6C4DA2F7C}" type="presOf" srcId="{72C07E5E-5EC5-45C9-9F33-28C2725F0B33}" destId="{0A4051C4-977A-4379-BC13-1820519736C3}" srcOrd="0" destOrd="0" presId="urn:microsoft.com/office/officeart/2005/8/layout/hierarchy1"/>
    <dgm:cxn modelId="{F510B028-0F9D-47D4-8997-6627E2197ED8}" type="presOf" srcId="{DE357BE1-AD3A-4C3A-A358-8A8618F77D61}" destId="{AEE65CAA-FD9C-4B3E-AF32-F2CB709AA6FD}" srcOrd="0" destOrd="0" presId="urn:microsoft.com/office/officeart/2005/8/layout/hierarchy1"/>
    <dgm:cxn modelId="{DD503C29-8176-4EF1-AFC9-34BF8AAE4F93}" srcId="{38983378-0EFE-4A5E-BFE7-0C1688A3006A}" destId="{236AB657-C32F-401B-85BD-172FE7632DB2}" srcOrd="0" destOrd="0" parTransId="{40ADD87E-81D5-4F1F-91A8-70CCA46DF63F}" sibTransId="{9009AFFA-4BCA-42CE-AA68-1CA64BD8F5C4}"/>
    <dgm:cxn modelId="{E601D338-662C-4219-A1C5-516A7F67708E}" type="presOf" srcId="{2D21BE1E-25E3-4A89-B1F9-ACF50BE22BA6}" destId="{4D668A34-59C4-42BF-981D-33117F9CF10D}" srcOrd="0" destOrd="0" presId="urn:microsoft.com/office/officeart/2005/8/layout/hierarchy1"/>
    <dgm:cxn modelId="{35582C39-5BAE-43A3-A6B7-CEF1B6830124}" srcId="{ECC7F6FA-96B2-40AD-A570-7E2B51896191}" destId="{8237A1D2-6834-4464-9845-1EB8B275B15A}" srcOrd="0" destOrd="0" parTransId="{72C07E5E-5EC5-45C9-9F33-28C2725F0B33}" sibTransId="{FE1C8530-BD24-4C5B-9BC1-9F70EF9F3FD4}"/>
    <dgm:cxn modelId="{361D7739-7009-40EE-989A-1B28420D4F77}" type="presOf" srcId="{D4368107-51C7-4D04-9026-31BE9E298197}" destId="{A14472A5-BCA6-4332-A611-884F7F6A3901}" srcOrd="0" destOrd="0" presId="urn:microsoft.com/office/officeart/2005/8/layout/hierarchy1"/>
    <dgm:cxn modelId="{4971063C-1E17-4596-A86B-28B088D1FFFE}" type="presOf" srcId="{B1A8B77E-874B-4664-8D38-8A5E61942514}" destId="{D141986F-2373-4C32-AAA1-6D709CFE1450}" srcOrd="0" destOrd="0" presId="urn:microsoft.com/office/officeart/2005/8/layout/hierarchy1"/>
    <dgm:cxn modelId="{88E5525D-4B08-4535-9C69-DB18285B7DE3}" srcId="{2B057149-0B22-43BF-A56C-99D3519AB3DD}" destId="{F552C81A-B05B-4D43-92A1-25D32F72F25E}" srcOrd="0" destOrd="0" parTransId="{6F31D12E-6A5B-4FD1-BF76-0E59A6000697}" sibTransId="{47E0F489-AF63-4AD1-8059-6FBE68BC1750}"/>
    <dgm:cxn modelId="{43DBEA5E-5FF3-40BB-9083-6288EE8C9B21}" type="presOf" srcId="{ADF2D7EB-3523-4E86-8D32-2357F3E0993A}" destId="{BBDF260F-621E-4101-B8EB-664602E50FF6}" srcOrd="0" destOrd="0" presId="urn:microsoft.com/office/officeart/2005/8/layout/hierarchy1"/>
    <dgm:cxn modelId="{135F1C42-8FF7-45E3-8B63-6489E892AB14}" type="presOf" srcId="{4A04C029-DA73-47D7-AAAB-529D51EEA4FA}" destId="{ECA8C1B4-41D7-4986-A2B2-2737967FFB38}" srcOrd="0" destOrd="0" presId="urn:microsoft.com/office/officeart/2005/8/layout/hierarchy1"/>
    <dgm:cxn modelId="{22CEFA67-9259-49DF-88F8-91C8F74A8977}" type="presOf" srcId="{640DE881-235F-4A13-852A-6E5348733C9A}" destId="{7F9943B0-341D-4D78-8E32-5763E177BAF5}" srcOrd="0" destOrd="0" presId="urn:microsoft.com/office/officeart/2005/8/layout/hierarchy1"/>
    <dgm:cxn modelId="{B813D448-411A-482F-9283-4991C6B5C73C}" type="presOf" srcId="{38983378-0EFE-4A5E-BFE7-0C1688A3006A}" destId="{F827BEC0-3BC6-4441-9D5D-DB7999EE7FA7}" srcOrd="0" destOrd="0" presId="urn:microsoft.com/office/officeart/2005/8/layout/hierarchy1"/>
    <dgm:cxn modelId="{ED92084B-C3A8-49B1-A676-73E1D26EE527}" type="presOf" srcId="{5208E15D-44F7-4671-A381-7DC4E0899FA2}" destId="{0C290CC5-4626-4800-93A4-A311CA8F9186}" srcOrd="0" destOrd="0" presId="urn:microsoft.com/office/officeart/2005/8/layout/hierarchy1"/>
    <dgm:cxn modelId="{06C0375A-2144-4889-B5A8-4040C626F12E}" srcId="{ECC7F6FA-96B2-40AD-A570-7E2B51896191}" destId="{2D98AA06-236A-490A-B013-EE302A6409B2}" srcOrd="1" destOrd="0" parTransId="{5208E15D-44F7-4671-A381-7DC4E0899FA2}" sibTransId="{A9CB5A5C-BB50-451B-8770-9FF8CD7F0400}"/>
    <dgm:cxn modelId="{00649381-55FC-4873-A6B3-C8ACDCE9105F}" srcId="{2D21BE1E-25E3-4A89-B1F9-ACF50BE22BA6}" destId="{DE357BE1-AD3A-4C3A-A358-8A8618F77D61}" srcOrd="0" destOrd="0" parTransId="{E106BA0E-3C69-40EE-9C70-3C89AD20044C}" sibTransId="{28262DA4-4F71-402D-A8EB-4DA1C811013B}"/>
    <dgm:cxn modelId="{46879A84-2420-48D7-BC8B-EB1AC895C5F6}" type="presOf" srcId="{07DB3F5D-F2F4-41CA-A7DF-1B25321F4520}" destId="{5254D0F5-EAAC-429C-8491-E1C7D1C24BE1}" srcOrd="0" destOrd="0" presId="urn:microsoft.com/office/officeart/2005/8/layout/hierarchy1"/>
    <dgm:cxn modelId="{08BB0587-9EB1-4363-9A7F-7C8C9363978D}" srcId="{FD53D313-2779-42E3-9A20-5E7BFA951DDE}" destId="{CB9392A9-0CA6-4299-9FF3-E012431FE29B}" srcOrd="0" destOrd="0" parTransId="{EDCAA13A-B96E-46E6-BDC0-4A29B72FB20A}" sibTransId="{B7A10C3C-66BB-45CD-B63B-90260987D2D4}"/>
    <dgm:cxn modelId="{E2C55C87-96C3-4A65-BBD8-20CAF9A2DCF1}" type="presOf" srcId="{236AB657-C32F-401B-85BD-172FE7632DB2}" destId="{F8685D4F-D343-453F-93ED-F78BDF193240}" srcOrd="0" destOrd="0" presId="urn:microsoft.com/office/officeart/2005/8/layout/hierarchy1"/>
    <dgm:cxn modelId="{7FAA068D-E82E-40FC-868E-58397DAD161D}" type="presOf" srcId="{FD53D313-2779-42E3-9A20-5E7BFA951DDE}" destId="{481C2360-2D1B-4141-8AA9-2EBF716964A5}" srcOrd="0" destOrd="0" presId="urn:microsoft.com/office/officeart/2005/8/layout/hierarchy1"/>
    <dgm:cxn modelId="{54849D96-CD82-4B98-948A-6318F9D61A18}" type="presOf" srcId="{2B057149-0B22-43BF-A56C-99D3519AB3DD}" destId="{136D3365-2607-41A3-980D-0720523B1BC4}" srcOrd="0" destOrd="0" presId="urn:microsoft.com/office/officeart/2005/8/layout/hierarchy1"/>
    <dgm:cxn modelId="{564B209C-0EAE-4D77-80B4-44B3CE67DAC7}" type="presOf" srcId="{CB9392A9-0CA6-4299-9FF3-E012431FE29B}" destId="{C5EE1D70-F470-4548-B47E-6BF7CCDADFD2}" srcOrd="0" destOrd="0" presId="urn:microsoft.com/office/officeart/2005/8/layout/hierarchy1"/>
    <dgm:cxn modelId="{98D7E2A5-F9FE-4E14-ABAE-C4DD6F88FAA2}" srcId="{DE357BE1-AD3A-4C3A-A358-8A8618F77D61}" destId="{ECC7F6FA-96B2-40AD-A570-7E2B51896191}" srcOrd="2" destOrd="0" parTransId="{B5F34CC8-CAA6-4E64-9270-B2012A19C97A}" sibTransId="{9567CA14-3C92-427B-993D-065525667D37}"/>
    <dgm:cxn modelId="{A68D38B2-DBF1-4188-B4A3-0A067AE36C26}" type="presOf" srcId="{40ADD87E-81D5-4F1F-91A8-70CCA46DF63F}" destId="{F8D198B4-79CC-496C-8EDA-EE78601105CC}" srcOrd="0" destOrd="0" presId="urn:microsoft.com/office/officeart/2005/8/layout/hierarchy1"/>
    <dgm:cxn modelId="{D77620B3-3D24-42A9-B90B-427512F49036}" srcId="{2B057149-0B22-43BF-A56C-99D3519AB3DD}" destId="{4A04C029-DA73-47D7-AAAB-529D51EEA4FA}" srcOrd="1" destOrd="0" parTransId="{B1A8B77E-874B-4664-8D38-8A5E61942514}" sibTransId="{16B5B358-54A1-4477-A216-3F642EC858E9}"/>
    <dgm:cxn modelId="{518021B5-CF9A-4608-AE17-6B84D1228918}" srcId="{DE357BE1-AD3A-4C3A-A358-8A8618F77D61}" destId="{FD53D313-2779-42E3-9A20-5E7BFA951DDE}" srcOrd="1" destOrd="0" parTransId="{ADF2D7EB-3523-4E86-8D32-2357F3E0993A}" sibTransId="{9B5CF025-9A28-41D5-92F8-0D340EBD1E20}"/>
    <dgm:cxn modelId="{990101BA-DCC0-42CE-B1B3-EB804D1E3ED4}" srcId="{FD53D313-2779-42E3-9A20-5E7BFA951DDE}" destId="{05A84724-6B7B-4740-A71D-6FC3D177C2E1}" srcOrd="1" destOrd="0" parTransId="{640DE881-235F-4A13-852A-6E5348733C9A}" sibTransId="{CEFC50AC-43C5-45B0-A81A-6E6973CA3EAF}"/>
    <dgm:cxn modelId="{380804BD-78CB-4420-86A9-C668A6143589}" type="presOf" srcId="{EDCAA13A-B96E-46E6-BDC0-4A29B72FB20A}" destId="{9307AD27-F14F-4A45-A238-6508EFDDF1A2}" srcOrd="0" destOrd="0" presId="urn:microsoft.com/office/officeart/2005/8/layout/hierarchy1"/>
    <dgm:cxn modelId="{1626A1C2-F946-4838-A900-9222B4BE3B21}" type="presOf" srcId="{8237A1D2-6834-4464-9845-1EB8B275B15A}" destId="{3790DA19-2E72-4B12-B06C-A527760B19A0}" srcOrd="0" destOrd="0" presId="urn:microsoft.com/office/officeart/2005/8/layout/hierarchy1"/>
    <dgm:cxn modelId="{4C8435C5-3C86-4155-A9E2-4C0D01908DA2}" type="presOf" srcId="{6F31D12E-6A5B-4FD1-BF76-0E59A6000697}" destId="{3DA0326D-1FF5-4986-9713-917B9C7B3391}" srcOrd="0" destOrd="0" presId="urn:microsoft.com/office/officeart/2005/8/layout/hierarchy1"/>
    <dgm:cxn modelId="{645F74CD-9D89-4F5C-A348-E46A3F547782}" srcId="{DE357BE1-AD3A-4C3A-A358-8A8618F77D61}" destId="{38983378-0EFE-4A5E-BFE7-0C1688A3006A}" srcOrd="0" destOrd="0" parTransId="{D4368107-51C7-4D04-9026-31BE9E298197}" sibTransId="{22F607E5-752F-4E35-9FA2-5085368CC71F}"/>
    <dgm:cxn modelId="{8A7F75D4-DEDB-4665-A505-CF67327D263D}" type="presOf" srcId="{2D98AA06-236A-490A-B013-EE302A6409B2}" destId="{5E7F01AA-DBA9-4CCB-8E9C-2436D53D9DB3}" srcOrd="0" destOrd="0" presId="urn:microsoft.com/office/officeart/2005/8/layout/hierarchy1"/>
    <dgm:cxn modelId="{598DD7D6-4A0F-498A-9BD3-F1F0A2CF3BCF}" type="presOf" srcId="{B5F34CC8-CAA6-4E64-9270-B2012A19C97A}" destId="{A830678E-EC51-4B54-AA12-D0657BBC9241}" srcOrd="0" destOrd="0" presId="urn:microsoft.com/office/officeart/2005/8/layout/hierarchy1"/>
    <dgm:cxn modelId="{47887CE1-264B-4FD9-884B-CCE4B0FEBEF3}" type="presOf" srcId="{55913A57-2187-4683-A52F-25696BFEBC14}" destId="{480EFD68-FB41-40FD-9F23-08D2CECD94E0}" srcOrd="0" destOrd="0" presId="urn:microsoft.com/office/officeart/2005/8/layout/hierarchy1"/>
    <dgm:cxn modelId="{EC3F8DED-032D-4546-BC3B-7B49490CB1E7}" srcId="{38983378-0EFE-4A5E-BFE7-0C1688A3006A}" destId="{07DB3F5D-F2F4-41CA-A7DF-1B25321F4520}" srcOrd="1" destOrd="0" parTransId="{C878AE54-658B-43F7-8780-596CCE271C21}" sibTransId="{DF51937D-AF49-4FDD-A5CB-82210F2B73E9}"/>
    <dgm:cxn modelId="{935AF7EF-C539-4046-BAB3-17CE27F011A4}" srcId="{DE357BE1-AD3A-4C3A-A358-8A8618F77D61}" destId="{2B057149-0B22-43BF-A56C-99D3519AB3DD}" srcOrd="3" destOrd="0" parTransId="{55913A57-2187-4683-A52F-25696BFEBC14}" sibTransId="{28DB8662-E2AC-4F1E-9E43-EA194D52C935}"/>
    <dgm:cxn modelId="{D0B195F4-A5B2-4ACE-B1E0-2008EED581FF}" type="presOf" srcId="{05A84724-6B7B-4740-A71D-6FC3D177C2E1}" destId="{844A2176-3292-49D5-AFE1-DD4E32D69A11}" srcOrd="0" destOrd="0" presId="urn:microsoft.com/office/officeart/2005/8/layout/hierarchy1"/>
    <dgm:cxn modelId="{C0B9D812-4AF3-4E69-885D-EFF838B12FB0}" type="presParOf" srcId="{4D668A34-59C4-42BF-981D-33117F9CF10D}" destId="{BCA47852-7136-4E2B-8A41-C6D35A6A9936}" srcOrd="0" destOrd="0" presId="urn:microsoft.com/office/officeart/2005/8/layout/hierarchy1"/>
    <dgm:cxn modelId="{4E21A753-0B9B-4B4C-A06C-077CFDF12EFD}" type="presParOf" srcId="{BCA47852-7136-4E2B-8A41-C6D35A6A9936}" destId="{60622C21-0F2F-4531-BB4C-172526C967E6}" srcOrd="0" destOrd="0" presId="urn:microsoft.com/office/officeart/2005/8/layout/hierarchy1"/>
    <dgm:cxn modelId="{DD2677B2-15A0-4D55-BDAE-97DC4A5483F9}" type="presParOf" srcId="{60622C21-0F2F-4531-BB4C-172526C967E6}" destId="{3513B92B-C16A-48C6-979A-0B1373E87517}" srcOrd="0" destOrd="0" presId="urn:microsoft.com/office/officeart/2005/8/layout/hierarchy1"/>
    <dgm:cxn modelId="{A969ADD6-F66A-43F0-AEFE-DA2C727AA027}" type="presParOf" srcId="{60622C21-0F2F-4531-BB4C-172526C967E6}" destId="{AEE65CAA-FD9C-4B3E-AF32-F2CB709AA6FD}" srcOrd="1" destOrd="0" presId="urn:microsoft.com/office/officeart/2005/8/layout/hierarchy1"/>
    <dgm:cxn modelId="{27AA1E46-3FDC-4581-BD38-C8F81AE6FD7C}" type="presParOf" srcId="{BCA47852-7136-4E2B-8A41-C6D35A6A9936}" destId="{07522F12-FC87-4DDF-9406-B328EF18EDDC}" srcOrd="1" destOrd="0" presId="urn:microsoft.com/office/officeart/2005/8/layout/hierarchy1"/>
    <dgm:cxn modelId="{BD381D46-244C-42EF-ACBE-F309A6D63909}" type="presParOf" srcId="{07522F12-FC87-4DDF-9406-B328EF18EDDC}" destId="{A14472A5-BCA6-4332-A611-884F7F6A3901}" srcOrd="0" destOrd="0" presId="urn:microsoft.com/office/officeart/2005/8/layout/hierarchy1"/>
    <dgm:cxn modelId="{D9C406AC-CDB0-4190-BCC6-2F0AEE97C7EE}" type="presParOf" srcId="{07522F12-FC87-4DDF-9406-B328EF18EDDC}" destId="{1CA0A6B5-EC9F-4081-81E5-B844FC7090E1}" srcOrd="1" destOrd="0" presId="urn:microsoft.com/office/officeart/2005/8/layout/hierarchy1"/>
    <dgm:cxn modelId="{A5DBD4A6-CF10-4051-AC15-FBEF9A6636FC}" type="presParOf" srcId="{1CA0A6B5-EC9F-4081-81E5-B844FC7090E1}" destId="{851B6E32-8BF9-4AEC-9C0C-70521E4AD67E}" srcOrd="0" destOrd="0" presId="urn:microsoft.com/office/officeart/2005/8/layout/hierarchy1"/>
    <dgm:cxn modelId="{D3E5CE07-A4A4-42BC-8A3C-0F2E9C49CF56}" type="presParOf" srcId="{851B6E32-8BF9-4AEC-9C0C-70521E4AD67E}" destId="{21D38EB4-2473-4350-AAFE-40926EAEC93F}" srcOrd="0" destOrd="0" presId="urn:microsoft.com/office/officeart/2005/8/layout/hierarchy1"/>
    <dgm:cxn modelId="{39EEC104-B6A0-40D5-9AFA-F2E26427881B}" type="presParOf" srcId="{851B6E32-8BF9-4AEC-9C0C-70521E4AD67E}" destId="{F827BEC0-3BC6-4441-9D5D-DB7999EE7FA7}" srcOrd="1" destOrd="0" presId="urn:microsoft.com/office/officeart/2005/8/layout/hierarchy1"/>
    <dgm:cxn modelId="{02E2549D-8B5F-4C2C-B14D-3E8AF7803A20}" type="presParOf" srcId="{1CA0A6B5-EC9F-4081-81E5-B844FC7090E1}" destId="{C1594C1B-C981-4613-A29B-991C53573BAE}" srcOrd="1" destOrd="0" presId="urn:microsoft.com/office/officeart/2005/8/layout/hierarchy1"/>
    <dgm:cxn modelId="{D76FE9D2-B4F6-413B-BC23-4F173B3BA3DE}" type="presParOf" srcId="{C1594C1B-C981-4613-A29B-991C53573BAE}" destId="{F8D198B4-79CC-496C-8EDA-EE78601105CC}" srcOrd="0" destOrd="0" presId="urn:microsoft.com/office/officeart/2005/8/layout/hierarchy1"/>
    <dgm:cxn modelId="{93EB20B3-A5C7-4128-820C-28B934067613}" type="presParOf" srcId="{C1594C1B-C981-4613-A29B-991C53573BAE}" destId="{7E2E9148-1D30-4067-8DF5-FD5F067559B1}" srcOrd="1" destOrd="0" presId="urn:microsoft.com/office/officeart/2005/8/layout/hierarchy1"/>
    <dgm:cxn modelId="{B16F432C-7315-4FF6-8346-111B7A996383}" type="presParOf" srcId="{7E2E9148-1D30-4067-8DF5-FD5F067559B1}" destId="{3851A0F5-4640-4760-9F1F-450EC7097BA0}" srcOrd="0" destOrd="0" presId="urn:microsoft.com/office/officeart/2005/8/layout/hierarchy1"/>
    <dgm:cxn modelId="{C7965AB1-581D-4589-B6A8-8941ACB58984}" type="presParOf" srcId="{3851A0F5-4640-4760-9F1F-450EC7097BA0}" destId="{986F30E7-0A74-4E42-AEAE-33DD266E887E}" srcOrd="0" destOrd="0" presId="urn:microsoft.com/office/officeart/2005/8/layout/hierarchy1"/>
    <dgm:cxn modelId="{54418732-2184-4A90-98E2-C5659FB54EFF}" type="presParOf" srcId="{3851A0F5-4640-4760-9F1F-450EC7097BA0}" destId="{F8685D4F-D343-453F-93ED-F78BDF193240}" srcOrd="1" destOrd="0" presId="urn:microsoft.com/office/officeart/2005/8/layout/hierarchy1"/>
    <dgm:cxn modelId="{E71D1824-F96C-40BE-B12C-B2D1287B29CC}" type="presParOf" srcId="{7E2E9148-1D30-4067-8DF5-FD5F067559B1}" destId="{61A455E6-FF01-4766-B296-EB046A7103EE}" srcOrd="1" destOrd="0" presId="urn:microsoft.com/office/officeart/2005/8/layout/hierarchy1"/>
    <dgm:cxn modelId="{DFF4D46A-83F8-423F-979A-0971720EF231}" type="presParOf" srcId="{C1594C1B-C981-4613-A29B-991C53573BAE}" destId="{E1B4221A-7089-4BEE-982E-CF71111E1561}" srcOrd="2" destOrd="0" presId="urn:microsoft.com/office/officeart/2005/8/layout/hierarchy1"/>
    <dgm:cxn modelId="{8B70B82E-67EA-4B98-8B6E-870AC1F8A2DE}" type="presParOf" srcId="{C1594C1B-C981-4613-A29B-991C53573BAE}" destId="{28833D43-D153-4B46-8C4D-D3D210EC5113}" srcOrd="3" destOrd="0" presId="urn:microsoft.com/office/officeart/2005/8/layout/hierarchy1"/>
    <dgm:cxn modelId="{A618030D-0D71-4902-BBAB-F6F7C6A38C55}" type="presParOf" srcId="{28833D43-D153-4B46-8C4D-D3D210EC5113}" destId="{CEB5E298-898D-4CAF-9E55-BE48E2502417}" srcOrd="0" destOrd="0" presId="urn:microsoft.com/office/officeart/2005/8/layout/hierarchy1"/>
    <dgm:cxn modelId="{9479C3C4-434C-4FE9-92BD-FE4E00D52038}" type="presParOf" srcId="{CEB5E298-898D-4CAF-9E55-BE48E2502417}" destId="{7F41EC1E-5890-49EE-92D9-A4EC8FA16106}" srcOrd="0" destOrd="0" presId="urn:microsoft.com/office/officeart/2005/8/layout/hierarchy1"/>
    <dgm:cxn modelId="{2A70A3DA-F054-4B16-AA00-910B4EA381C2}" type="presParOf" srcId="{CEB5E298-898D-4CAF-9E55-BE48E2502417}" destId="{5254D0F5-EAAC-429C-8491-E1C7D1C24BE1}" srcOrd="1" destOrd="0" presId="urn:microsoft.com/office/officeart/2005/8/layout/hierarchy1"/>
    <dgm:cxn modelId="{C3257338-5B5A-4BF4-A3D3-59342305A651}" type="presParOf" srcId="{28833D43-D153-4B46-8C4D-D3D210EC5113}" destId="{7BA5185D-605A-476E-9872-6685D3F4A89A}" srcOrd="1" destOrd="0" presId="urn:microsoft.com/office/officeart/2005/8/layout/hierarchy1"/>
    <dgm:cxn modelId="{40B08838-E3F4-4334-93E3-5B250D494421}" type="presParOf" srcId="{07522F12-FC87-4DDF-9406-B328EF18EDDC}" destId="{BBDF260F-621E-4101-B8EB-664602E50FF6}" srcOrd="2" destOrd="0" presId="urn:microsoft.com/office/officeart/2005/8/layout/hierarchy1"/>
    <dgm:cxn modelId="{2300A2A1-F212-4BE4-B28B-626C25786335}" type="presParOf" srcId="{07522F12-FC87-4DDF-9406-B328EF18EDDC}" destId="{85DAE378-75FC-469C-94A3-795330C96EB2}" srcOrd="3" destOrd="0" presId="urn:microsoft.com/office/officeart/2005/8/layout/hierarchy1"/>
    <dgm:cxn modelId="{5409EBFA-3D82-465F-B70F-6FF457BFE98A}" type="presParOf" srcId="{85DAE378-75FC-469C-94A3-795330C96EB2}" destId="{8B6C9CF5-5C52-447E-9453-49821C0B89D5}" srcOrd="0" destOrd="0" presId="urn:microsoft.com/office/officeart/2005/8/layout/hierarchy1"/>
    <dgm:cxn modelId="{03F08063-5506-4CD3-90DB-187663DBCE88}" type="presParOf" srcId="{8B6C9CF5-5C52-447E-9453-49821C0B89D5}" destId="{0525CF1F-2611-4FB7-A4AB-26B769286E76}" srcOrd="0" destOrd="0" presId="urn:microsoft.com/office/officeart/2005/8/layout/hierarchy1"/>
    <dgm:cxn modelId="{E2FD2029-0132-4CD9-A425-FF0559EC2BF6}" type="presParOf" srcId="{8B6C9CF5-5C52-447E-9453-49821C0B89D5}" destId="{481C2360-2D1B-4141-8AA9-2EBF716964A5}" srcOrd="1" destOrd="0" presId="urn:microsoft.com/office/officeart/2005/8/layout/hierarchy1"/>
    <dgm:cxn modelId="{C921CFCE-39B1-48A4-A10C-1C5D5BF9C93C}" type="presParOf" srcId="{85DAE378-75FC-469C-94A3-795330C96EB2}" destId="{88604BE5-9238-44A1-B148-2B7013001BDB}" srcOrd="1" destOrd="0" presId="urn:microsoft.com/office/officeart/2005/8/layout/hierarchy1"/>
    <dgm:cxn modelId="{03C05D6F-3D4A-4E6E-BDF2-1F1DBC475E36}" type="presParOf" srcId="{88604BE5-9238-44A1-B148-2B7013001BDB}" destId="{9307AD27-F14F-4A45-A238-6508EFDDF1A2}" srcOrd="0" destOrd="0" presId="urn:microsoft.com/office/officeart/2005/8/layout/hierarchy1"/>
    <dgm:cxn modelId="{9EB1DAAE-50B4-49CC-BB74-91E0EA437061}" type="presParOf" srcId="{88604BE5-9238-44A1-B148-2B7013001BDB}" destId="{C592986D-3304-4FBB-81ED-F18816053F25}" srcOrd="1" destOrd="0" presId="urn:microsoft.com/office/officeart/2005/8/layout/hierarchy1"/>
    <dgm:cxn modelId="{197A359F-DE39-4CF4-81FC-B5409AE08F0A}" type="presParOf" srcId="{C592986D-3304-4FBB-81ED-F18816053F25}" destId="{FF4D24FD-0434-4D38-B2C0-06B9464F9744}" srcOrd="0" destOrd="0" presId="urn:microsoft.com/office/officeart/2005/8/layout/hierarchy1"/>
    <dgm:cxn modelId="{2C1F1566-FC95-4687-8E76-63A3A0863E4A}" type="presParOf" srcId="{FF4D24FD-0434-4D38-B2C0-06B9464F9744}" destId="{40023286-9DD3-45DC-ACDD-4E0C33F1F95D}" srcOrd="0" destOrd="0" presId="urn:microsoft.com/office/officeart/2005/8/layout/hierarchy1"/>
    <dgm:cxn modelId="{C094A827-5D79-4BDD-9DDB-C1BBB9EF6CD4}" type="presParOf" srcId="{FF4D24FD-0434-4D38-B2C0-06B9464F9744}" destId="{C5EE1D70-F470-4548-B47E-6BF7CCDADFD2}" srcOrd="1" destOrd="0" presId="urn:microsoft.com/office/officeart/2005/8/layout/hierarchy1"/>
    <dgm:cxn modelId="{A03CD2AB-72B9-4BA8-B07D-F85645E5F766}" type="presParOf" srcId="{C592986D-3304-4FBB-81ED-F18816053F25}" destId="{46D491BE-040B-4420-A003-2C093E649B0C}" srcOrd="1" destOrd="0" presId="urn:microsoft.com/office/officeart/2005/8/layout/hierarchy1"/>
    <dgm:cxn modelId="{3DC7B2B7-7A48-4EC0-9270-D41E817E4F0B}" type="presParOf" srcId="{88604BE5-9238-44A1-B148-2B7013001BDB}" destId="{7F9943B0-341D-4D78-8E32-5763E177BAF5}" srcOrd="2" destOrd="0" presId="urn:microsoft.com/office/officeart/2005/8/layout/hierarchy1"/>
    <dgm:cxn modelId="{4F287FBF-C553-4EB9-82F6-DBBA3D138949}" type="presParOf" srcId="{88604BE5-9238-44A1-B148-2B7013001BDB}" destId="{03A49995-3E01-43FE-AA9B-E6D2A7785057}" srcOrd="3" destOrd="0" presId="urn:microsoft.com/office/officeart/2005/8/layout/hierarchy1"/>
    <dgm:cxn modelId="{65615B80-02D5-4779-80A4-E6469B93340F}" type="presParOf" srcId="{03A49995-3E01-43FE-AA9B-E6D2A7785057}" destId="{307A3957-3FF8-41C3-A051-12F3F75C2BE2}" srcOrd="0" destOrd="0" presId="urn:microsoft.com/office/officeart/2005/8/layout/hierarchy1"/>
    <dgm:cxn modelId="{9223DB1A-4D08-4A7A-B6F6-DE65FE644BE4}" type="presParOf" srcId="{307A3957-3FF8-41C3-A051-12F3F75C2BE2}" destId="{0EB84863-AB56-4155-929C-22620F8BA509}" srcOrd="0" destOrd="0" presId="urn:microsoft.com/office/officeart/2005/8/layout/hierarchy1"/>
    <dgm:cxn modelId="{6AF17154-C8EF-4493-AFB0-8B2D0E191F10}" type="presParOf" srcId="{307A3957-3FF8-41C3-A051-12F3F75C2BE2}" destId="{844A2176-3292-49D5-AFE1-DD4E32D69A11}" srcOrd="1" destOrd="0" presId="urn:microsoft.com/office/officeart/2005/8/layout/hierarchy1"/>
    <dgm:cxn modelId="{B0709709-6E44-4680-8CBC-4BADBAA047FA}" type="presParOf" srcId="{03A49995-3E01-43FE-AA9B-E6D2A7785057}" destId="{F3FB7A2D-7977-4312-A215-0DB115304D2A}" srcOrd="1" destOrd="0" presId="urn:microsoft.com/office/officeart/2005/8/layout/hierarchy1"/>
    <dgm:cxn modelId="{4B472C98-9FF6-4426-883E-2A0766ED4A7C}" type="presParOf" srcId="{07522F12-FC87-4DDF-9406-B328EF18EDDC}" destId="{A830678E-EC51-4B54-AA12-D0657BBC9241}" srcOrd="4" destOrd="0" presId="urn:microsoft.com/office/officeart/2005/8/layout/hierarchy1"/>
    <dgm:cxn modelId="{209D673C-C029-41BE-9588-5489316B762A}" type="presParOf" srcId="{07522F12-FC87-4DDF-9406-B328EF18EDDC}" destId="{465D3D84-9E43-4AAE-A963-6CDBEF19EF42}" srcOrd="5" destOrd="0" presId="urn:microsoft.com/office/officeart/2005/8/layout/hierarchy1"/>
    <dgm:cxn modelId="{4BCB4424-7344-4A8A-8177-FDB344368663}" type="presParOf" srcId="{465D3D84-9E43-4AAE-A963-6CDBEF19EF42}" destId="{3EFC5495-949E-48FC-B0DD-779D006A3B4D}" srcOrd="0" destOrd="0" presId="urn:microsoft.com/office/officeart/2005/8/layout/hierarchy1"/>
    <dgm:cxn modelId="{D7F2C667-34B8-4242-A59F-D7B00D1EFF2A}" type="presParOf" srcId="{3EFC5495-949E-48FC-B0DD-779D006A3B4D}" destId="{91EE7108-B5D8-47F9-9E4A-E34F63ABEB94}" srcOrd="0" destOrd="0" presId="urn:microsoft.com/office/officeart/2005/8/layout/hierarchy1"/>
    <dgm:cxn modelId="{80521ABF-2309-4065-A0F0-8050FEA58316}" type="presParOf" srcId="{3EFC5495-949E-48FC-B0DD-779D006A3B4D}" destId="{CAF71E64-9444-4C3C-83FE-BFF268472781}" srcOrd="1" destOrd="0" presId="urn:microsoft.com/office/officeart/2005/8/layout/hierarchy1"/>
    <dgm:cxn modelId="{3AA1259E-063E-4FB3-86E1-A933349B6644}" type="presParOf" srcId="{465D3D84-9E43-4AAE-A963-6CDBEF19EF42}" destId="{7E4AF3DE-E221-4F1B-B562-5255BD4D5BB7}" srcOrd="1" destOrd="0" presId="urn:microsoft.com/office/officeart/2005/8/layout/hierarchy1"/>
    <dgm:cxn modelId="{63D38D04-81DF-4386-BF4F-ADB74AE3A42D}" type="presParOf" srcId="{7E4AF3DE-E221-4F1B-B562-5255BD4D5BB7}" destId="{0A4051C4-977A-4379-BC13-1820519736C3}" srcOrd="0" destOrd="0" presId="urn:microsoft.com/office/officeart/2005/8/layout/hierarchy1"/>
    <dgm:cxn modelId="{8A3492AD-DDCE-4611-9696-8B52EED7C513}" type="presParOf" srcId="{7E4AF3DE-E221-4F1B-B562-5255BD4D5BB7}" destId="{029D11F7-9011-4593-AC59-CE35E4CB33D5}" srcOrd="1" destOrd="0" presId="urn:microsoft.com/office/officeart/2005/8/layout/hierarchy1"/>
    <dgm:cxn modelId="{F7C153CD-B98D-44F2-856B-9DDF739B5062}" type="presParOf" srcId="{029D11F7-9011-4593-AC59-CE35E4CB33D5}" destId="{75FB3A4F-21A6-4592-85BD-24CE14737FFE}" srcOrd="0" destOrd="0" presId="urn:microsoft.com/office/officeart/2005/8/layout/hierarchy1"/>
    <dgm:cxn modelId="{11463FBB-AB3B-4204-B04A-7EB3D5BBE4C5}" type="presParOf" srcId="{75FB3A4F-21A6-4592-85BD-24CE14737FFE}" destId="{3A756054-EDF0-41AB-98BD-C5834212D089}" srcOrd="0" destOrd="0" presId="urn:microsoft.com/office/officeart/2005/8/layout/hierarchy1"/>
    <dgm:cxn modelId="{BAC9A538-E80A-4787-9BA3-049F51B37E52}" type="presParOf" srcId="{75FB3A4F-21A6-4592-85BD-24CE14737FFE}" destId="{3790DA19-2E72-4B12-B06C-A527760B19A0}" srcOrd="1" destOrd="0" presId="urn:microsoft.com/office/officeart/2005/8/layout/hierarchy1"/>
    <dgm:cxn modelId="{CD8047D1-81CD-4EF4-B38B-DFB6C8DD6782}" type="presParOf" srcId="{029D11F7-9011-4593-AC59-CE35E4CB33D5}" destId="{F9686D25-F8F7-4D22-A35B-D163A6C4F5C8}" srcOrd="1" destOrd="0" presId="urn:microsoft.com/office/officeart/2005/8/layout/hierarchy1"/>
    <dgm:cxn modelId="{0B7FC3F9-D762-4D12-B898-7ED22AB2E0F1}" type="presParOf" srcId="{7E4AF3DE-E221-4F1B-B562-5255BD4D5BB7}" destId="{0C290CC5-4626-4800-93A4-A311CA8F9186}" srcOrd="2" destOrd="0" presId="urn:microsoft.com/office/officeart/2005/8/layout/hierarchy1"/>
    <dgm:cxn modelId="{4148B353-4F43-4E46-855D-921083A82E3F}" type="presParOf" srcId="{7E4AF3DE-E221-4F1B-B562-5255BD4D5BB7}" destId="{D18ECE69-952D-4B97-BA05-4003D653F56F}" srcOrd="3" destOrd="0" presId="urn:microsoft.com/office/officeart/2005/8/layout/hierarchy1"/>
    <dgm:cxn modelId="{04DAC109-DA7A-42A0-AB98-60D479662772}" type="presParOf" srcId="{D18ECE69-952D-4B97-BA05-4003D653F56F}" destId="{055ACC0C-0F7C-4664-8A83-7999D9C1F671}" srcOrd="0" destOrd="0" presId="urn:microsoft.com/office/officeart/2005/8/layout/hierarchy1"/>
    <dgm:cxn modelId="{212AE606-B3CD-4609-B2E5-AE6E5188D8FF}" type="presParOf" srcId="{055ACC0C-0F7C-4664-8A83-7999D9C1F671}" destId="{5062CCDD-4658-491C-AC6A-4506BC46E3DB}" srcOrd="0" destOrd="0" presId="urn:microsoft.com/office/officeart/2005/8/layout/hierarchy1"/>
    <dgm:cxn modelId="{2A27C45A-732F-4CAC-86AF-DFF0FDA8B04B}" type="presParOf" srcId="{055ACC0C-0F7C-4664-8A83-7999D9C1F671}" destId="{5E7F01AA-DBA9-4CCB-8E9C-2436D53D9DB3}" srcOrd="1" destOrd="0" presId="urn:microsoft.com/office/officeart/2005/8/layout/hierarchy1"/>
    <dgm:cxn modelId="{706D6C42-881C-4B7D-A655-3D774C114E9D}" type="presParOf" srcId="{D18ECE69-952D-4B97-BA05-4003D653F56F}" destId="{B5AF8A73-9437-46CE-8127-B8E8A9B0C5F9}" srcOrd="1" destOrd="0" presId="urn:microsoft.com/office/officeart/2005/8/layout/hierarchy1"/>
    <dgm:cxn modelId="{A5A30415-6DF9-48CE-8073-81920E1DB677}" type="presParOf" srcId="{07522F12-FC87-4DDF-9406-B328EF18EDDC}" destId="{480EFD68-FB41-40FD-9F23-08D2CECD94E0}" srcOrd="6" destOrd="0" presId="urn:microsoft.com/office/officeart/2005/8/layout/hierarchy1"/>
    <dgm:cxn modelId="{CB3EB357-F9A6-4418-8350-6C76108EB312}" type="presParOf" srcId="{07522F12-FC87-4DDF-9406-B328EF18EDDC}" destId="{D002C82D-DD7C-446A-BE3C-4E44863B067F}" srcOrd="7" destOrd="0" presId="urn:microsoft.com/office/officeart/2005/8/layout/hierarchy1"/>
    <dgm:cxn modelId="{7E7BB369-02B9-427E-A168-0E7C00A2D0ED}" type="presParOf" srcId="{D002C82D-DD7C-446A-BE3C-4E44863B067F}" destId="{ED03B32E-EFEA-4F54-A751-E9C8AE2686FC}" srcOrd="0" destOrd="0" presId="urn:microsoft.com/office/officeart/2005/8/layout/hierarchy1"/>
    <dgm:cxn modelId="{214BC084-9D0F-4A4C-A746-1C372CDC8730}" type="presParOf" srcId="{ED03B32E-EFEA-4F54-A751-E9C8AE2686FC}" destId="{FEC0CA8E-E3DA-4054-B246-2E342D6E377F}" srcOrd="0" destOrd="0" presId="urn:microsoft.com/office/officeart/2005/8/layout/hierarchy1"/>
    <dgm:cxn modelId="{9CB0A010-E65A-4A24-9DEC-6177BB30FDD5}" type="presParOf" srcId="{ED03B32E-EFEA-4F54-A751-E9C8AE2686FC}" destId="{136D3365-2607-41A3-980D-0720523B1BC4}" srcOrd="1" destOrd="0" presId="urn:microsoft.com/office/officeart/2005/8/layout/hierarchy1"/>
    <dgm:cxn modelId="{A441C2A5-9ABD-40E1-AA78-8DA1C407D720}" type="presParOf" srcId="{D002C82D-DD7C-446A-BE3C-4E44863B067F}" destId="{4655BE9D-A8E1-48C1-98BD-F792695A6821}" srcOrd="1" destOrd="0" presId="urn:microsoft.com/office/officeart/2005/8/layout/hierarchy1"/>
    <dgm:cxn modelId="{5B3B4D75-4851-49B2-B8E7-AAAED37B0508}" type="presParOf" srcId="{4655BE9D-A8E1-48C1-98BD-F792695A6821}" destId="{3DA0326D-1FF5-4986-9713-917B9C7B3391}" srcOrd="0" destOrd="0" presId="urn:microsoft.com/office/officeart/2005/8/layout/hierarchy1"/>
    <dgm:cxn modelId="{3A77BA27-7C82-4619-9BD5-A12D02E610C3}" type="presParOf" srcId="{4655BE9D-A8E1-48C1-98BD-F792695A6821}" destId="{29EFAB75-3318-4A42-8179-BDFA0BF69CB9}" srcOrd="1" destOrd="0" presId="urn:microsoft.com/office/officeart/2005/8/layout/hierarchy1"/>
    <dgm:cxn modelId="{41495921-8BE4-46B0-92FF-A6B042AEE5E7}" type="presParOf" srcId="{29EFAB75-3318-4A42-8179-BDFA0BF69CB9}" destId="{D7A9964F-6720-4FA4-B638-6CF64A2502F2}" srcOrd="0" destOrd="0" presId="urn:microsoft.com/office/officeart/2005/8/layout/hierarchy1"/>
    <dgm:cxn modelId="{B98A0C6D-8324-4F87-BADF-00FBB5E460B6}" type="presParOf" srcId="{D7A9964F-6720-4FA4-B638-6CF64A2502F2}" destId="{5A513E7E-C5B2-457C-869D-7F446FB054CE}" srcOrd="0" destOrd="0" presId="urn:microsoft.com/office/officeart/2005/8/layout/hierarchy1"/>
    <dgm:cxn modelId="{C5BA3A5E-1D37-4FD0-AF4E-140F63665F50}" type="presParOf" srcId="{D7A9964F-6720-4FA4-B638-6CF64A2502F2}" destId="{2EF548FA-34E0-4486-9892-502E182C9AF8}" srcOrd="1" destOrd="0" presId="urn:microsoft.com/office/officeart/2005/8/layout/hierarchy1"/>
    <dgm:cxn modelId="{99A8A227-0A20-42D1-BF4F-57339AB2747B}" type="presParOf" srcId="{29EFAB75-3318-4A42-8179-BDFA0BF69CB9}" destId="{8EABFF30-A2EC-4834-AB6E-E2CAFED76F6C}" srcOrd="1" destOrd="0" presId="urn:microsoft.com/office/officeart/2005/8/layout/hierarchy1"/>
    <dgm:cxn modelId="{D478CE0E-97FF-4FFF-B97A-6EAD5A202CBB}" type="presParOf" srcId="{4655BE9D-A8E1-48C1-98BD-F792695A6821}" destId="{D141986F-2373-4C32-AAA1-6D709CFE1450}" srcOrd="2" destOrd="0" presId="urn:microsoft.com/office/officeart/2005/8/layout/hierarchy1"/>
    <dgm:cxn modelId="{3DF3ACAA-0F12-4855-8793-B9069F42068A}" type="presParOf" srcId="{4655BE9D-A8E1-48C1-98BD-F792695A6821}" destId="{6AD6AD35-159E-49A5-8B63-C9FD71CB8FD4}" srcOrd="3" destOrd="0" presId="urn:microsoft.com/office/officeart/2005/8/layout/hierarchy1"/>
    <dgm:cxn modelId="{E72A9C02-AAD3-4F84-9339-1DDB0F41EF12}" type="presParOf" srcId="{6AD6AD35-159E-49A5-8B63-C9FD71CB8FD4}" destId="{A45A1684-263F-4B94-9D91-B79FBEA3AF45}" srcOrd="0" destOrd="0" presId="urn:microsoft.com/office/officeart/2005/8/layout/hierarchy1"/>
    <dgm:cxn modelId="{935F9CFF-44AB-4D5F-B2EB-0AE35A7BCFC7}" type="presParOf" srcId="{A45A1684-263F-4B94-9D91-B79FBEA3AF45}" destId="{F2DA4452-9DE0-47BE-B78D-7238CCC82E65}" srcOrd="0" destOrd="0" presId="urn:microsoft.com/office/officeart/2005/8/layout/hierarchy1"/>
    <dgm:cxn modelId="{73446CE2-A9D0-47CE-8FBA-6C1E13F846D0}" type="presParOf" srcId="{A45A1684-263F-4B94-9D91-B79FBEA3AF45}" destId="{ECA8C1B4-41D7-4986-A2B2-2737967FFB38}" srcOrd="1" destOrd="0" presId="urn:microsoft.com/office/officeart/2005/8/layout/hierarchy1"/>
    <dgm:cxn modelId="{D1120B24-7BE8-47E1-A868-A3C36240C273}" type="presParOf" srcId="{6AD6AD35-159E-49A5-8B63-C9FD71CB8FD4}" destId="{C3A07E06-6202-4F0A-BF08-7D2B2ACC5F9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BDF7D7-A2E6-49E0-A664-2BD4C7F36EB2}" type="doc">
      <dgm:prSet loTypeId="urn:microsoft.com/office/officeart/2005/8/layout/orgChart1" loCatId="hierarchy" qsTypeId="urn:microsoft.com/office/officeart/2005/8/quickstyle/simple1" qsCatId="simple" csTypeId="urn:microsoft.com/office/officeart/2005/8/colors/colorful3" csCatId="colorful" phldr="1"/>
      <dgm:spPr>
        <a:scene3d>
          <a:camera prst="orthographicFront">
            <a:rot lat="0" lon="0" rev="0"/>
          </a:camera>
          <a:lightRig rig="soft" dir="t">
            <a:rot lat="0" lon="0" rev="0"/>
          </a:lightRig>
        </a:scene3d>
      </dgm:spPr>
      <dgm:t>
        <a:bodyPr/>
        <a:lstStyle/>
        <a:p>
          <a:endParaRPr lang="en-US"/>
        </a:p>
      </dgm:t>
    </dgm:pt>
    <dgm:pt modelId="{2FC7874D-3A97-444B-B538-1E74BB8E758E}">
      <dgm:prSet phldrT="[Text]" phldr="0"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1800" b="1" dirty="0">
            <a:solidFill>
              <a:srgbClr val="242424"/>
            </a:solidFill>
          </a:endParaRPr>
        </a:p>
      </dgm:t>
    </dgm:pt>
    <dgm:pt modelId="{DFE5759C-B9F4-4450-ADC5-6F11F712BB62}" type="parTrans" cxnId="{A4354DFA-DB27-4D33-9485-29C8DD3B3F2A}">
      <dgm:prSet/>
      <dgm:spPr/>
      <dgm:t>
        <a:bodyPr/>
        <a:lstStyle/>
        <a:p>
          <a:endParaRPr lang="en-US">
            <a:solidFill>
              <a:srgbClr val="242424"/>
            </a:solidFill>
          </a:endParaRPr>
        </a:p>
      </dgm:t>
    </dgm:pt>
    <dgm:pt modelId="{33888A48-2916-48E8-B360-ED47ECBCE285}" type="sibTrans" cxnId="{A4354DFA-DB27-4D33-9485-29C8DD3B3F2A}">
      <dgm:prSet/>
      <dgm:spPr/>
      <dgm:t>
        <a:bodyPr/>
        <a:lstStyle/>
        <a:p>
          <a:endParaRPr lang="en-US">
            <a:solidFill>
              <a:srgbClr val="242424"/>
            </a:solidFill>
          </a:endParaRPr>
        </a:p>
      </dgm:t>
    </dgm:pt>
    <dgm:pt modelId="{ED49B4D7-64E9-4CA2-AECC-45BC8DA8B113}">
      <dgm:prSet phldrT="[Text]" phldr="0"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EDAB29BF-B3B8-43A3-AB72-108C86ED421A}" type="parTrans" cxnId="{B196D462-63C0-46EF-AA18-E3A2E6A84C3A}">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38903B7E-E104-4646-A286-6D50DE9793F2}" type="sibTrans" cxnId="{B196D462-63C0-46EF-AA18-E3A2E6A84C3A}">
      <dgm:prSet/>
      <dgm:spPr/>
      <dgm:t>
        <a:bodyPr/>
        <a:lstStyle/>
        <a:p>
          <a:endParaRPr lang="en-US">
            <a:solidFill>
              <a:srgbClr val="242424"/>
            </a:solidFill>
          </a:endParaRPr>
        </a:p>
      </dgm:t>
    </dgm:pt>
    <dgm:pt modelId="{1BDC5EC4-6701-48C9-828C-03974FF1FFB9}">
      <dgm:prSet phldrT="[Tex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F62EB78F-317D-49FD-ACC3-84CC4EEA8C84}" type="parTrans" cxnId="{4ECA2123-C56F-494F-BFA6-2331499AA02F}">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605500B3-3EBA-4A64-8DC6-EC4D0F45FF19}" type="sibTrans" cxnId="{4ECA2123-C56F-494F-BFA6-2331499AA02F}">
      <dgm:prSet/>
      <dgm:spPr/>
      <dgm:t>
        <a:bodyPr/>
        <a:lstStyle/>
        <a:p>
          <a:endParaRPr lang="en-US">
            <a:solidFill>
              <a:srgbClr val="242424"/>
            </a:solidFill>
          </a:endParaRPr>
        </a:p>
      </dgm:t>
    </dgm:pt>
    <dgm:pt modelId="{A86B4CBC-7F1A-449D-9F62-31DD7776FC1C}">
      <dgm:prSet phldrT="[Tex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E0031465-EF9E-4A88-B63C-9BAB7EB39EE6}" type="parTrans" cxnId="{C7F71ADF-22DD-4BAB-8F69-872ADFA33A77}">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7605C034-C899-4CBA-9C4C-07F6B09B95AB}" type="sibTrans" cxnId="{C7F71ADF-22DD-4BAB-8F69-872ADFA33A77}">
      <dgm:prSet/>
      <dgm:spPr/>
      <dgm:t>
        <a:bodyPr/>
        <a:lstStyle/>
        <a:p>
          <a:endParaRPr lang="en-US">
            <a:solidFill>
              <a:srgbClr val="242424"/>
            </a:solidFill>
          </a:endParaRPr>
        </a:p>
      </dgm:t>
    </dgm:pt>
    <dgm:pt modelId="{995E1725-AAC3-4CEE-B38A-761184C639AE}" type="asst">
      <dgm:prSe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0597A0B8-4DED-472B-AEAA-555124EBA114}" type="parTrans" cxnId="{1C2EE0C5-C0D8-445F-88D6-1FCA6767B54D}">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71A25F34-0B47-4749-B27D-054E5A8373F5}" type="sibTrans" cxnId="{1C2EE0C5-C0D8-445F-88D6-1FCA6767B54D}">
      <dgm:prSet/>
      <dgm:spPr/>
      <dgm:t>
        <a:bodyPr/>
        <a:lstStyle/>
        <a:p>
          <a:endParaRPr lang="en-US">
            <a:solidFill>
              <a:srgbClr val="242424"/>
            </a:solidFill>
          </a:endParaRPr>
        </a:p>
      </dgm:t>
    </dgm:pt>
    <dgm:pt modelId="{6096B84D-D451-46F0-9B75-D9976D117D34}" type="asst">
      <dgm:prSe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FEF40A60-8CF6-4437-823E-A36BEF772034}" type="parTrans" cxnId="{BCA5E4EC-3AD5-479E-9AE3-ADDA0AED22F4}">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D375399D-423F-4EB5-98B0-9DAE0D4326BB}" type="sibTrans" cxnId="{BCA5E4EC-3AD5-479E-9AE3-ADDA0AED22F4}">
      <dgm:prSet/>
      <dgm:spPr/>
      <dgm:t>
        <a:bodyPr/>
        <a:lstStyle/>
        <a:p>
          <a:endParaRPr lang="en-US">
            <a:solidFill>
              <a:srgbClr val="242424"/>
            </a:solidFill>
          </a:endParaRPr>
        </a:p>
      </dgm:t>
    </dgm:pt>
    <dgm:pt modelId="{62D4A2F6-F8D5-4181-8ADE-577BBB1D3FED}" type="asst">
      <dgm:prSe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95773BDA-98ED-4A7E-9B7E-72FD068C513A}" type="parTrans" cxnId="{0E7B43B7-C07F-47DD-8846-10185338B883}">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FAB6AC77-CD70-455A-9576-E39287642D58}" type="sibTrans" cxnId="{0E7B43B7-C07F-47DD-8846-10185338B883}">
      <dgm:prSet/>
      <dgm:spPr/>
      <dgm:t>
        <a:bodyPr/>
        <a:lstStyle/>
        <a:p>
          <a:endParaRPr lang="en-US">
            <a:solidFill>
              <a:srgbClr val="242424"/>
            </a:solidFill>
          </a:endParaRPr>
        </a:p>
      </dgm:t>
    </dgm:pt>
    <dgm:pt modelId="{6BC8371D-FB1C-4F4A-8646-13365141565F}" type="asst">
      <dgm:prSe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A0B014EB-2319-4A52-91C7-9B26FA621882}" type="parTrans" cxnId="{6E3BE832-550F-4F5B-941B-99E05094E363}">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C6BF8E1F-6B42-41B8-A5D2-616D61294B5E}" type="sibTrans" cxnId="{6E3BE832-550F-4F5B-941B-99E05094E363}">
      <dgm:prSet/>
      <dgm:spPr/>
      <dgm:t>
        <a:bodyPr/>
        <a:lstStyle/>
        <a:p>
          <a:endParaRPr lang="en-US">
            <a:solidFill>
              <a:srgbClr val="242424"/>
            </a:solidFill>
          </a:endParaRPr>
        </a:p>
      </dgm:t>
    </dgm:pt>
    <dgm:pt modelId="{7D699F3D-8AAC-42D8-9E76-08C10976380B}" type="pres">
      <dgm:prSet presAssocID="{48BDF7D7-A2E6-49E0-A664-2BD4C7F36EB2}" presName="hierChild1" presStyleCnt="0">
        <dgm:presLayoutVars>
          <dgm:orgChart val="1"/>
          <dgm:chPref val="1"/>
          <dgm:dir/>
          <dgm:animOne val="branch"/>
          <dgm:animLvl val="lvl"/>
          <dgm:resizeHandles/>
        </dgm:presLayoutVars>
      </dgm:prSet>
      <dgm:spPr/>
    </dgm:pt>
    <dgm:pt modelId="{1C556A95-704D-4BB8-91AB-06916BF94058}" type="pres">
      <dgm:prSet presAssocID="{2FC7874D-3A97-444B-B538-1E74BB8E758E}" presName="hierRoot1"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FFBBF34-6FF7-4A1A-B34A-E976F85B1718}" type="pres">
      <dgm:prSet presAssocID="{2FC7874D-3A97-444B-B538-1E74BB8E758E}" presName="rootComposite1"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4B4D0E2-6D91-4144-B4BF-A79547029E97}" type="pres">
      <dgm:prSet presAssocID="{2FC7874D-3A97-444B-B538-1E74BB8E758E}" presName="rootText1" presStyleLbl="node0" presStyleIdx="0" presStyleCnt="1" custScaleX="42068" custLinFactNeighborY="-19498">
        <dgm:presLayoutVars>
          <dgm:chPref val="3"/>
        </dgm:presLayoutVars>
      </dgm:prSet>
      <dgm:spPr>
        <a:prstGeom prst="flowChartPunchedCard">
          <a:avLst/>
        </a:prstGeom>
      </dgm:spPr>
    </dgm:pt>
    <dgm:pt modelId="{CA528887-D9B3-419D-8D48-401454338E38}" type="pres">
      <dgm:prSet presAssocID="{2FC7874D-3A97-444B-B538-1E74BB8E758E}" presName="rootConnector1" presStyleLbl="node1" presStyleIdx="0" presStyleCnt="0"/>
      <dgm:spPr/>
    </dgm:pt>
    <dgm:pt modelId="{4ABCA821-3570-4E83-90A1-61056CA61B13}" type="pres">
      <dgm:prSet presAssocID="{2FC7874D-3A97-444B-B538-1E74BB8E758E}" presName="hierChild2"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86ECF394-EFA6-4A70-8A83-CD11E239116E}" type="pres">
      <dgm:prSet presAssocID="{EDAB29BF-B3B8-43A3-AB72-108C86ED421A}" presName="Name37" presStyleLbl="parChTrans1D2" presStyleIdx="0" presStyleCnt="3"/>
      <dgm:spPr/>
    </dgm:pt>
    <dgm:pt modelId="{D11534AA-9B85-44EE-B0D7-73C89B082245}" type="pres">
      <dgm:prSet presAssocID="{ED49B4D7-64E9-4CA2-AECC-45BC8DA8B113}" presName="hierRoot2"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1A5D57D-0073-43D1-867F-10F6AD5B1EF2}" type="pres">
      <dgm:prSet presAssocID="{ED49B4D7-64E9-4CA2-AECC-45BC8DA8B113}" presName="rootComposit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BE5C9DC5-718D-49FC-BA08-D70E132D6F65}" type="pres">
      <dgm:prSet presAssocID="{ED49B4D7-64E9-4CA2-AECC-45BC8DA8B113}" presName="rootText" presStyleLbl="node2" presStyleIdx="0" presStyleCnt="3" custScaleX="42164" custLinFactNeighborX="-1477" custLinFactNeighborY="23153">
        <dgm:presLayoutVars>
          <dgm:chPref val="3"/>
        </dgm:presLayoutVars>
      </dgm:prSet>
      <dgm:spPr>
        <a:prstGeom prst="flowChartPunchedCard">
          <a:avLst/>
        </a:prstGeom>
      </dgm:spPr>
    </dgm:pt>
    <dgm:pt modelId="{46A48F1F-FFA0-483E-B3B5-B3A9C8E2F26C}" type="pres">
      <dgm:prSet presAssocID="{ED49B4D7-64E9-4CA2-AECC-45BC8DA8B113}" presName="rootConnector" presStyleLbl="node2" presStyleIdx="0" presStyleCnt="3"/>
      <dgm:spPr/>
    </dgm:pt>
    <dgm:pt modelId="{266C295B-206E-45D2-96B4-DEBE700126D5}" type="pres">
      <dgm:prSet presAssocID="{ED49B4D7-64E9-4CA2-AECC-45BC8DA8B113}" presName="hierChild4"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58794E1-2D4E-4C9C-9678-EB9D740FCCD0}" type="pres">
      <dgm:prSet presAssocID="{ED49B4D7-64E9-4CA2-AECC-45BC8DA8B113}" presName="hierChild5"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70E989E-A6C2-4970-9FE9-B29A33C9007E}" type="pres">
      <dgm:prSet presAssocID="{95773BDA-98ED-4A7E-9B7E-72FD068C513A}" presName="Name111" presStyleLbl="parChTrans1D3" presStyleIdx="0" presStyleCnt="4"/>
      <dgm:spPr/>
    </dgm:pt>
    <dgm:pt modelId="{BBE90AD9-5A31-47CF-ABA8-2CBB1955FC30}" type="pres">
      <dgm:prSet presAssocID="{62D4A2F6-F8D5-4181-8ADE-577BBB1D3FED}" presName="hierRoot3"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9DC8B9C3-B862-452B-BA3E-98323E9D43FC}" type="pres">
      <dgm:prSet presAssocID="{62D4A2F6-F8D5-4181-8ADE-577BBB1D3FED}" presName="rootComposite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CC7AAA9-A111-4208-9E0F-11E334FAC25F}" type="pres">
      <dgm:prSet presAssocID="{62D4A2F6-F8D5-4181-8ADE-577BBB1D3FED}" presName="rootText3" presStyleLbl="asst2" presStyleIdx="0" presStyleCnt="4" custScaleX="42164" custLinFactNeighborX="-16379" custLinFactNeighborY="1891">
        <dgm:presLayoutVars>
          <dgm:chPref val="3"/>
        </dgm:presLayoutVars>
      </dgm:prSet>
      <dgm:spPr>
        <a:prstGeom prst="flowChartPunchedCard">
          <a:avLst/>
        </a:prstGeom>
      </dgm:spPr>
    </dgm:pt>
    <dgm:pt modelId="{44C79DFD-6607-4EBB-BB03-31C6F39E3A28}" type="pres">
      <dgm:prSet presAssocID="{62D4A2F6-F8D5-4181-8ADE-577BBB1D3FED}" presName="rootConnector3" presStyleLbl="asst2" presStyleIdx="0" presStyleCnt="4"/>
      <dgm:spPr/>
    </dgm:pt>
    <dgm:pt modelId="{8887530E-C50A-4A77-98F6-81B6CE834EEA}" type="pres">
      <dgm:prSet presAssocID="{62D4A2F6-F8D5-4181-8ADE-577BBB1D3FED}" presName="hierChild6"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C2BB9F98-6D5F-426A-865A-87B5684EAE5E}" type="pres">
      <dgm:prSet presAssocID="{62D4A2F6-F8D5-4181-8ADE-577BBB1D3FED}" presName="hierChild7"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ADCF8B4-EB82-4C65-A92B-BEA547467720}" type="pres">
      <dgm:prSet presAssocID="{A0B014EB-2319-4A52-91C7-9B26FA621882}" presName="Name111" presStyleLbl="parChTrans1D3" presStyleIdx="1" presStyleCnt="4"/>
      <dgm:spPr/>
    </dgm:pt>
    <dgm:pt modelId="{543A9565-2707-4727-951F-A4C2DC9A0DFF}" type="pres">
      <dgm:prSet presAssocID="{6BC8371D-FB1C-4F4A-8646-13365141565F}" presName="hierRoot3"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59D4FDE-A10F-44F7-A315-2744E146F7A7}" type="pres">
      <dgm:prSet presAssocID="{6BC8371D-FB1C-4F4A-8646-13365141565F}" presName="rootComposite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DC75BCD-9FB9-4F1A-8D2F-5FEC7FFABF19}" type="pres">
      <dgm:prSet presAssocID="{6BC8371D-FB1C-4F4A-8646-13365141565F}" presName="rootText3" presStyleLbl="asst2" presStyleIdx="1" presStyleCnt="4" custScaleX="42164" custLinFactNeighborX="-16379" custLinFactNeighborY="1891">
        <dgm:presLayoutVars>
          <dgm:chPref val="3"/>
        </dgm:presLayoutVars>
      </dgm:prSet>
      <dgm:spPr>
        <a:prstGeom prst="flowChartPunchedCard">
          <a:avLst/>
        </a:prstGeom>
      </dgm:spPr>
    </dgm:pt>
    <dgm:pt modelId="{4F72CFE5-6938-4DF8-AFAA-416882D1BBA4}" type="pres">
      <dgm:prSet presAssocID="{6BC8371D-FB1C-4F4A-8646-13365141565F}" presName="rootConnector3" presStyleLbl="asst2" presStyleIdx="1" presStyleCnt="4"/>
      <dgm:spPr/>
    </dgm:pt>
    <dgm:pt modelId="{9656CECC-3A1B-4BB2-9063-26CFA2D75EB0}" type="pres">
      <dgm:prSet presAssocID="{6BC8371D-FB1C-4F4A-8646-13365141565F}" presName="hierChild6"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1AFCCC39-7DF4-4924-8731-2A826B01D868}" type="pres">
      <dgm:prSet presAssocID="{6BC8371D-FB1C-4F4A-8646-13365141565F}" presName="hierChild7"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575F5C4-C235-48E1-9B30-07D8560A5FD2}" type="pres">
      <dgm:prSet presAssocID="{F62EB78F-317D-49FD-ACC3-84CC4EEA8C84}" presName="Name37" presStyleLbl="parChTrans1D2" presStyleIdx="1" presStyleCnt="3"/>
      <dgm:spPr/>
    </dgm:pt>
    <dgm:pt modelId="{380450B4-1770-41EB-A4B4-0B48D7FE37B0}" type="pres">
      <dgm:prSet presAssocID="{1BDC5EC4-6701-48C9-828C-03974FF1FFB9}" presName="hierRoot2"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F5980C88-DF0F-424E-AC52-5F70468CE29B}" type="pres">
      <dgm:prSet presAssocID="{1BDC5EC4-6701-48C9-828C-03974FF1FFB9}" presName="rootComposit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732593B4-BD5E-4B63-96DB-22F758716046}" type="pres">
      <dgm:prSet presAssocID="{1BDC5EC4-6701-48C9-828C-03974FF1FFB9}" presName="rootText" presStyleLbl="node2" presStyleIdx="1" presStyleCnt="3" custScaleX="42164" custLinFactNeighborX="27723" custLinFactNeighborY="23153">
        <dgm:presLayoutVars>
          <dgm:chPref val="3"/>
        </dgm:presLayoutVars>
      </dgm:prSet>
      <dgm:spPr>
        <a:prstGeom prst="flowChartPunchedCard">
          <a:avLst/>
        </a:prstGeom>
      </dgm:spPr>
    </dgm:pt>
    <dgm:pt modelId="{61597CCC-45E0-42B4-9DD0-3EFDED86C603}" type="pres">
      <dgm:prSet presAssocID="{1BDC5EC4-6701-48C9-828C-03974FF1FFB9}" presName="rootConnector" presStyleLbl="node2" presStyleIdx="1" presStyleCnt="3"/>
      <dgm:spPr/>
    </dgm:pt>
    <dgm:pt modelId="{C2763A8F-5F5B-4BBC-B82C-33D086D68E03}" type="pres">
      <dgm:prSet presAssocID="{1BDC5EC4-6701-48C9-828C-03974FF1FFB9}" presName="hierChild4"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6A8E3C5C-AC33-468C-B6D5-4E649F71645F}" type="pres">
      <dgm:prSet presAssocID="{1BDC5EC4-6701-48C9-828C-03974FF1FFB9}" presName="hierChild5"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5538DBE4-CC9E-4955-94E1-848C60B1AAB8}" type="pres">
      <dgm:prSet presAssocID="{E0031465-EF9E-4A88-B63C-9BAB7EB39EE6}" presName="Name37" presStyleLbl="parChTrans1D2" presStyleIdx="2" presStyleCnt="3"/>
      <dgm:spPr/>
    </dgm:pt>
    <dgm:pt modelId="{C8C78331-A218-42FD-BC52-16A50A3EFEC4}" type="pres">
      <dgm:prSet presAssocID="{A86B4CBC-7F1A-449D-9F62-31DD7776FC1C}" presName="hierRoot2"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F4B77969-0DBF-448D-B6FA-8C31E15EA6A1}" type="pres">
      <dgm:prSet presAssocID="{A86B4CBC-7F1A-449D-9F62-31DD7776FC1C}" presName="rootComposit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5A1459D8-4475-4DCA-ABB1-738E3DD89228}" type="pres">
      <dgm:prSet presAssocID="{A86B4CBC-7F1A-449D-9F62-31DD7776FC1C}" presName="rootText" presStyleLbl="node2" presStyleIdx="2" presStyleCnt="3" custScaleX="42164" custLinFactNeighborX="-1347" custLinFactNeighborY="23150">
        <dgm:presLayoutVars>
          <dgm:chPref val="3"/>
        </dgm:presLayoutVars>
      </dgm:prSet>
      <dgm:spPr>
        <a:prstGeom prst="flowChartPunchedCard">
          <a:avLst/>
        </a:prstGeom>
      </dgm:spPr>
    </dgm:pt>
    <dgm:pt modelId="{4106C777-296B-4BF8-86AB-8A0DD69F939C}" type="pres">
      <dgm:prSet presAssocID="{A86B4CBC-7F1A-449D-9F62-31DD7776FC1C}" presName="rootConnector" presStyleLbl="node2" presStyleIdx="2" presStyleCnt="3"/>
      <dgm:spPr/>
    </dgm:pt>
    <dgm:pt modelId="{790B55A1-244A-4159-81F9-1B056E40C223}" type="pres">
      <dgm:prSet presAssocID="{A86B4CBC-7F1A-449D-9F62-31DD7776FC1C}" presName="hierChild4"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B1E103B-9ADC-462F-96F5-0B41B4CDBA90}" type="pres">
      <dgm:prSet presAssocID="{A86B4CBC-7F1A-449D-9F62-31DD7776FC1C}" presName="hierChild5"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69FC53A-FAD9-4578-AC2F-CBE938D341CD}" type="pres">
      <dgm:prSet presAssocID="{0597A0B8-4DED-472B-AEAA-555124EBA114}" presName="Name111" presStyleLbl="parChTrans1D3" presStyleIdx="2" presStyleCnt="4"/>
      <dgm:spPr/>
    </dgm:pt>
    <dgm:pt modelId="{BB786F41-3FCA-45CF-B0C9-3A2D2128C38E}" type="pres">
      <dgm:prSet presAssocID="{995E1725-AAC3-4CEE-B38A-761184C639AE}" presName="hierRoot3"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D6FA3BE3-7704-453C-AD53-7C8B9AD6E190}" type="pres">
      <dgm:prSet presAssocID="{995E1725-AAC3-4CEE-B38A-761184C639AE}" presName="rootComposite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6183E686-6C5D-415B-9DA3-921F978C90A4}" type="pres">
      <dgm:prSet presAssocID="{995E1725-AAC3-4CEE-B38A-761184C639AE}" presName="rootText3" presStyleLbl="asst2" presStyleIdx="2" presStyleCnt="4" custScaleX="42164" custLinFactNeighborX="-14512" custLinFactNeighborY="1891">
        <dgm:presLayoutVars>
          <dgm:chPref val="3"/>
        </dgm:presLayoutVars>
      </dgm:prSet>
      <dgm:spPr>
        <a:prstGeom prst="flowChartPunchedCard">
          <a:avLst/>
        </a:prstGeom>
      </dgm:spPr>
    </dgm:pt>
    <dgm:pt modelId="{A4D0D840-943F-47F2-9F09-21605BE63DE8}" type="pres">
      <dgm:prSet presAssocID="{995E1725-AAC3-4CEE-B38A-761184C639AE}" presName="rootConnector3" presStyleLbl="asst2" presStyleIdx="2" presStyleCnt="4"/>
      <dgm:spPr/>
    </dgm:pt>
    <dgm:pt modelId="{0756E77B-DB85-4A1D-A817-7047D5ACF21A}" type="pres">
      <dgm:prSet presAssocID="{995E1725-AAC3-4CEE-B38A-761184C639AE}" presName="hierChild6"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FA5862E4-DAF8-4130-A7C4-3EE243FC1FBA}" type="pres">
      <dgm:prSet presAssocID="{995E1725-AAC3-4CEE-B38A-761184C639AE}" presName="hierChild7"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60CB90BF-FF1F-4930-B5F9-496BE0B9C4DE}" type="pres">
      <dgm:prSet presAssocID="{FEF40A60-8CF6-4437-823E-A36BEF772034}" presName="Name111" presStyleLbl="parChTrans1D3" presStyleIdx="3" presStyleCnt="4"/>
      <dgm:spPr/>
    </dgm:pt>
    <dgm:pt modelId="{A59859AC-A71D-4F54-B879-D6A151CB3F45}" type="pres">
      <dgm:prSet presAssocID="{6096B84D-D451-46F0-9B75-D9976D117D34}" presName="hierRoot3"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8E6C9949-A264-4DF7-85E7-6C61E0F8CB5E}" type="pres">
      <dgm:prSet presAssocID="{6096B84D-D451-46F0-9B75-D9976D117D34}" presName="rootComposite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6D78378-88ED-4ABD-B583-428A01A6E6EA}" type="pres">
      <dgm:prSet presAssocID="{6096B84D-D451-46F0-9B75-D9976D117D34}" presName="rootText3" presStyleLbl="asst2" presStyleIdx="3" presStyleCnt="4" custScaleX="42164" custLinFactNeighborX="-14512" custLinFactNeighborY="1891">
        <dgm:presLayoutVars>
          <dgm:chPref val="3"/>
        </dgm:presLayoutVars>
      </dgm:prSet>
      <dgm:spPr>
        <a:prstGeom prst="flowChartPunchedCard">
          <a:avLst/>
        </a:prstGeom>
      </dgm:spPr>
    </dgm:pt>
    <dgm:pt modelId="{9F69E3C4-E34A-472B-8C45-8BBC66B67879}" type="pres">
      <dgm:prSet presAssocID="{6096B84D-D451-46F0-9B75-D9976D117D34}" presName="rootConnector3" presStyleLbl="asst2" presStyleIdx="3" presStyleCnt="4"/>
      <dgm:spPr/>
    </dgm:pt>
    <dgm:pt modelId="{091DB8C1-1D5E-4A6D-A14E-385F240D0C53}" type="pres">
      <dgm:prSet presAssocID="{6096B84D-D451-46F0-9B75-D9976D117D34}" presName="hierChild6"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812B3C72-8D2B-4884-932D-4EA71040CA5B}" type="pres">
      <dgm:prSet presAssocID="{6096B84D-D451-46F0-9B75-D9976D117D34}" presName="hierChild7"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1C2324C5-81B5-4FD2-8990-189F4ACAD0A6}" type="pres">
      <dgm:prSet presAssocID="{2FC7874D-3A97-444B-B538-1E74BB8E758E}" presName="hierChild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Lst>
  <dgm:cxnLst>
    <dgm:cxn modelId="{4DEDE614-102C-4A1B-814F-43C750D94A13}" type="presOf" srcId="{95773BDA-98ED-4A7E-9B7E-72FD068C513A}" destId="{E70E989E-A6C2-4970-9FE9-B29A33C9007E}" srcOrd="0" destOrd="0" presId="urn:microsoft.com/office/officeart/2005/8/layout/orgChart1"/>
    <dgm:cxn modelId="{4BB99D1A-957D-4C6D-97FE-19CE1951F61A}" type="presOf" srcId="{A86B4CBC-7F1A-449D-9F62-31DD7776FC1C}" destId="{5A1459D8-4475-4DCA-ABB1-738E3DD89228}" srcOrd="0" destOrd="0" presId="urn:microsoft.com/office/officeart/2005/8/layout/orgChart1"/>
    <dgm:cxn modelId="{6C3B701C-BF46-407B-9BF1-6A93FF9914ED}" type="presOf" srcId="{6096B84D-D451-46F0-9B75-D9976D117D34}" destId="{9F69E3C4-E34A-472B-8C45-8BBC66B67879}" srcOrd="1" destOrd="0" presId="urn:microsoft.com/office/officeart/2005/8/layout/orgChart1"/>
    <dgm:cxn modelId="{4ECA2123-C56F-494F-BFA6-2331499AA02F}" srcId="{2FC7874D-3A97-444B-B538-1E74BB8E758E}" destId="{1BDC5EC4-6701-48C9-828C-03974FF1FFB9}" srcOrd="1" destOrd="0" parTransId="{F62EB78F-317D-49FD-ACC3-84CC4EEA8C84}" sibTransId="{605500B3-3EBA-4A64-8DC6-EC4D0F45FF19}"/>
    <dgm:cxn modelId="{89FDE42D-DAEA-4FE4-A01F-5518FEE89C3A}" type="presOf" srcId="{1BDC5EC4-6701-48C9-828C-03974FF1FFB9}" destId="{732593B4-BD5E-4B63-96DB-22F758716046}" srcOrd="0" destOrd="0" presId="urn:microsoft.com/office/officeart/2005/8/layout/orgChart1"/>
    <dgm:cxn modelId="{6E3BE832-550F-4F5B-941B-99E05094E363}" srcId="{ED49B4D7-64E9-4CA2-AECC-45BC8DA8B113}" destId="{6BC8371D-FB1C-4F4A-8646-13365141565F}" srcOrd="1" destOrd="0" parTransId="{A0B014EB-2319-4A52-91C7-9B26FA621882}" sibTransId="{C6BF8E1F-6B42-41B8-A5D2-616D61294B5E}"/>
    <dgm:cxn modelId="{3501CC38-5A20-4126-8F68-EA4109D4874A}" type="presOf" srcId="{0597A0B8-4DED-472B-AEAA-555124EBA114}" destId="{E69FC53A-FAD9-4578-AC2F-CBE938D341CD}" srcOrd="0" destOrd="0" presId="urn:microsoft.com/office/officeart/2005/8/layout/orgChart1"/>
    <dgm:cxn modelId="{9921EB3D-98C2-438F-963F-5960D6C5A412}" type="presOf" srcId="{EDAB29BF-B3B8-43A3-AB72-108C86ED421A}" destId="{86ECF394-EFA6-4A70-8A83-CD11E239116E}" srcOrd="0" destOrd="0" presId="urn:microsoft.com/office/officeart/2005/8/layout/orgChart1"/>
    <dgm:cxn modelId="{B196D462-63C0-46EF-AA18-E3A2E6A84C3A}" srcId="{2FC7874D-3A97-444B-B538-1E74BB8E758E}" destId="{ED49B4D7-64E9-4CA2-AECC-45BC8DA8B113}" srcOrd="0" destOrd="0" parTransId="{EDAB29BF-B3B8-43A3-AB72-108C86ED421A}" sibTransId="{38903B7E-E104-4646-A286-6D50DE9793F2}"/>
    <dgm:cxn modelId="{75470D63-2A7C-4005-A6D0-A0D8CF503AF2}" type="presOf" srcId="{E0031465-EF9E-4A88-B63C-9BAB7EB39EE6}" destId="{5538DBE4-CC9E-4955-94E1-848C60B1AAB8}" srcOrd="0" destOrd="0" presId="urn:microsoft.com/office/officeart/2005/8/layout/orgChart1"/>
    <dgm:cxn modelId="{29654E6E-8825-43C5-BD40-2C158E1A091E}" type="presOf" srcId="{ED49B4D7-64E9-4CA2-AECC-45BC8DA8B113}" destId="{BE5C9DC5-718D-49FC-BA08-D70E132D6F65}" srcOrd="0" destOrd="0" presId="urn:microsoft.com/office/officeart/2005/8/layout/orgChart1"/>
    <dgm:cxn modelId="{8E375070-2E89-499D-B2C3-87EFE7F3F591}" type="presOf" srcId="{6096B84D-D451-46F0-9B75-D9976D117D34}" destId="{06D78378-88ED-4ABD-B583-428A01A6E6EA}" srcOrd="0" destOrd="0" presId="urn:microsoft.com/office/officeart/2005/8/layout/orgChart1"/>
    <dgm:cxn modelId="{25FF0D72-ACEA-4D4A-BFE7-5B89A361EDE2}" type="presOf" srcId="{FEF40A60-8CF6-4437-823E-A36BEF772034}" destId="{60CB90BF-FF1F-4930-B5F9-496BE0B9C4DE}" srcOrd="0" destOrd="0" presId="urn:microsoft.com/office/officeart/2005/8/layout/orgChart1"/>
    <dgm:cxn modelId="{F4307755-8118-4F54-B303-2F33C6BA853E}" type="presOf" srcId="{995E1725-AAC3-4CEE-B38A-761184C639AE}" destId="{6183E686-6C5D-415B-9DA3-921F978C90A4}" srcOrd="0" destOrd="0" presId="urn:microsoft.com/office/officeart/2005/8/layout/orgChart1"/>
    <dgm:cxn modelId="{BF382B57-F8F2-46B9-8643-13D2A050B9E5}" type="presOf" srcId="{6BC8371D-FB1C-4F4A-8646-13365141565F}" destId="{4F72CFE5-6938-4DF8-AFAA-416882D1BBA4}" srcOrd="1" destOrd="0" presId="urn:microsoft.com/office/officeart/2005/8/layout/orgChart1"/>
    <dgm:cxn modelId="{4CD35E59-607A-433E-9212-9C5DC2916642}" type="presOf" srcId="{62D4A2F6-F8D5-4181-8ADE-577BBB1D3FED}" destId="{44C79DFD-6607-4EBB-BB03-31C6F39E3A28}" srcOrd="1" destOrd="0" presId="urn:microsoft.com/office/officeart/2005/8/layout/orgChart1"/>
    <dgm:cxn modelId="{D997C079-A403-47A9-A85F-8C446F4FB60E}" type="presOf" srcId="{A86B4CBC-7F1A-449D-9F62-31DD7776FC1C}" destId="{4106C777-296B-4BF8-86AB-8A0DD69F939C}" srcOrd="1" destOrd="0" presId="urn:microsoft.com/office/officeart/2005/8/layout/orgChart1"/>
    <dgm:cxn modelId="{63406B83-509E-48D9-BC74-4583BBD6E974}" type="presOf" srcId="{2FC7874D-3A97-444B-B538-1E74BB8E758E}" destId="{CA528887-D9B3-419D-8D48-401454338E38}" srcOrd="1" destOrd="0" presId="urn:microsoft.com/office/officeart/2005/8/layout/orgChart1"/>
    <dgm:cxn modelId="{FEDCB68E-E03B-43C7-9E4B-247E22E7B869}" type="presOf" srcId="{62D4A2F6-F8D5-4181-8ADE-577BBB1D3FED}" destId="{ECC7AAA9-A111-4208-9E0F-11E334FAC25F}" srcOrd="0" destOrd="0" presId="urn:microsoft.com/office/officeart/2005/8/layout/orgChart1"/>
    <dgm:cxn modelId="{18BC5495-83AC-4257-9F40-359263782E0B}" type="presOf" srcId="{ED49B4D7-64E9-4CA2-AECC-45BC8DA8B113}" destId="{46A48F1F-FFA0-483E-B3B5-B3A9C8E2F26C}" srcOrd="1" destOrd="0" presId="urn:microsoft.com/office/officeart/2005/8/layout/orgChart1"/>
    <dgm:cxn modelId="{0E4AAEA6-0BF7-486C-96BB-604218BF9E5D}" type="presOf" srcId="{F62EB78F-317D-49FD-ACC3-84CC4EEA8C84}" destId="{0575F5C4-C235-48E1-9B30-07D8560A5FD2}" srcOrd="0" destOrd="0" presId="urn:microsoft.com/office/officeart/2005/8/layout/orgChart1"/>
    <dgm:cxn modelId="{0E7B43B7-C07F-47DD-8846-10185338B883}" srcId="{ED49B4D7-64E9-4CA2-AECC-45BC8DA8B113}" destId="{62D4A2F6-F8D5-4181-8ADE-577BBB1D3FED}" srcOrd="0" destOrd="0" parTransId="{95773BDA-98ED-4A7E-9B7E-72FD068C513A}" sibTransId="{FAB6AC77-CD70-455A-9576-E39287642D58}"/>
    <dgm:cxn modelId="{F77FA2BA-DCB3-42FA-9AFE-971D39B319A9}" type="presOf" srcId="{48BDF7D7-A2E6-49E0-A664-2BD4C7F36EB2}" destId="{7D699F3D-8AAC-42D8-9E76-08C10976380B}" srcOrd="0" destOrd="0" presId="urn:microsoft.com/office/officeart/2005/8/layout/orgChart1"/>
    <dgm:cxn modelId="{E8F33CC2-8978-4978-AF86-B0F3605F9413}" type="presOf" srcId="{995E1725-AAC3-4CEE-B38A-761184C639AE}" destId="{A4D0D840-943F-47F2-9F09-21605BE63DE8}" srcOrd="1" destOrd="0" presId="urn:microsoft.com/office/officeart/2005/8/layout/orgChart1"/>
    <dgm:cxn modelId="{1C2EE0C5-C0D8-445F-88D6-1FCA6767B54D}" srcId="{A86B4CBC-7F1A-449D-9F62-31DD7776FC1C}" destId="{995E1725-AAC3-4CEE-B38A-761184C639AE}" srcOrd="0" destOrd="0" parTransId="{0597A0B8-4DED-472B-AEAA-555124EBA114}" sibTransId="{71A25F34-0B47-4749-B27D-054E5A8373F5}"/>
    <dgm:cxn modelId="{3F57F7CB-365F-4F61-B0AD-3211B070AF9B}" type="presOf" srcId="{6BC8371D-FB1C-4F4A-8646-13365141565F}" destId="{0DC75BCD-9FB9-4F1A-8D2F-5FEC7FFABF19}" srcOrd="0" destOrd="0" presId="urn:microsoft.com/office/officeart/2005/8/layout/orgChart1"/>
    <dgm:cxn modelId="{D99E38D1-7B31-4182-AB59-A2592E5842BB}" type="presOf" srcId="{1BDC5EC4-6701-48C9-828C-03974FF1FFB9}" destId="{61597CCC-45E0-42B4-9DD0-3EFDED86C603}" srcOrd="1" destOrd="0" presId="urn:microsoft.com/office/officeart/2005/8/layout/orgChart1"/>
    <dgm:cxn modelId="{C7F71ADF-22DD-4BAB-8F69-872ADFA33A77}" srcId="{2FC7874D-3A97-444B-B538-1E74BB8E758E}" destId="{A86B4CBC-7F1A-449D-9F62-31DD7776FC1C}" srcOrd="2" destOrd="0" parTransId="{E0031465-EF9E-4A88-B63C-9BAB7EB39EE6}" sibTransId="{7605C034-C899-4CBA-9C4C-07F6B09B95AB}"/>
    <dgm:cxn modelId="{5643E3E7-CA5D-471D-85F4-034AAE9A00F2}" type="presOf" srcId="{A0B014EB-2319-4A52-91C7-9B26FA621882}" destId="{EADCF8B4-EB82-4C65-A92B-BEA547467720}" srcOrd="0" destOrd="0" presId="urn:microsoft.com/office/officeart/2005/8/layout/orgChart1"/>
    <dgm:cxn modelId="{BCA5E4EC-3AD5-479E-9AE3-ADDA0AED22F4}" srcId="{A86B4CBC-7F1A-449D-9F62-31DD7776FC1C}" destId="{6096B84D-D451-46F0-9B75-D9976D117D34}" srcOrd="1" destOrd="0" parTransId="{FEF40A60-8CF6-4437-823E-A36BEF772034}" sibTransId="{D375399D-423F-4EB5-98B0-9DAE0D4326BB}"/>
    <dgm:cxn modelId="{DA58B7F6-A047-48CA-8A83-25D8260230D0}" type="presOf" srcId="{2FC7874D-3A97-444B-B538-1E74BB8E758E}" destId="{E4B4D0E2-6D91-4144-B4BF-A79547029E97}" srcOrd="0" destOrd="0" presId="urn:microsoft.com/office/officeart/2005/8/layout/orgChart1"/>
    <dgm:cxn modelId="{A4354DFA-DB27-4D33-9485-29C8DD3B3F2A}" srcId="{48BDF7D7-A2E6-49E0-A664-2BD4C7F36EB2}" destId="{2FC7874D-3A97-444B-B538-1E74BB8E758E}" srcOrd="0" destOrd="0" parTransId="{DFE5759C-B9F4-4450-ADC5-6F11F712BB62}" sibTransId="{33888A48-2916-48E8-B360-ED47ECBCE285}"/>
    <dgm:cxn modelId="{55CEECA9-B177-4B42-BE51-2D2C5A7A60AF}" type="presParOf" srcId="{7D699F3D-8AAC-42D8-9E76-08C10976380B}" destId="{1C556A95-704D-4BB8-91AB-06916BF94058}" srcOrd="0" destOrd="0" presId="urn:microsoft.com/office/officeart/2005/8/layout/orgChart1"/>
    <dgm:cxn modelId="{4F68A3C0-EE7F-420B-A742-D0D60CC28CE8}" type="presParOf" srcId="{1C556A95-704D-4BB8-91AB-06916BF94058}" destId="{0FFBBF34-6FF7-4A1A-B34A-E976F85B1718}" srcOrd="0" destOrd="0" presId="urn:microsoft.com/office/officeart/2005/8/layout/orgChart1"/>
    <dgm:cxn modelId="{CCC49272-ABA4-4089-BA95-B15075180417}" type="presParOf" srcId="{0FFBBF34-6FF7-4A1A-B34A-E976F85B1718}" destId="{E4B4D0E2-6D91-4144-B4BF-A79547029E97}" srcOrd="0" destOrd="0" presId="urn:microsoft.com/office/officeart/2005/8/layout/orgChart1"/>
    <dgm:cxn modelId="{BB432516-01CC-4FC9-8BCF-04CD7A8C0EA5}" type="presParOf" srcId="{0FFBBF34-6FF7-4A1A-B34A-E976F85B1718}" destId="{CA528887-D9B3-419D-8D48-401454338E38}" srcOrd="1" destOrd="0" presId="urn:microsoft.com/office/officeart/2005/8/layout/orgChart1"/>
    <dgm:cxn modelId="{24B7F707-87B1-48DD-A654-8659B9D39E31}" type="presParOf" srcId="{1C556A95-704D-4BB8-91AB-06916BF94058}" destId="{4ABCA821-3570-4E83-90A1-61056CA61B13}" srcOrd="1" destOrd="0" presId="urn:microsoft.com/office/officeart/2005/8/layout/orgChart1"/>
    <dgm:cxn modelId="{F0630C3C-CE2C-4A36-81F6-DDED1F602FA9}" type="presParOf" srcId="{4ABCA821-3570-4E83-90A1-61056CA61B13}" destId="{86ECF394-EFA6-4A70-8A83-CD11E239116E}" srcOrd="0" destOrd="0" presId="urn:microsoft.com/office/officeart/2005/8/layout/orgChart1"/>
    <dgm:cxn modelId="{611DA2A0-79FF-4B1E-A2D8-191D1E8C137C}" type="presParOf" srcId="{4ABCA821-3570-4E83-90A1-61056CA61B13}" destId="{D11534AA-9B85-44EE-B0D7-73C89B082245}" srcOrd="1" destOrd="0" presId="urn:microsoft.com/office/officeart/2005/8/layout/orgChart1"/>
    <dgm:cxn modelId="{8244D578-EE92-459A-A593-20DF4C6674BD}" type="presParOf" srcId="{D11534AA-9B85-44EE-B0D7-73C89B082245}" destId="{01A5D57D-0073-43D1-867F-10F6AD5B1EF2}" srcOrd="0" destOrd="0" presId="urn:microsoft.com/office/officeart/2005/8/layout/orgChart1"/>
    <dgm:cxn modelId="{7612AD45-AEF2-47F4-A87F-423E0A442108}" type="presParOf" srcId="{01A5D57D-0073-43D1-867F-10F6AD5B1EF2}" destId="{BE5C9DC5-718D-49FC-BA08-D70E132D6F65}" srcOrd="0" destOrd="0" presId="urn:microsoft.com/office/officeart/2005/8/layout/orgChart1"/>
    <dgm:cxn modelId="{476D236F-18B6-4458-95F8-0912D9EB3FA0}" type="presParOf" srcId="{01A5D57D-0073-43D1-867F-10F6AD5B1EF2}" destId="{46A48F1F-FFA0-483E-B3B5-B3A9C8E2F26C}" srcOrd="1" destOrd="0" presId="urn:microsoft.com/office/officeart/2005/8/layout/orgChart1"/>
    <dgm:cxn modelId="{1038708B-68A8-460D-8171-25C0C796CD4B}" type="presParOf" srcId="{D11534AA-9B85-44EE-B0D7-73C89B082245}" destId="{266C295B-206E-45D2-96B4-DEBE700126D5}" srcOrd="1" destOrd="0" presId="urn:microsoft.com/office/officeart/2005/8/layout/orgChart1"/>
    <dgm:cxn modelId="{D816A117-B7F5-40CD-9E7A-3178854DC3F4}" type="presParOf" srcId="{D11534AA-9B85-44EE-B0D7-73C89B082245}" destId="{E58794E1-2D4E-4C9C-9678-EB9D740FCCD0}" srcOrd="2" destOrd="0" presId="urn:microsoft.com/office/officeart/2005/8/layout/orgChart1"/>
    <dgm:cxn modelId="{FC237216-126D-4CE7-BFBF-514CB035ABF4}" type="presParOf" srcId="{E58794E1-2D4E-4C9C-9678-EB9D740FCCD0}" destId="{E70E989E-A6C2-4970-9FE9-B29A33C9007E}" srcOrd="0" destOrd="0" presId="urn:microsoft.com/office/officeart/2005/8/layout/orgChart1"/>
    <dgm:cxn modelId="{4A46F3A1-82DB-4831-9E44-635EAF6C5BFD}" type="presParOf" srcId="{E58794E1-2D4E-4C9C-9678-EB9D740FCCD0}" destId="{BBE90AD9-5A31-47CF-ABA8-2CBB1955FC30}" srcOrd="1" destOrd="0" presId="urn:microsoft.com/office/officeart/2005/8/layout/orgChart1"/>
    <dgm:cxn modelId="{8FB82D72-90EC-44F1-A00F-FCEA9173C5C7}" type="presParOf" srcId="{BBE90AD9-5A31-47CF-ABA8-2CBB1955FC30}" destId="{9DC8B9C3-B862-452B-BA3E-98323E9D43FC}" srcOrd="0" destOrd="0" presId="urn:microsoft.com/office/officeart/2005/8/layout/orgChart1"/>
    <dgm:cxn modelId="{AA9F575F-ACA4-4D06-9D85-17A3450FCB18}" type="presParOf" srcId="{9DC8B9C3-B862-452B-BA3E-98323E9D43FC}" destId="{ECC7AAA9-A111-4208-9E0F-11E334FAC25F}" srcOrd="0" destOrd="0" presId="urn:microsoft.com/office/officeart/2005/8/layout/orgChart1"/>
    <dgm:cxn modelId="{7A5CB12A-07CE-49C5-98EE-D151AC00B77B}" type="presParOf" srcId="{9DC8B9C3-B862-452B-BA3E-98323E9D43FC}" destId="{44C79DFD-6607-4EBB-BB03-31C6F39E3A28}" srcOrd="1" destOrd="0" presId="urn:microsoft.com/office/officeart/2005/8/layout/orgChart1"/>
    <dgm:cxn modelId="{2C853EEF-9C61-4141-B7F5-60AE2C5605FE}" type="presParOf" srcId="{BBE90AD9-5A31-47CF-ABA8-2CBB1955FC30}" destId="{8887530E-C50A-4A77-98F6-81B6CE834EEA}" srcOrd="1" destOrd="0" presId="urn:microsoft.com/office/officeart/2005/8/layout/orgChart1"/>
    <dgm:cxn modelId="{F1E49F82-20AB-4030-9B3C-6F4C5EB5C4C3}" type="presParOf" srcId="{BBE90AD9-5A31-47CF-ABA8-2CBB1955FC30}" destId="{C2BB9F98-6D5F-426A-865A-87B5684EAE5E}" srcOrd="2" destOrd="0" presId="urn:microsoft.com/office/officeart/2005/8/layout/orgChart1"/>
    <dgm:cxn modelId="{3D636761-04C3-4323-A72A-3EF9C2484EC7}" type="presParOf" srcId="{E58794E1-2D4E-4C9C-9678-EB9D740FCCD0}" destId="{EADCF8B4-EB82-4C65-A92B-BEA547467720}" srcOrd="2" destOrd="0" presId="urn:microsoft.com/office/officeart/2005/8/layout/orgChart1"/>
    <dgm:cxn modelId="{B94A506A-D1A2-42F3-AEB8-743F4CAF82B5}" type="presParOf" srcId="{E58794E1-2D4E-4C9C-9678-EB9D740FCCD0}" destId="{543A9565-2707-4727-951F-A4C2DC9A0DFF}" srcOrd="3" destOrd="0" presId="urn:microsoft.com/office/officeart/2005/8/layout/orgChart1"/>
    <dgm:cxn modelId="{1B79FEF5-3203-4CF9-8B02-03015F030A96}" type="presParOf" srcId="{543A9565-2707-4727-951F-A4C2DC9A0DFF}" destId="{259D4FDE-A10F-44F7-A315-2744E146F7A7}" srcOrd="0" destOrd="0" presId="urn:microsoft.com/office/officeart/2005/8/layout/orgChart1"/>
    <dgm:cxn modelId="{2B53100E-D774-4946-AC6A-018BD7880094}" type="presParOf" srcId="{259D4FDE-A10F-44F7-A315-2744E146F7A7}" destId="{0DC75BCD-9FB9-4F1A-8D2F-5FEC7FFABF19}" srcOrd="0" destOrd="0" presId="urn:microsoft.com/office/officeart/2005/8/layout/orgChart1"/>
    <dgm:cxn modelId="{C2DB2691-CDB7-4CC8-B68C-13D8420B5F5A}" type="presParOf" srcId="{259D4FDE-A10F-44F7-A315-2744E146F7A7}" destId="{4F72CFE5-6938-4DF8-AFAA-416882D1BBA4}" srcOrd="1" destOrd="0" presId="urn:microsoft.com/office/officeart/2005/8/layout/orgChart1"/>
    <dgm:cxn modelId="{F2DBA1FF-AB22-4A5E-B7B6-5F45B441FAB0}" type="presParOf" srcId="{543A9565-2707-4727-951F-A4C2DC9A0DFF}" destId="{9656CECC-3A1B-4BB2-9063-26CFA2D75EB0}" srcOrd="1" destOrd="0" presId="urn:microsoft.com/office/officeart/2005/8/layout/orgChart1"/>
    <dgm:cxn modelId="{3F145C08-0401-4AB5-A1C1-1C42715D5671}" type="presParOf" srcId="{543A9565-2707-4727-951F-A4C2DC9A0DFF}" destId="{1AFCCC39-7DF4-4924-8731-2A826B01D868}" srcOrd="2" destOrd="0" presId="urn:microsoft.com/office/officeart/2005/8/layout/orgChart1"/>
    <dgm:cxn modelId="{3735FDA6-142A-47B3-9575-78BFE4DB9364}" type="presParOf" srcId="{4ABCA821-3570-4E83-90A1-61056CA61B13}" destId="{0575F5C4-C235-48E1-9B30-07D8560A5FD2}" srcOrd="2" destOrd="0" presId="urn:microsoft.com/office/officeart/2005/8/layout/orgChart1"/>
    <dgm:cxn modelId="{347E4C42-4760-4F6B-B456-960C06CA7B4D}" type="presParOf" srcId="{4ABCA821-3570-4E83-90A1-61056CA61B13}" destId="{380450B4-1770-41EB-A4B4-0B48D7FE37B0}" srcOrd="3" destOrd="0" presId="urn:microsoft.com/office/officeart/2005/8/layout/orgChart1"/>
    <dgm:cxn modelId="{24E8CC98-F769-46AE-AC11-C9FF9138A979}" type="presParOf" srcId="{380450B4-1770-41EB-A4B4-0B48D7FE37B0}" destId="{F5980C88-DF0F-424E-AC52-5F70468CE29B}" srcOrd="0" destOrd="0" presId="urn:microsoft.com/office/officeart/2005/8/layout/orgChart1"/>
    <dgm:cxn modelId="{954DA9C3-015A-46D9-B5EC-2257C6FFDE07}" type="presParOf" srcId="{F5980C88-DF0F-424E-AC52-5F70468CE29B}" destId="{732593B4-BD5E-4B63-96DB-22F758716046}" srcOrd="0" destOrd="0" presId="urn:microsoft.com/office/officeart/2005/8/layout/orgChart1"/>
    <dgm:cxn modelId="{5FD504F2-0544-4014-A128-0206EEDB5276}" type="presParOf" srcId="{F5980C88-DF0F-424E-AC52-5F70468CE29B}" destId="{61597CCC-45E0-42B4-9DD0-3EFDED86C603}" srcOrd="1" destOrd="0" presId="urn:microsoft.com/office/officeart/2005/8/layout/orgChart1"/>
    <dgm:cxn modelId="{1E7EB3BC-D3B1-4516-AE1D-4905C9BB7B87}" type="presParOf" srcId="{380450B4-1770-41EB-A4B4-0B48D7FE37B0}" destId="{C2763A8F-5F5B-4BBC-B82C-33D086D68E03}" srcOrd="1" destOrd="0" presId="urn:microsoft.com/office/officeart/2005/8/layout/orgChart1"/>
    <dgm:cxn modelId="{ED46A170-83E4-45B5-AFC8-F7401BF92FDF}" type="presParOf" srcId="{380450B4-1770-41EB-A4B4-0B48D7FE37B0}" destId="{6A8E3C5C-AC33-468C-B6D5-4E649F71645F}" srcOrd="2" destOrd="0" presId="urn:microsoft.com/office/officeart/2005/8/layout/orgChart1"/>
    <dgm:cxn modelId="{099523A8-2A87-4EC2-96F8-69F36368A36F}" type="presParOf" srcId="{4ABCA821-3570-4E83-90A1-61056CA61B13}" destId="{5538DBE4-CC9E-4955-94E1-848C60B1AAB8}" srcOrd="4" destOrd="0" presId="urn:microsoft.com/office/officeart/2005/8/layout/orgChart1"/>
    <dgm:cxn modelId="{B461CB3C-DC55-4106-BEDC-4636FA9535FD}" type="presParOf" srcId="{4ABCA821-3570-4E83-90A1-61056CA61B13}" destId="{C8C78331-A218-42FD-BC52-16A50A3EFEC4}" srcOrd="5" destOrd="0" presId="urn:microsoft.com/office/officeart/2005/8/layout/orgChart1"/>
    <dgm:cxn modelId="{08F54AA4-1119-4A2C-9DBC-55B9429FFCB7}" type="presParOf" srcId="{C8C78331-A218-42FD-BC52-16A50A3EFEC4}" destId="{F4B77969-0DBF-448D-B6FA-8C31E15EA6A1}" srcOrd="0" destOrd="0" presId="urn:microsoft.com/office/officeart/2005/8/layout/orgChart1"/>
    <dgm:cxn modelId="{0337ED02-EB5E-492D-9CB6-3D37557EE465}" type="presParOf" srcId="{F4B77969-0DBF-448D-B6FA-8C31E15EA6A1}" destId="{5A1459D8-4475-4DCA-ABB1-738E3DD89228}" srcOrd="0" destOrd="0" presId="urn:microsoft.com/office/officeart/2005/8/layout/orgChart1"/>
    <dgm:cxn modelId="{ED1FBA4C-6F9E-4471-91A2-225A8A113954}" type="presParOf" srcId="{F4B77969-0DBF-448D-B6FA-8C31E15EA6A1}" destId="{4106C777-296B-4BF8-86AB-8A0DD69F939C}" srcOrd="1" destOrd="0" presId="urn:microsoft.com/office/officeart/2005/8/layout/orgChart1"/>
    <dgm:cxn modelId="{FE5DBEE8-2034-4C7F-9580-6FC62BB3A677}" type="presParOf" srcId="{C8C78331-A218-42FD-BC52-16A50A3EFEC4}" destId="{790B55A1-244A-4159-81F9-1B056E40C223}" srcOrd="1" destOrd="0" presId="urn:microsoft.com/office/officeart/2005/8/layout/orgChart1"/>
    <dgm:cxn modelId="{ED9E806A-4EEC-474C-AEB3-56F8F8731B78}" type="presParOf" srcId="{C8C78331-A218-42FD-BC52-16A50A3EFEC4}" destId="{0B1E103B-9ADC-462F-96F5-0B41B4CDBA90}" srcOrd="2" destOrd="0" presId="urn:microsoft.com/office/officeart/2005/8/layout/orgChart1"/>
    <dgm:cxn modelId="{19BA163C-4D67-42CC-AAD1-0AF2DEBD9E1B}" type="presParOf" srcId="{0B1E103B-9ADC-462F-96F5-0B41B4CDBA90}" destId="{E69FC53A-FAD9-4578-AC2F-CBE938D341CD}" srcOrd="0" destOrd="0" presId="urn:microsoft.com/office/officeart/2005/8/layout/orgChart1"/>
    <dgm:cxn modelId="{321AD0CA-DE81-498C-83CA-0213A070262A}" type="presParOf" srcId="{0B1E103B-9ADC-462F-96F5-0B41B4CDBA90}" destId="{BB786F41-3FCA-45CF-B0C9-3A2D2128C38E}" srcOrd="1" destOrd="0" presId="urn:microsoft.com/office/officeart/2005/8/layout/orgChart1"/>
    <dgm:cxn modelId="{F2BF1E21-5180-4363-B6B0-77C205D03D76}" type="presParOf" srcId="{BB786F41-3FCA-45CF-B0C9-3A2D2128C38E}" destId="{D6FA3BE3-7704-453C-AD53-7C8B9AD6E190}" srcOrd="0" destOrd="0" presId="urn:microsoft.com/office/officeart/2005/8/layout/orgChart1"/>
    <dgm:cxn modelId="{81329699-1E05-4455-8748-9D8114BE2567}" type="presParOf" srcId="{D6FA3BE3-7704-453C-AD53-7C8B9AD6E190}" destId="{6183E686-6C5D-415B-9DA3-921F978C90A4}" srcOrd="0" destOrd="0" presId="urn:microsoft.com/office/officeart/2005/8/layout/orgChart1"/>
    <dgm:cxn modelId="{98766877-A7FD-47FF-8717-45E9574935E4}" type="presParOf" srcId="{D6FA3BE3-7704-453C-AD53-7C8B9AD6E190}" destId="{A4D0D840-943F-47F2-9F09-21605BE63DE8}" srcOrd="1" destOrd="0" presId="urn:microsoft.com/office/officeart/2005/8/layout/orgChart1"/>
    <dgm:cxn modelId="{73A607F3-F356-4EC7-9721-635AB2835428}" type="presParOf" srcId="{BB786F41-3FCA-45CF-B0C9-3A2D2128C38E}" destId="{0756E77B-DB85-4A1D-A817-7047D5ACF21A}" srcOrd="1" destOrd="0" presId="urn:microsoft.com/office/officeart/2005/8/layout/orgChart1"/>
    <dgm:cxn modelId="{3E39DFC3-1368-48F6-8F67-47759D868A3F}" type="presParOf" srcId="{BB786F41-3FCA-45CF-B0C9-3A2D2128C38E}" destId="{FA5862E4-DAF8-4130-A7C4-3EE243FC1FBA}" srcOrd="2" destOrd="0" presId="urn:microsoft.com/office/officeart/2005/8/layout/orgChart1"/>
    <dgm:cxn modelId="{9915D518-E3A3-4C19-82D8-3483C21E0BC2}" type="presParOf" srcId="{0B1E103B-9ADC-462F-96F5-0B41B4CDBA90}" destId="{60CB90BF-FF1F-4930-B5F9-496BE0B9C4DE}" srcOrd="2" destOrd="0" presId="urn:microsoft.com/office/officeart/2005/8/layout/orgChart1"/>
    <dgm:cxn modelId="{C4B3CD94-E7FF-4531-B152-963243599F1C}" type="presParOf" srcId="{0B1E103B-9ADC-462F-96F5-0B41B4CDBA90}" destId="{A59859AC-A71D-4F54-B879-D6A151CB3F45}" srcOrd="3" destOrd="0" presId="urn:microsoft.com/office/officeart/2005/8/layout/orgChart1"/>
    <dgm:cxn modelId="{043404EC-7B41-4EF5-8ED4-A3A8129AC4A2}" type="presParOf" srcId="{A59859AC-A71D-4F54-B879-D6A151CB3F45}" destId="{8E6C9949-A264-4DF7-85E7-6C61E0F8CB5E}" srcOrd="0" destOrd="0" presId="urn:microsoft.com/office/officeart/2005/8/layout/orgChart1"/>
    <dgm:cxn modelId="{6E172CA1-F5E8-4DCB-B9BD-2A7B4E5BD7CA}" type="presParOf" srcId="{8E6C9949-A264-4DF7-85E7-6C61E0F8CB5E}" destId="{06D78378-88ED-4ABD-B583-428A01A6E6EA}" srcOrd="0" destOrd="0" presId="urn:microsoft.com/office/officeart/2005/8/layout/orgChart1"/>
    <dgm:cxn modelId="{6768B366-EEC7-4CDA-A0BA-5AA46972EBFE}" type="presParOf" srcId="{8E6C9949-A264-4DF7-85E7-6C61E0F8CB5E}" destId="{9F69E3C4-E34A-472B-8C45-8BBC66B67879}" srcOrd="1" destOrd="0" presId="urn:microsoft.com/office/officeart/2005/8/layout/orgChart1"/>
    <dgm:cxn modelId="{95EE0070-529F-4E88-A3CC-4FF58391C962}" type="presParOf" srcId="{A59859AC-A71D-4F54-B879-D6A151CB3F45}" destId="{091DB8C1-1D5E-4A6D-A14E-385F240D0C53}" srcOrd="1" destOrd="0" presId="urn:microsoft.com/office/officeart/2005/8/layout/orgChart1"/>
    <dgm:cxn modelId="{CB2B9E73-3A24-4AD4-9B80-97530FEE8C70}" type="presParOf" srcId="{A59859AC-A71D-4F54-B879-D6A151CB3F45}" destId="{812B3C72-8D2B-4884-932D-4EA71040CA5B}" srcOrd="2" destOrd="0" presId="urn:microsoft.com/office/officeart/2005/8/layout/orgChart1"/>
    <dgm:cxn modelId="{E527C6CE-11EB-470D-873B-D269360C5E1B}" type="presParOf" srcId="{1C556A95-704D-4BB8-91AB-06916BF94058}" destId="{1C2324C5-81B5-4FD2-8990-189F4ACAD0A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BDF7D7-A2E6-49E0-A664-2BD4C7F36EB2}" type="doc">
      <dgm:prSet loTypeId="urn:microsoft.com/office/officeart/2005/8/layout/orgChart1" loCatId="hierarchy" qsTypeId="urn:microsoft.com/office/officeart/2005/8/quickstyle/simple1" qsCatId="simple" csTypeId="urn:microsoft.com/office/officeart/2005/8/colors/colorful3" csCatId="colorful" phldr="1"/>
      <dgm:spPr>
        <a:scene3d>
          <a:camera prst="orthographicFront">
            <a:rot lat="0" lon="0" rev="0"/>
          </a:camera>
          <a:lightRig rig="soft" dir="t">
            <a:rot lat="0" lon="0" rev="0"/>
          </a:lightRig>
        </a:scene3d>
      </dgm:spPr>
      <dgm:t>
        <a:bodyPr/>
        <a:lstStyle/>
        <a:p>
          <a:endParaRPr lang="en-US"/>
        </a:p>
      </dgm:t>
    </dgm:pt>
    <dgm:pt modelId="{2FC7874D-3A97-444B-B538-1E74BB8E758E}">
      <dgm:prSet phldrT="[Text]" phldr="0"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DFE5759C-B9F4-4450-ADC5-6F11F712BB62}" type="parTrans" cxnId="{A4354DFA-DB27-4D33-9485-29C8DD3B3F2A}">
      <dgm:prSet/>
      <dgm:spPr/>
      <dgm:t>
        <a:bodyPr/>
        <a:lstStyle/>
        <a:p>
          <a:endParaRPr lang="en-US">
            <a:solidFill>
              <a:srgbClr val="242424"/>
            </a:solidFill>
          </a:endParaRPr>
        </a:p>
      </dgm:t>
    </dgm:pt>
    <dgm:pt modelId="{33888A48-2916-48E8-B360-ED47ECBCE285}" type="sibTrans" cxnId="{A4354DFA-DB27-4D33-9485-29C8DD3B3F2A}">
      <dgm:prSet/>
      <dgm:spPr/>
      <dgm:t>
        <a:bodyPr/>
        <a:lstStyle/>
        <a:p>
          <a:endParaRPr lang="en-US">
            <a:solidFill>
              <a:srgbClr val="242424"/>
            </a:solidFill>
          </a:endParaRPr>
        </a:p>
      </dgm:t>
    </dgm:pt>
    <dgm:pt modelId="{ED49B4D7-64E9-4CA2-AECC-45BC8DA8B113}">
      <dgm:prSet phldrT="[Text]" phldr="0"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EDAB29BF-B3B8-43A3-AB72-108C86ED421A}" type="parTrans" cxnId="{B196D462-63C0-46EF-AA18-E3A2E6A84C3A}">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38903B7E-E104-4646-A286-6D50DE9793F2}" type="sibTrans" cxnId="{B196D462-63C0-46EF-AA18-E3A2E6A84C3A}">
      <dgm:prSet/>
      <dgm:spPr/>
      <dgm:t>
        <a:bodyPr/>
        <a:lstStyle/>
        <a:p>
          <a:endParaRPr lang="en-US">
            <a:solidFill>
              <a:srgbClr val="242424"/>
            </a:solidFill>
          </a:endParaRPr>
        </a:p>
      </dgm:t>
    </dgm:pt>
    <dgm:pt modelId="{1BDC5EC4-6701-48C9-828C-03974FF1FFB9}">
      <dgm:prSet phldrT="[Tex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F62EB78F-317D-49FD-ACC3-84CC4EEA8C84}" type="parTrans" cxnId="{4ECA2123-C56F-494F-BFA6-2331499AA02F}">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605500B3-3EBA-4A64-8DC6-EC4D0F45FF19}" type="sibTrans" cxnId="{4ECA2123-C56F-494F-BFA6-2331499AA02F}">
      <dgm:prSet/>
      <dgm:spPr/>
      <dgm:t>
        <a:bodyPr/>
        <a:lstStyle/>
        <a:p>
          <a:endParaRPr lang="en-US">
            <a:solidFill>
              <a:srgbClr val="242424"/>
            </a:solidFill>
          </a:endParaRPr>
        </a:p>
      </dgm:t>
    </dgm:pt>
    <dgm:pt modelId="{A86B4CBC-7F1A-449D-9F62-31DD7776FC1C}">
      <dgm:prSet phldrT="[Tex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E0031465-EF9E-4A88-B63C-9BAB7EB39EE6}" type="parTrans" cxnId="{C7F71ADF-22DD-4BAB-8F69-872ADFA33A77}">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7605C034-C899-4CBA-9C4C-07F6B09B95AB}" type="sibTrans" cxnId="{C7F71ADF-22DD-4BAB-8F69-872ADFA33A77}">
      <dgm:prSet/>
      <dgm:spPr/>
      <dgm:t>
        <a:bodyPr/>
        <a:lstStyle/>
        <a:p>
          <a:endParaRPr lang="en-US">
            <a:solidFill>
              <a:srgbClr val="242424"/>
            </a:solidFill>
          </a:endParaRPr>
        </a:p>
      </dgm:t>
    </dgm:pt>
    <dgm:pt modelId="{995E1725-AAC3-4CEE-B38A-761184C639AE}" type="asst">
      <dgm:prSe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0597A0B8-4DED-472B-AEAA-555124EBA114}" type="parTrans" cxnId="{1C2EE0C5-C0D8-445F-88D6-1FCA6767B54D}">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71A25F34-0B47-4749-B27D-054E5A8373F5}" type="sibTrans" cxnId="{1C2EE0C5-C0D8-445F-88D6-1FCA6767B54D}">
      <dgm:prSet/>
      <dgm:spPr/>
      <dgm:t>
        <a:bodyPr/>
        <a:lstStyle/>
        <a:p>
          <a:endParaRPr lang="en-US">
            <a:solidFill>
              <a:srgbClr val="242424"/>
            </a:solidFill>
          </a:endParaRPr>
        </a:p>
      </dgm:t>
    </dgm:pt>
    <dgm:pt modelId="{6096B84D-D451-46F0-9B75-D9976D117D34}" type="asst">
      <dgm:prSe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FEF40A60-8CF6-4437-823E-A36BEF772034}" type="parTrans" cxnId="{BCA5E4EC-3AD5-479E-9AE3-ADDA0AED22F4}">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D375399D-423F-4EB5-98B0-9DAE0D4326BB}" type="sibTrans" cxnId="{BCA5E4EC-3AD5-479E-9AE3-ADDA0AED22F4}">
      <dgm:prSet/>
      <dgm:spPr/>
      <dgm:t>
        <a:bodyPr/>
        <a:lstStyle/>
        <a:p>
          <a:endParaRPr lang="en-US">
            <a:solidFill>
              <a:srgbClr val="242424"/>
            </a:solidFill>
          </a:endParaRPr>
        </a:p>
      </dgm:t>
    </dgm:pt>
    <dgm:pt modelId="{62D4A2F6-F8D5-4181-8ADE-577BBB1D3FED}" type="asst">
      <dgm:prSe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95773BDA-98ED-4A7E-9B7E-72FD068C513A}" type="parTrans" cxnId="{0E7B43B7-C07F-47DD-8846-10185338B883}">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FAB6AC77-CD70-455A-9576-E39287642D58}" type="sibTrans" cxnId="{0E7B43B7-C07F-47DD-8846-10185338B883}">
      <dgm:prSet/>
      <dgm:spPr/>
      <dgm:t>
        <a:bodyPr/>
        <a:lstStyle/>
        <a:p>
          <a:endParaRPr lang="en-US">
            <a:solidFill>
              <a:srgbClr val="242424"/>
            </a:solidFill>
          </a:endParaRPr>
        </a:p>
      </dgm:t>
    </dgm:pt>
    <dgm:pt modelId="{6BC8371D-FB1C-4F4A-8646-13365141565F}" type="asst">
      <dgm:prSet custT="1"/>
      <dgm:spPr>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sz="2000" dirty="0">
            <a:solidFill>
              <a:srgbClr val="242424"/>
            </a:solidFill>
          </a:endParaRPr>
        </a:p>
      </dgm:t>
    </dgm:pt>
    <dgm:pt modelId="{A0B014EB-2319-4A52-91C7-9B26FA621882}" type="parTrans" cxnId="{6E3BE832-550F-4F5B-941B-99E05094E363}">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solidFill>
              <a:srgbClr val="242424"/>
            </a:solidFill>
          </a:endParaRPr>
        </a:p>
      </dgm:t>
    </dgm:pt>
    <dgm:pt modelId="{C6BF8E1F-6B42-41B8-A5D2-616D61294B5E}" type="sibTrans" cxnId="{6E3BE832-550F-4F5B-941B-99E05094E363}">
      <dgm:prSet/>
      <dgm:spPr/>
      <dgm:t>
        <a:bodyPr/>
        <a:lstStyle/>
        <a:p>
          <a:endParaRPr lang="en-US">
            <a:solidFill>
              <a:srgbClr val="242424"/>
            </a:solidFill>
          </a:endParaRPr>
        </a:p>
      </dgm:t>
    </dgm:pt>
    <dgm:pt modelId="{7D699F3D-8AAC-42D8-9E76-08C10976380B}" type="pres">
      <dgm:prSet presAssocID="{48BDF7D7-A2E6-49E0-A664-2BD4C7F36EB2}" presName="hierChild1" presStyleCnt="0">
        <dgm:presLayoutVars>
          <dgm:orgChart val="1"/>
          <dgm:chPref val="1"/>
          <dgm:dir/>
          <dgm:animOne val="branch"/>
          <dgm:animLvl val="lvl"/>
          <dgm:resizeHandles/>
        </dgm:presLayoutVars>
      </dgm:prSet>
      <dgm:spPr/>
    </dgm:pt>
    <dgm:pt modelId="{1C556A95-704D-4BB8-91AB-06916BF94058}" type="pres">
      <dgm:prSet presAssocID="{2FC7874D-3A97-444B-B538-1E74BB8E758E}" presName="hierRoot1"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FFBBF34-6FF7-4A1A-B34A-E976F85B1718}" type="pres">
      <dgm:prSet presAssocID="{2FC7874D-3A97-444B-B538-1E74BB8E758E}" presName="rootComposite1"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4B4D0E2-6D91-4144-B4BF-A79547029E97}" type="pres">
      <dgm:prSet presAssocID="{2FC7874D-3A97-444B-B538-1E74BB8E758E}" presName="rootText1" presStyleLbl="node0" presStyleIdx="0" presStyleCnt="1" custScaleX="42068" custLinFactNeighborY="-19498">
        <dgm:presLayoutVars>
          <dgm:chPref val="3"/>
        </dgm:presLayoutVars>
      </dgm:prSet>
      <dgm:spPr>
        <a:prstGeom prst="flowChartPunchedCard">
          <a:avLst/>
        </a:prstGeom>
      </dgm:spPr>
    </dgm:pt>
    <dgm:pt modelId="{CA528887-D9B3-419D-8D48-401454338E38}" type="pres">
      <dgm:prSet presAssocID="{2FC7874D-3A97-444B-B538-1E74BB8E758E}" presName="rootConnector1" presStyleLbl="node1" presStyleIdx="0" presStyleCnt="0"/>
      <dgm:spPr/>
    </dgm:pt>
    <dgm:pt modelId="{4ABCA821-3570-4E83-90A1-61056CA61B13}" type="pres">
      <dgm:prSet presAssocID="{2FC7874D-3A97-444B-B538-1E74BB8E758E}" presName="hierChild2"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86ECF394-EFA6-4A70-8A83-CD11E239116E}" type="pres">
      <dgm:prSet presAssocID="{EDAB29BF-B3B8-43A3-AB72-108C86ED421A}" presName="Name37" presStyleLbl="parChTrans1D2" presStyleIdx="0" presStyleCnt="3"/>
      <dgm:spPr/>
    </dgm:pt>
    <dgm:pt modelId="{D11534AA-9B85-44EE-B0D7-73C89B082245}" type="pres">
      <dgm:prSet presAssocID="{ED49B4D7-64E9-4CA2-AECC-45BC8DA8B113}" presName="hierRoot2"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1A5D57D-0073-43D1-867F-10F6AD5B1EF2}" type="pres">
      <dgm:prSet presAssocID="{ED49B4D7-64E9-4CA2-AECC-45BC8DA8B113}" presName="rootComposit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BE5C9DC5-718D-49FC-BA08-D70E132D6F65}" type="pres">
      <dgm:prSet presAssocID="{ED49B4D7-64E9-4CA2-AECC-45BC8DA8B113}" presName="rootText" presStyleLbl="node2" presStyleIdx="0" presStyleCnt="3" custScaleX="42164" custLinFactNeighborX="-1477" custLinFactNeighborY="23153">
        <dgm:presLayoutVars>
          <dgm:chPref val="3"/>
        </dgm:presLayoutVars>
      </dgm:prSet>
      <dgm:spPr>
        <a:prstGeom prst="flowChartPunchedCard">
          <a:avLst/>
        </a:prstGeom>
      </dgm:spPr>
    </dgm:pt>
    <dgm:pt modelId="{46A48F1F-FFA0-483E-B3B5-B3A9C8E2F26C}" type="pres">
      <dgm:prSet presAssocID="{ED49B4D7-64E9-4CA2-AECC-45BC8DA8B113}" presName="rootConnector" presStyleLbl="node2" presStyleIdx="0" presStyleCnt="3"/>
      <dgm:spPr/>
    </dgm:pt>
    <dgm:pt modelId="{266C295B-206E-45D2-96B4-DEBE700126D5}" type="pres">
      <dgm:prSet presAssocID="{ED49B4D7-64E9-4CA2-AECC-45BC8DA8B113}" presName="hierChild4"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58794E1-2D4E-4C9C-9678-EB9D740FCCD0}" type="pres">
      <dgm:prSet presAssocID="{ED49B4D7-64E9-4CA2-AECC-45BC8DA8B113}" presName="hierChild5"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70E989E-A6C2-4970-9FE9-B29A33C9007E}" type="pres">
      <dgm:prSet presAssocID="{95773BDA-98ED-4A7E-9B7E-72FD068C513A}" presName="Name111" presStyleLbl="parChTrans1D3" presStyleIdx="0" presStyleCnt="4"/>
      <dgm:spPr/>
    </dgm:pt>
    <dgm:pt modelId="{BBE90AD9-5A31-47CF-ABA8-2CBB1955FC30}" type="pres">
      <dgm:prSet presAssocID="{62D4A2F6-F8D5-4181-8ADE-577BBB1D3FED}" presName="hierRoot3"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9DC8B9C3-B862-452B-BA3E-98323E9D43FC}" type="pres">
      <dgm:prSet presAssocID="{62D4A2F6-F8D5-4181-8ADE-577BBB1D3FED}" presName="rootComposite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CC7AAA9-A111-4208-9E0F-11E334FAC25F}" type="pres">
      <dgm:prSet presAssocID="{62D4A2F6-F8D5-4181-8ADE-577BBB1D3FED}" presName="rootText3" presStyleLbl="asst2" presStyleIdx="0" presStyleCnt="4" custScaleX="42164" custLinFactNeighborX="-16379" custLinFactNeighborY="1891">
        <dgm:presLayoutVars>
          <dgm:chPref val="3"/>
        </dgm:presLayoutVars>
      </dgm:prSet>
      <dgm:spPr>
        <a:prstGeom prst="flowChartPunchedCard">
          <a:avLst/>
        </a:prstGeom>
      </dgm:spPr>
    </dgm:pt>
    <dgm:pt modelId="{44C79DFD-6607-4EBB-BB03-31C6F39E3A28}" type="pres">
      <dgm:prSet presAssocID="{62D4A2F6-F8D5-4181-8ADE-577BBB1D3FED}" presName="rootConnector3" presStyleLbl="asst2" presStyleIdx="0" presStyleCnt="4"/>
      <dgm:spPr/>
    </dgm:pt>
    <dgm:pt modelId="{8887530E-C50A-4A77-98F6-81B6CE834EEA}" type="pres">
      <dgm:prSet presAssocID="{62D4A2F6-F8D5-4181-8ADE-577BBB1D3FED}" presName="hierChild6"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C2BB9F98-6D5F-426A-865A-87B5684EAE5E}" type="pres">
      <dgm:prSet presAssocID="{62D4A2F6-F8D5-4181-8ADE-577BBB1D3FED}" presName="hierChild7"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ADCF8B4-EB82-4C65-A92B-BEA547467720}" type="pres">
      <dgm:prSet presAssocID="{A0B014EB-2319-4A52-91C7-9B26FA621882}" presName="Name111" presStyleLbl="parChTrans1D3" presStyleIdx="1" presStyleCnt="4"/>
      <dgm:spPr/>
    </dgm:pt>
    <dgm:pt modelId="{543A9565-2707-4727-951F-A4C2DC9A0DFF}" type="pres">
      <dgm:prSet presAssocID="{6BC8371D-FB1C-4F4A-8646-13365141565F}" presName="hierRoot3"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59D4FDE-A10F-44F7-A315-2744E146F7A7}" type="pres">
      <dgm:prSet presAssocID="{6BC8371D-FB1C-4F4A-8646-13365141565F}" presName="rootComposite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DC75BCD-9FB9-4F1A-8D2F-5FEC7FFABF19}" type="pres">
      <dgm:prSet presAssocID="{6BC8371D-FB1C-4F4A-8646-13365141565F}" presName="rootText3" presStyleLbl="asst2" presStyleIdx="1" presStyleCnt="4" custScaleX="42164" custLinFactNeighborX="-16379" custLinFactNeighborY="1891">
        <dgm:presLayoutVars>
          <dgm:chPref val="3"/>
        </dgm:presLayoutVars>
      </dgm:prSet>
      <dgm:spPr>
        <a:prstGeom prst="flowChartPunchedCard">
          <a:avLst/>
        </a:prstGeom>
      </dgm:spPr>
    </dgm:pt>
    <dgm:pt modelId="{4F72CFE5-6938-4DF8-AFAA-416882D1BBA4}" type="pres">
      <dgm:prSet presAssocID="{6BC8371D-FB1C-4F4A-8646-13365141565F}" presName="rootConnector3" presStyleLbl="asst2" presStyleIdx="1" presStyleCnt="4"/>
      <dgm:spPr/>
    </dgm:pt>
    <dgm:pt modelId="{9656CECC-3A1B-4BB2-9063-26CFA2D75EB0}" type="pres">
      <dgm:prSet presAssocID="{6BC8371D-FB1C-4F4A-8646-13365141565F}" presName="hierChild6"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1AFCCC39-7DF4-4924-8731-2A826B01D868}" type="pres">
      <dgm:prSet presAssocID="{6BC8371D-FB1C-4F4A-8646-13365141565F}" presName="hierChild7"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575F5C4-C235-48E1-9B30-07D8560A5FD2}" type="pres">
      <dgm:prSet presAssocID="{F62EB78F-317D-49FD-ACC3-84CC4EEA8C84}" presName="Name37" presStyleLbl="parChTrans1D2" presStyleIdx="1" presStyleCnt="3"/>
      <dgm:spPr/>
    </dgm:pt>
    <dgm:pt modelId="{380450B4-1770-41EB-A4B4-0B48D7FE37B0}" type="pres">
      <dgm:prSet presAssocID="{1BDC5EC4-6701-48C9-828C-03974FF1FFB9}" presName="hierRoot2"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F5980C88-DF0F-424E-AC52-5F70468CE29B}" type="pres">
      <dgm:prSet presAssocID="{1BDC5EC4-6701-48C9-828C-03974FF1FFB9}" presName="rootComposit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732593B4-BD5E-4B63-96DB-22F758716046}" type="pres">
      <dgm:prSet presAssocID="{1BDC5EC4-6701-48C9-828C-03974FF1FFB9}" presName="rootText" presStyleLbl="node2" presStyleIdx="1" presStyleCnt="3" custScaleX="42164" custLinFactNeighborX="27723" custLinFactNeighborY="23153">
        <dgm:presLayoutVars>
          <dgm:chPref val="3"/>
        </dgm:presLayoutVars>
      </dgm:prSet>
      <dgm:spPr>
        <a:prstGeom prst="flowChartPunchedCard">
          <a:avLst/>
        </a:prstGeom>
      </dgm:spPr>
    </dgm:pt>
    <dgm:pt modelId="{61597CCC-45E0-42B4-9DD0-3EFDED86C603}" type="pres">
      <dgm:prSet presAssocID="{1BDC5EC4-6701-48C9-828C-03974FF1FFB9}" presName="rootConnector" presStyleLbl="node2" presStyleIdx="1" presStyleCnt="3"/>
      <dgm:spPr/>
    </dgm:pt>
    <dgm:pt modelId="{C2763A8F-5F5B-4BBC-B82C-33D086D68E03}" type="pres">
      <dgm:prSet presAssocID="{1BDC5EC4-6701-48C9-828C-03974FF1FFB9}" presName="hierChild4"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6A8E3C5C-AC33-468C-B6D5-4E649F71645F}" type="pres">
      <dgm:prSet presAssocID="{1BDC5EC4-6701-48C9-828C-03974FF1FFB9}" presName="hierChild5"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5538DBE4-CC9E-4955-94E1-848C60B1AAB8}" type="pres">
      <dgm:prSet presAssocID="{E0031465-EF9E-4A88-B63C-9BAB7EB39EE6}" presName="Name37" presStyleLbl="parChTrans1D2" presStyleIdx="2" presStyleCnt="3"/>
      <dgm:spPr/>
    </dgm:pt>
    <dgm:pt modelId="{C8C78331-A218-42FD-BC52-16A50A3EFEC4}" type="pres">
      <dgm:prSet presAssocID="{A86B4CBC-7F1A-449D-9F62-31DD7776FC1C}" presName="hierRoot2"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F4B77969-0DBF-448D-B6FA-8C31E15EA6A1}" type="pres">
      <dgm:prSet presAssocID="{A86B4CBC-7F1A-449D-9F62-31DD7776FC1C}" presName="rootComposit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5A1459D8-4475-4DCA-ABB1-738E3DD89228}" type="pres">
      <dgm:prSet presAssocID="{A86B4CBC-7F1A-449D-9F62-31DD7776FC1C}" presName="rootText" presStyleLbl="node2" presStyleIdx="2" presStyleCnt="3" custScaleX="42164" custLinFactNeighborX="-1347" custLinFactNeighborY="23150">
        <dgm:presLayoutVars>
          <dgm:chPref val="3"/>
        </dgm:presLayoutVars>
      </dgm:prSet>
      <dgm:spPr>
        <a:prstGeom prst="flowChartPunchedCard">
          <a:avLst/>
        </a:prstGeom>
      </dgm:spPr>
    </dgm:pt>
    <dgm:pt modelId="{4106C777-296B-4BF8-86AB-8A0DD69F939C}" type="pres">
      <dgm:prSet presAssocID="{A86B4CBC-7F1A-449D-9F62-31DD7776FC1C}" presName="rootConnector" presStyleLbl="node2" presStyleIdx="2" presStyleCnt="3"/>
      <dgm:spPr/>
    </dgm:pt>
    <dgm:pt modelId="{790B55A1-244A-4159-81F9-1B056E40C223}" type="pres">
      <dgm:prSet presAssocID="{A86B4CBC-7F1A-449D-9F62-31DD7776FC1C}" presName="hierChild4"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B1E103B-9ADC-462F-96F5-0B41B4CDBA90}" type="pres">
      <dgm:prSet presAssocID="{A86B4CBC-7F1A-449D-9F62-31DD7776FC1C}" presName="hierChild5"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E69FC53A-FAD9-4578-AC2F-CBE938D341CD}" type="pres">
      <dgm:prSet presAssocID="{0597A0B8-4DED-472B-AEAA-555124EBA114}" presName="Name111" presStyleLbl="parChTrans1D3" presStyleIdx="2" presStyleCnt="4"/>
      <dgm:spPr/>
    </dgm:pt>
    <dgm:pt modelId="{BB786F41-3FCA-45CF-B0C9-3A2D2128C38E}" type="pres">
      <dgm:prSet presAssocID="{995E1725-AAC3-4CEE-B38A-761184C639AE}" presName="hierRoot3"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D6FA3BE3-7704-453C-AD53-7C8B9AD6E190}" type="pres">
      <dgm:prSet presAssocID="{995E1725-AAC3-4CEE-B38A-761184C639AE}" presName="rootComposite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6183E686-6C5D-415B-9DA3-921F978C90A4}" type="pres">
      <dgm:prSet presAssocID="{995E1725-AAC3-4CEE-B38A-761184C639AE}" presName="rootText3" presStyleLbl="asst2" presStyleIdx="2" presStyleCnt="4" custScaleX="42164" custLinFactNeighborX="-14512" custLinFactNeighborY="1891">
        <dgm:presLayoutVars>
          <dgm:chPref val="3"/>
        </dgm:presLayoutVars>
      </dgm:prSet>
      <dgm:spPr>
        <a:prstGeom prst="flowChartPunchedCard">
          <a:avLst/>
        </a:prstGeom>
      </dgm:spPr>
    </dgm:pt>
    <dgm:pt modelId="{A4D0D840-943F-47F2-9F09-21605BE63DE8}" type="pres">
      <dgm:prSet presAssocID="{995E1725-AAC3-4CEE-B38A-761184C639AE}" presName="rootConnector3" presStyleLbl="asst2" presStyleIdx="2" presStyleCnt="4"/>
      <dgm:spPr/>
    </dgm:pt>
    <dgm:pt modelId="{0756E77B-DB85-4A1D-A817-7047D5ACF21A}" type="pres">
      <dgm:prSet presAssocID="{995E1725-AAC3-4CEE-B38A-761184C639AE}" presName="hierChild6"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FA5862E4-DAF8-4130-A7C4-3EE243FC1FBA}" type="pres">
      <dgm:prSet presAssocID="{995E1725-AAC3-4CEE-B38A-761184C639AE}" presName="hierChild7"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60CB90BF-FF1F-4930-B5F9-496BE0B9C4DE}" type="pres">
      <dgm:prSet presAssocID="{FEF40A60-8CF6-4437-823E-A36BEF772034}" presName="Name111" presStyleLbl="parChTrans1D3" presStyleIdx="3" presStyleCnt="4"/>
      <dgm:spPr/>
    </dgm:pt>
    <dgm:pt modelId="{A59859AC-A71D-4F54-B879-D6A151CB3F45}" type="pres">
      <dgm:prSet presAssocID="{6096B84D-D451-46F0-9B75-D9976D117D34}" presName="hierRoot3" presStyleCnt="0">
        <dgm:presLayoutVars>
          <dgm:hierBranch val="init"/>
        </dgm:presLayoutVars>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8E6C9949-A264-4DF7-85E7-6C61E0F8CB5E}" type="pres">
      <dgm:prSet presAssocID="{6096B84D-D451-46F0-9B75-D9976D117D34}" presName="rootComposite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6D78378-88ED-4ABD-B583-428A01A6E6EA}" type="pres">
      <dgm:prSet presAssocID="{6096B84D-D451-46F0-9B75-D9976D117D34}" presName="rootText3" presStyleLbl="asst2" presStyleIdx="3" presStyleCnt="4" custScaleX="42164" custLinFactNeighborX="-14512" custLinFactNeighborY="1891">
        <dgm:presLayoutVars>
          <dgm:chPref val="3"/>
        </dgm:presLayoutVars>
      </dgm:prSet>
      <dgm:spPr>
        <a:prstGeom prst="flowChartPunchedCard">
          <a:avLst/>
        </a:prstGeom>
      </dgm:spPr>
    </dgm:pt>
    <dgm:pt modelId="{9F69E3C4-E34A-472B-8C45-8BBC66B67879}" type="pres">
      <dgm:prSet presAssocID="{6096B84D-D451-46F0-9B75-D9976D117D34}" presName="rootConnector3" presStyleLbl="asst2" presStyleIdx="3" presStyleCnt="4"/>
      <dgm:spPr/>
    </dgm:pt>
    <dgm:pt modelId="{091DB8C1-1D5E-4A6D-A14E-385F240D0C53}" type="pres">
      <dgm:prSet presAssocID="{6096B84D-D451-46F0-9B75-D9976D117D34}" presName="hierChild6"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812B3C72-8D2B-4884-932D-4EA71040CA5B}" type="pres">
      <dgm:prSet presAssocID="{6096B84D-D451-46F0-9B75-D9976D117D34}" presName="hierChild7"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1C2324C5-81B5-4FD2-8990-189F4ACAD0A6}" type="pres">
      <dgm:prSet presAssocID="{2FC7874D-3A97-444B-B538-1E74BB8E758E}" presName="hierChild3"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Lst>
  <dgm:cxnLst>
    <dgm:cxn modelId="{4DEDE614-102C-4A1B-814F-43C750D94A13}" type="presOf" srcId="{95773BDA-98ED-4A7E-9B7E-72FD068C513A}" destId="{E70E989E-A6C2-4970-9FE9-B29A33C9007E}" srcOrd="0" destOrd="0" presId="urn:microsoft.com/office/officeart/2005/8/layout/orgChart1"/>
    <dgm:cxn modelId="{4BB99D1A-957D-4C6D-97FE-19CE1951F61A}" type="presOf" srcId="{A86B4CBC-7F1A-449D-9F62-31DD7776FC1C}" destId="{5A1459D8-4475-4DCA-ABB1-738E3DD89228}" srcOrd="0" destOrd="0" presId="urn:microsoft.com/office/officeart/2005/8/layout/orgChart1"/>
    <dgm:cxn modelId="{6C3B701C-BF46-407B-9BF1-6A93FF9914ED}" type="presOf" srcId="{6096B84D-D451-46F0-9B75-D9976D117D34}" destId="{9F69E3C4-E34A-472B-8C45-8BBC66B67879}" srcOrd="1" destOrd="0" presId="urn:microsoft.com/office/officeart/2005/8/layout/orgChart1"/>
    <dgm:cxn modelId="{4ECA2123-C56F-494F-BFA6-2331499AA02F}" srcId="{2FC7874D-3A97-444B-B538-1E74BB8E758E}" destId="{1BDC5EC4-6701-48C9-828C-03974FF1FFB9}" srcOrd="1" destOrd="0" parTransId="{F62EB78F-317D-49FD-ACC3-84CC4EEA8C84}" sibTransId="{605500B3-3EBA-4A64-8DC6-EC4D0F45FF19}"/>
    <dgm:cxn modelId="{89FDE42D-DAEA-4FE4-A01F-5518FEE89C3A}" type="presOf" srcId="{1BDC5EC4-6701-48C9-828C-03974FF1FFB9}" destId="{732593B4-BD5E-4B63-96DB-22F758716046}" srcOrd="0" destOrd="0" presId="urn:microsoft.com/office/officeart/2005/8/layout/orgChart1"/>
    <dgm:cxn modelId="{6E3BE832-550F-4F5B-941B-99E05094E363}" srcId="{ED49B4D7-64E9-4CA2-AECC-45BC8DA8B113}" destId="{6BC8371D-FB1C-4F4A-8646-13365141565F}" srcOrd="1" destOrd="0" parTransId="{A0B014EB-2319-4A52-91C7-9B26FA621882}" sibTransId="{C6BF8E1F-6B42-41B8-A5D2-616D61294B5E}"/>
    <dgm:cxn modelId="{3501CC38-5A20-4126-8F68-EA4109D4874A}" type="presOf" srcId="{0597A0B8-4DED-472B-AEAA-555124EBA114}" destId="{E69FC53A-FAD9-4578-AC2F-CBE938D341CD}" srcOrd="0" destOrd="0" presId="urn:microsoft.com/office/officeart/2005/8/layout/orgChart1"/>
    <dgm:cxn modelId="{9921EB3D-98C2-438F-963F-5960D6C5A412}" type="presOf" srcId="{EDAB29BF-B3B8-43A3-AB72-108C86ED421A}" destId="{86ECF394-EFA6-4A70-8A83-CD11E239116E}" srcOrd="0" destOrd="0" presId="urn:microsoft.com/office/officeart/2005/8/layout/orgChart1"/>
    <dgm:cxn modelId="{B196D462-63C0-46EF-AA18-E3A2E6A84C3A}" srcId="{2FC7874D-3A97-444B-B538-1E74BB8E758E}" destId="{ED49B4D7-64E9-4CA2-AECC-45BC8DA8B113}" srcOrd="0" destOrd="0" parTransId="{EDAB29BF-B3B8-43A3-AB72-108C86ED421A}" sibTransId="{38903B7E-E104-4646-A286-6D50DE9793F2}"/>
    <dgm:cxn modelId="{75470D63-2A7C-4005-A6D0-A0D8CF503AF2}" type="presOf" srcId="{E0031465-EF9E-4A88-B63C-9BAB7EB39EE6}" destId="{5538DBE4-CC9E-4955-94E1-848C60B1AAB8}" srcOrd="0" destOrd="0" presId="urn:microsoft.com/office/officeart/2005/8/layout/orgChart1"/>
    <dgm:cxn modelId="{29654E6E-8825-43C5-BD40-2C158E1A091E}" type="presOf" srcId="{ED49B4D7-64E9-4CA2-AECC-45BC8DA8B113}" destId="{BE5C9DC5-718D-49FC-BA08-D70E132D6F65}" srcOrd="0" destOrd="0" presId="urn:microsoft.com/office/officeart/2005/8/layout/orgChart1"/>
    <dgm:cxn modelId="{8E375070-2E89-499D-B2C3-87EFE7F3F591}" type="presOf" srcId="{6096B84D-D451-46F0-9B75-D9976D117D34}" destId="{06D78378-88ED-4ABD-B583-428A01A6E6EA}" srcOrd="0" destOrd="0" presId="urn:microsoft.com/office/officeart/2005/8/layout/orgChart1"/>
    <dgm:cxn modelId="{25FF0D72-ACEA-4D4A-BFE7-5B89A361EDE2}" type="presOf" srcId="{FEF40A60-8CF6-4437-823E-A36BEF772034}" destId="{60CB90BF-FF1F-4930-B5F9-496BE0B9C4DE}" srcOrd="0" destOrd="0" presId="urn:microsoft.com/office/officeart/2005/8/layout/orgChart1"/>
    <dgm:cxn modelId="{F4307755-8118-4F54-B303-2F33C6BA853E}" type="presOf" srcId="{995E1725-AAC3-4CEE-B38A-761184C639AE}" destId="{6183E686-6C5D-415B-9DA3-921F978C90A4}" srcOrd="0" destOrd="0" presId="urn:microsoft.com/office/officeart/2005/8/layout/orgChart1"/>
    <dgm:cxn modelId="{BF382B57-F8F2-46B9-8643-13D2A050B9E5}" type="presOf" srcId="{6BC8371D-FB1C-4F4A-8646-13365141565F}" destId="{4F72CFE5-6938-4DF8-AFAA-416882D1BBA4}" srcOrd="1" destOrd="0" presId="urn:microsoft.com/office/officeart/2005/8/layout/orgChart1"/>
    <dgm:cxn modelId="{4CD35E59-607A-433E-9212-9C5DC2916642}" type="presOf" srcId="{62D4A2F6-F8D5-4181-8ADE-577BBB1D3FED}" destId="{44C79DFD-6607-4EBB-BB03-31C6F39E3A28}" srcOrd="1" destOrd="0" presId="urn:microsoft.com/office/officeart/2005/8/layout/orgChart1"/>
    <dgm:cxn modelId="{D997C079-A403-47A9-A85F-8C446F4FB60E}" type="presOf" srcId="{A86B4CBC-7F1A-449D-9F62-31DD7776FC1C}" destId="{4106C777-296B-4BF8-86AB-8A0DD69F939C}" srcOrd="1" destOrd="0" presId="urn:microsoft.com/office/officeart/2005/8/layout/orgChart1"/>
    <dgm:cxn modelId="{63406B83-509E-48D9-BC74-4583BBD6E974}" type="presOf" srcId="{2FC7874D-3A97-444B-B538-1E74BB8E758E}" destId="{CA528887-D9B3-419D-8D48-401454338E38}" srcOrd="1" destOrd="0" presId="urn:microsoft.com/office/officeart/2005/8/layout/orgChart1"/>
    <dgm:cxn modelId="{FEDCB68E-E03B-43C7-9E4B-247E22E7B869}" type="presOf" srcId="{62D4A2F6-F8D5-4181-8ADE-577BBB1D3FED}" destId="{ECC7AAA9-A111-4208-9E0F-11E334FAC25F}" srcOrd="0" destOrd="0" presId="urn:microsoft.com/office/officeart/2005/8/layout/orgChart1"/>
    <dgm:cxn modelId="{18BC5495-83AC-4257-9F40-359263782E0B}" type="presOf" srcId="{ED49B4D7-64E9-4CA2-AECC-45BC8DA8B113}" destId="{46A48F1F-FFA0-483E-B3B5-B3A9C8E2F26C}" srcOrd="1" destOrd="0" presId="urn:microsoft.com/office/officeart/2005/8/layout/orgChart1"/>
    <dgm:cxn modelId="{0E4AAEA6-0BF7-486C-96BB-604218BF9E5D}" type="presOf" srcId="{F62EB78F-317D-49FD-ACC3-84CC4EEA8C84}" destId="{0575F5C4-C235-48E1-9B30-07D8560A5FD2}" srcOrd="0" destOrd="0" presId="urn:microsoft.com/office/officeart/2005/8/layout/orgChart1"/>
    <dgm:cxn modelId="{0E7B43B7-C07F-47DD-8846-10185338B883}" srcId="{ED49B4D7-64E9-4CA2-AECC-45BC8DA8B113}" destId="{62D4A2F6-F8D5-4181-8ADE-577BBB1D3FED}" srcOrd="0" destOrd="0" parTransId="{95773BDA-98ED-4A7E-9B7E-72FD068C513A}" sibTransId="{FAB6AC77-CD70-455A-9576-E39287642D58}"/>
    <dgm:cxn modelId="{F77FA2BA-DCB3-42FA-9AFE-971D39B319A9}" type="presOf" srcId="{48BDF7D7-A2E6-49E0-A664-2BD4C7F36EB2}" destId="{7D699F3D-8AAC-42D8-9E76-08C10976380B}" srcOrd="0" destOrd="0" presId="urn:microsoft.com/office/officeart/2005/8/layout/orgChart1"/>
    <dgm:cxn modelId="{E8F33CC2-8978-4978-AF86-B0F3605F9413}" type="presOf" srcId="{995E1725-AAC3-4CEE-B38A-761184C639AE}" destId="{A4D0D840-943F-47F2-9F09-21605BE63DE8}" srcOrd="1" destOrd="0" presId="urn:microsoft.com/office/officeart/2005/8/layout/orgChart1"/>
    <dgm:cxn modelId="{1C2EE0C5-C0D8-445F-88D6-1FCA6767B54D}" srcId="{A86B4CBC-7F1A-449D-9F62-31DD7776FC1C}" destId="{995E1725-AAC3-4CEE-B38A-761184C639AE}" srcOrd="0" destOrd="0" parTransId="{0597A0B8-4DED-472B-AEAA-555124EBA114}" sibTransId="{71A25F34-0B47-4749-B27D-054E5A8373F5}"/>
    <dgm:cxn modelId="{3F57F7CB-365F-4F61-B0AD-3211B070AF9B}" type="presOf" srcId="{6BC8371D-FB1C-4F4A-8646-13365141565F}" destId="{0DC75BCD-9FB9-4F1A-8D2F-5FEC7FFABF19}" srcOrd="0" destOrd="0" presId="urn:microsoft.com/office/officeart/2005/8/layout/orgChart1"/>
    <dgm:cxn modelId="{D99E38D1-7B31-4182-AB59-A2592E5842BB}" type="presOf" srcId="{1BDC5EC4-6701-48C9-828C-03974FF1FFB9}" destId="{61597CCC-45E0-42B4-9DD0-3EFDED86C603}" srcOrd="1" destOrd="0" presId="urn:microsoft.com/office/officeart/2005/8/layout/orgChart1"/>
    <dgm:cxn modelId="{C7F71ADF-22DD-4BAB-8F69-872ADFA33A77}" srcId="{2FC7874D-3A97-444B-B538-1E74BB8E758E}" destId="{A86B4CBC-7F1A-449D-9F62-31DD7776FC1C}" srcOrd="2" destOrd="0" parTransId="{E0031465-EF9E-4A88-B63C-9BAB7EB39EE6}" sibTransId="{7605C034-C899-4CBA-9C4C-07F6B09B95AB}"/>
    <dgm:cxn modelId="{5643E3E7-CA5D-471D-85F4-034AAE9A00F2}" type="presOf" srcId="{A0B014EB-2319-4A52-91C7-9B26FA621882}" destId="{EADCF8B4-EB82-4C65-A92B-BEA547467720}" srcOrd="0" destOrd="0" presId="urn:microsoft.com/office/officeart/2005/8/layout/orgChart1"/>
    <dgm:cxn modelId="{BCA5E4EC-3AD5-479E-9AE3-ADDA0AED22F4}" srcId="{A86B4CBC-7F1A-449D-9F62-31DD7776FC1C}" destId="{6096B84D-D451-46F0-9B75-D9976D117D34}" srcOrd="1" destOrd="0" parTransId="{FEF40A60-8CF6-4437-823E-A36BEF772034}" sibTransId="{D375399D-423F-4EB5-98B0-9DAE0D4326BB}"/>
    <dgm:cxn modelId="{DA58B7F6-A047-48CA-8A83-25D8260230D0}" type="presOf" srcId="{2FC7874D-3A97-444B-B538-1E74BB8E758E}" destId="{E4B4D0E2-6D91-4144-B4BF-A79547029E97}" srcOrd="0" destOrd="0" presId="urn:microsoft.com/office/officeart/2005/8/layout/orgChart1"/>
    <dgm:cxn modelId="{A4354DFA-DB27-4D33-9485-29C8DD3B3F2A}" srcId="{48BDF7D7-A2E6-49E0-A664-2BD4C7F36EB2}" destId="{2FC7874D-3A97-444B-B538-1E74BB8E758E}" srcOrd="0" destOrd="0" parTransId="{DFE5759C-B9F4-4450-ADC5-6F11F712BB62}" sibTransId="{33888A48-2916-48E8-B360-ED47ECBCE285}"/>
    <dgm:cxn modelId="{55CEECA9-B177-4B42-BE51-2D2C5A7A60AF}" type="presParOf" srcId="{7D699F3D-8AAC-42D8-9E76-08C10976380B}" destId="{1C556A95-704D-4BB8-91AB-06916BF94058}" srcOrd="0" destOrd="0" presId="urn:microsoft.com/office/officeart/2005/8/layout/orgChart1"/>
    <dgm:cxn modelId="{4F68A3C0-EE7F-420B-A742-D0D60CC28CE8}" type="presParOf" srcId="{1C556A95-704D-4BB8-91AB-06916BF94058}" destId="{0FFBBF34-6FF7-4A1A-B34A-E976F85B1718}" srcOrd="0" destOrd="0" presId="urn:microsoft.com/office/officeart/2005/8/layout/orgChart1"/>
    <dgm:cxn modelId="{CCC49272-ABA4-4089-BA95-B15075180417}" type="presParOf" srcId="{0FFBBF34-6FF7-4A1A-B34A-E976F85B1718}" destId="{E4B4D0E2-6D91-4144-B4BF-A79547029E97}" srcOrd="0" destOrd="0" presId="urn:microsoft.com/office/officeart/2005/8/layout/orgChart1"/>
    <dgm:cxn modelId="{BB432516-01CC-4FC9-8BCF-04CD7A8C0EA5}" type="presParOf" srcId="{0FFBBF34-6FF7-4A1A-B34A-E976F85B1718}" destId="{CA528887-D9B3-419D-8D48-401454338E38}" srcOrd="1" destOrd="0" presId="urn:microsoft.com/office/officeart/2005/8/layout/orgChart1"/>
    <dgm:cxn modelId="{24B7F707-87B1-48DD-A654-8659B9D39E31}" type="presParOf" srcId="{1C556A95-704D-4BB8-91AB-06916BF94058}" destId="{4ABCA821-3570-4E83-90A1-61056CA61B13}" srcOrd="1" destOrd="0" presId="urn:microsoft.com/office/officeart/2005/8/layout/orgChart1"/>
    <dgm:cxn modelId="{F0630C3C-CE2C-4A36-81F6-DDED1F602FA9}" type="presParOf" srcId="{4ABCA821-3570-4E83-90A1-61056CA61B13}" destId="{86ECF394-EFA6-4A70-8A83-CD11E239116E}" srcOrd="0" destOrd="0" presId="urn:microsoft.com/office/officeart/2005/8/layout/orgChart1"/>
    <dgm:cxn modelId="{611DA2A0-79FF-4B1E-A2D8-191D1E8C137C}" type="presParOf" srcId="{4ABCA821-3570-4E83-90A1-61056CA61B13}" destId="{D11534AA-9B85-44EE-B0D7-73C89B082245}" srcOrd="1" destOrd="0" presId="urn:microsoft.com/office/officeart/2005/8/layout/orgChart1"/>
    <dgm:cxn modelId="{8244D578-EE92-459A-A593-20DF4C6674BD}" type="presParOf" srcId="{D11534AA-9B85-44EE-B0D7-73C89B082245}" destId="{01A5D57D-0073-43D1-867F-10F6AD5B1EF2}" srcOrd="0" destOrd="0" presId="urn:microsoft.com/office/officeart/2005/8/layout/orgChart1"/>
    <dgm:cxn modelId="{7612AD45-AEF2-47F4-A87F-423E0A442108}" type="presParOf" srcId="{01A5D57D-0073-43D1-867F-10F6AD5B1EF2}" destId="{BE5C9DC5-718D-49FC-BA08-D70E132D6F65}" srcOrd="0" destOrd="0" presId="urn:microsoft.com/office/officeart/2005/8/layout/orgChart1"/>
    <dgm:cxn modelId="{476D236F-18B6-4458-95F8-0912D9EB3FA0}" type="presParOf" srcId="{01A5D57D-0073-43D1-867F-10F6AD5B1EF2}" destId="{46A48F1F-FFA0-483E-B3B5-B3A9C8E2F26C}" srcOrd="1" destOrd="0" presId="urn:microsoft.com/office/officeart/2005/8/layout/orgChart1"/>
    <dgm:cxn modelId="{1038708B-68A8-460D-8171-25C0C796CD4B}" type="presParOf" srcId="{D11534AA-9B85-44EE-B0D7-73C89B082245}" destId="{266C295B-206E-45D2-96B4-DEBE700126D5}" srcOrd="1" destOrd="0" presId="urn:microsoft.com/office/officeart/2005/8/layout/orgChart1"/>
    <dgm:cxn modelId="{D816A117-B7F5-40CD-9E7A-3178854DC3F4}" type="presParOf" srcId="{D11534AA-9B85-44EE-B0D7-73C89B082245}" destId="{E58794E1-2D4E-4C9C-9678-EB9D740FCCD0}" srcOrd="2" destOrd="0" presId="urn:microsoft.com/office/officeart/2005/8/layout/orgChart1"/>
    <dgm:cxn modelId="{FC237216-126D-4CE7-BFBF-514CB035ABF4}" type="presParOf" srcId="{E58794E1-2D4E-4C9C-9678-EB9D740FCCD0}" destId="{E70E989E-A6C2-4970-9FE9-B29A33C9007E}" srcOrd="0" destOrd="0" presId="urn:microsoft.com/office/officeart/2005/8/layout/orgChart1"/>
    <dgm:cxn modelId="{4A46F3A1-82DB-4831-9E44-635EAF6C5BFD}" type="presParOf" srcId="{E58794E1-2D4E-4C9C-9678-EB9D740FCCD0}" destId="{BBE90AD9-5A31-47CF-ABA8-2CBB1955FC30}" srcOrd="1" destOrd="0" presId="urn:microsoft.com/office/officeart/2005/8/layout/orgChart1"/>
    <dgm:cxn modelId="{8FB82D72-90EC-44F1-A00F-FCEA9173C5C7}" type="presParOf" srcId="{BBE90AD9-5A31-47CF-ABA8-2CBB1955FC30}" destId="{9DC8B9C3-B862-452B-BA3E-98323E9D43FC}" srcOrd="0" destOrd="0" presId="urn:microsoft.com/office/officeart/2005/8/layout/orgChart1"/>
    <dgm:cxn modelId="{AA9F575F-ACA4-4D06-9D85-17A3450FCB18}" type="presParOf" srcId="{9DC8B9C3-B862-452B-BA3E-98323E9D43FC}" destId="{ECC7AAA9-A111-4208-9E0F-11E334FAC25F}" srcOrd="0" destOrd="0" presId="urn:microsoft.com/office/officeart/2005/8/layout/orgChart1"/>
    <dgm:cxn modelId="{7A5CB12A-07CE-49C5-98EE-D151AC00B77B}" type="presParOf" srcId="{9DC8B9C3-B862-452B-BA3E-98323E9D43FC}" destId="{44C79DFD-6607-4EBB-BB03-31C6F39E3A28}" srcOrd="1" destOrd="0" presId="urn:microsoft.com/office/officeart/2005/8/layout/orgChart1"/>
    <dgm:cxn modelId="{2C853EEF-9C61-4141-B7F5-60AE2C5605FE}" type="presParOf" srcId="{BBE90AD9-5A31-47CF-ABA8-2CBB1955FC30}" destId="{8887530E-C50A-4A77-98F6-81B6CE834EEA}" srcOrd="1" destOrd="0" presId="urn:microsoft.com/office/officeart/2005/8/layout/orgChart1"/>
    <dgm:cxn modelId="{F1E49F82-20AB-4030-9B3C-6F4C5EB5C4C3}" type="presParOf" srcId="{BBE90AD9-5A31-47CF-ABA8-2CBB1955FC30}" destId="{C2BB9F98-6D5F-426A-865A-87B5684EAE5E}" srcOrd="2" destOrd="0" presId="urn:microsoft.com/office/officeart/2005/8/layout/orgChart1"/>
    <dgm:cxn modelId="{3D636761-04C3-4323-A72A-3EF9C2484EC7}" type="presParOf" srcId="{E58794E1-2D4E-4C9C-9678-EB9D740FCCD0}" destId="{EADCF8B4-EB82-4C65-A92B-BEA547467720}" srcOrd="2" destOrd="0" presId="urn:microsoft.com/office/officeart/2005/8/layout/orgChart1"/>
    <dgm:cxn modelId="{B94A506A-D1A2-42F3-AEB8-743F4CAF82B5}" type="presParOf" srcId="{E58794E1-2D4E-4C9C-9678-EB9D740FCCD0}" destId="{543A9565-2707-4727-951F-A4C2DC9A0DFF}" srcOrd="3" destOrd="0" presId="urn:microsoft.com/office/officeart/2005/8/layout/orgChart1"/>
    <dgm:cxn modelId="{1B79FEF5-3203-4CF9-8B02-03015F030A96}" type="presParOf" srcId="{543A9565-2707-4727-951F-A4C2DC9A0DFF}" destId="{259D4FDE-A10F-44F7-A315-2744E146F7A7}" srcOrd="0" destOrd="0" presId="urn:microsoft.com/office/officeart/2005/8/layout/orgChart1"/>
    <dgm:cxn modelId="{2B53100E-D774-4946-AC6A-018BD7880094}" type="presParOf" srcId="{259D4FDE-A10F-44F7-A315-2744E146F7A7}" destId="{0DC75BCD-9FB9-4F1A-8D2F-5FEC7FFABF19}" srcOrd="0" destOrd="0" presId="urn:microsoft.com/office/officeart/2005/8/layout/orgChart1"/>
    <dgm:cxn modelId="{C2DB2691-CDB7-4CC8-B68C-13D8420B5F5A}" type="presParOf" srcId="{259D4FDE-A10F-44F7-A315-2744E146F7A7}" destId="{4F72CFE5-6938-4DF8-AFAA-416882D1BBA4}" srcOrd="1" destOrd="0" presId="urn:microsoft.com/office/officeart/2005/8/layout/orgChart1"/>
    <dgm:cxn modelId="{F2DBA1FF-AB22-4A5E-B7B6-5F45B441FAB0}" type="presParOf" srcId="{543A9565-2707-4727-951F-A4C2DC9A0DFF}" destId="{9656CECC-3A1B-4BB2-9063-26CFA2D75EB0}" srcOrd="1" destOrd="0" presId="urn:microsoft.com/office/officeart/2005/8/layout/orgChart1"/>
    <dgm:cxn modelId="{3F145C08-0401-4AB5-A1C1-1C42715D5671}" type="presParOf" srcId="{543A9565-2707-4727-951F-A4C2DC9A0DFF}" destId="{1AFCCC39-7DF4-4924-8731-2A826B01D868}" srcOrd="2" destOrd="0" presId="urn:microsoft.com/office/officeart/2005/8/layout/orgChart1"/>
    <dgm:cxn modelId="{3735FDA6-142A-47B3-9575-78BFE4DB9364}" type="presParOf" srcId="{4ABCA821-3570-4E83-90A1-61056CA61B13}" destId="{0575F5C4-C235-48E1-9B30-07D8560A5FD2}" srcOrd="2" destOrd="0" presId="urn:microsoft.com/office/officeart/2005/8/layout/orgChart1"/>
    <dgm:cxn modelId="{347E4C42-4760-4F6B-B456-960C06CA7B4D}" type="presParOf" srcId="{4ABCA821-3570-4E83-90A1-61056CA61B13}" destId="{380450B4-1770-41EB-A4B4-0B48D7FE37B0}" srcOrd="3" destOrd="0" presId="urn:microsoft.com/office/officeart/2005/8/layout/orgChart1"/>
    <dgm:cxn modelId="{24E8CC98-F769-46AE-AC11-C9FF9138A979}" type="presParOf" srcId="{380450B4-1770-41EB-A4B4-0B48D7FE37B0}" destId="{F5980C88-DF0F-424E-AC52-5F70468CE29B}" srcOrd="0" destOrd="0" presId="urn:microsoft.com/office/officeart/2005/8/layout/orgChart1"/>
    <dgm:cxn modelId="{954DA9C3-015A-46D9-B5EC-2257C6FFDE07}" type="presParOf" srcId="{F5980C88-DF0F-424E-AC52-5F70468CE29B}" destId="{732593B4-BD5E-4B63-96DB-22F758716046}" srcOrd="0" destOrd="0" presId="urn:microsoft.com/office/officeart/2005/8/layout/orgChart1"/>
    <dgm:cxn modelId="{5FD504F2-0544-4014-A128-0206EEDB5276}" type="presParOf" srcId="{F5980C88-DF0F-424E-AC52-5F70468CE29B}" destId="{61597CCC-45E0-42B4-9DD0-3EFDED86C603}" srcOrd="1" destOrd="0" presId="urn:microsoft.com/office/officeart/2005/8/layout/orgChart1"/>
    <dgm:cxn modelId="{1E7EB3BC-D3B1-4516-AE1D-4905C9BB7B87}" type="presParOf" srcId="{380450B4-1770-41EB-A4B4-0B48D7FE37B0}" destId="{C2763A8F-5F5B-4BBC-B82C-33D086D68E03}" srcOrd="1" destOrd="0" presId="urn:microsoft.com/office/officeart/2005/8/layout/orgChart1"/>
    <dgm:cxn modelId="{ED46A170-83E4-45B5-AFC8-F7401BF92FDF}" type="presParOf" srcId="{380450B4-1770-41EB-A4B4-0B48D7FE37B0}" destId="{6A8E3C5C-AC33-468C-B6D5-4E649F71645F}" srcOrd="2" destOrd="0" presId="urn:microsoft.com/office/officeart/2005/8/layout/orgChart1"/>
    <dgm:cxn modelId="{099523A8-2A87-4EC2-96F8-69F36368A36F}" type="presParOf" srcId="{4ABCA821-3570-4E83-90A1-61056CA61B13}" destId="{5538DBE4-CC9E-4955-94E1-848C60B1AAB8}" srcOrd="4" destOrd="0" presId="urn:microsoft.com/office/officeart/2005/8/layout/orgChart1"/>
    <dgm:cxn modelId="{B461CB3C-DC55-4106-BEDC-4636FA9535FD}" type="presParOf" srcId="{4ABCA821-3570-4E83-90A1-61056CA61B13}" destId="{C8C78331-A218-42FD-BC52-16A50A3EFEC4}" srcOrd="5" destOrd="0" presId="urn:microsoft.com/office/officeart/2005/8/layout/orgChart1"/>
    <dgm:cxn modelId="{08F54AA4-1119-4A2C-9DBC-55B9429FFCB7}" type="presParOf" srcId="{C8C78331-A218-42FD-BC52-16A50A3EFEC4}" destId="{F4B77969-0DBF-448D-B6FA-8C31E15EA6A1}" srcOrd="0" destOrd="0" presId="urn:microsoft.com/office/officeart/2005/8/layout/orgChart1"/>
    <dgm:cxn modelId="{0337ED02-EB5E-492D-9CB6-3D37557EE465}" type="presParOf" srcId="{F4B77969-0DBF-448D-B6FA-8C31E15EA6A1}" destId="{5A1459D8-4475-4DCA-ABB1-738E3DD89228}" srcOrd="0" destOrd="0" presId="urn:microsoft.com/office/officeart/2005/8/layout/orgChart1"/>
    <dgm:cxn modelId="{ED1FBA4C-6F9E-4471-91A2-225A8A113954}" type="presParOf" srcId="{F4B77969-0DBF-448D-B6FA-8C31E15EA6A1}" destId="{4106C777-296B-4BF8-86AB-8A0DD69F939C}" srcOrd="1" destOrd="0" presId="urn:microsoft.com/office/officeart/2005/8/layout/orgChart1"/>
    <dgm:cxn modelId="{FE5DBEE8-2034-4C7F-9580-6FC62BB3A677}" type="presParOf" srcId="{C8C78331-A218-42FD-BC52-16A50A3EFEC4}" destId="{790B55A1-244A-4159-81F9-1B056E40C223}" srcOrd="1" destOrd="0" presId="urn:microsoft.com/office/officeart/2005/8/layout/orgChart1"/>
    <dgm:cxn modelId="{ED9E806A-4EEC-474C-AEB3-56F8F8731B78}" type="presParOf" srcId="{C8C78331-A218-42FD-BC52-16A50A3EFEC4}" destId="{0B1E103B-9ADC-462F-96F5-0B41B4CDBA90}" srcOrd="2" destOrd="0" presId="urn:microsoft.com/office/officeart/2005/8/layout/orgChart1"/>
    <dgm:cxn modelId="{19BA163C-4D67-42CC-AAD1-0AF2DEBD9E1B}" type="presParOf" srcId="{0B1E103B-9ADC-462F-96F5-0B41B4CDBA90}" destId="{E69FC53A-FAD9-4578-AC2F-CBE938D341CD}" srcOrd="0" destOrd="0" presId="urn:microsoft.com/office/officeart/2005/8/layout/orgChart1"/>
    <dgm:cxn modelId="{321AD0CA-DE81-498C-83CA-0213A070262A}" type="presParOf" srcId="{0B1E103B-9ADC-462F-96F5-0B41B4CDBA90}" destId="{BB786F41-3FCA-45CF-B0C9-3A2D2128C38E}" srcOrd="1" destOrd="0" presId="urn:microsoft.com/office/officeart/2005/8/layout/orgChart1"/>
    <dgm:cxn modelId="{F2BF1E21-5180-4363-B6B0-77C205D03D76}" type="presParOf" srcId="{BB786F41-3FCA-45CF-B0C9-3A2D2128C38E}" destId="{D6FA3BE3-7704-453C-AD53-7C8B9AD6E190}" srcOrd="0" destOrd="0" presId="urn:microsoft.com/office/officeart/2005/8/layout/orgChart1"/>
    <dgm:cxn modelId="{81329699-1E05-4455-8748-9D8114BE2567}" type="presParOf" srcId="{D6FA3BE3-7704-453C-AD53-7C8B9AD6E190}" destId="{6183E686-6C5D-415B-9DA3-921F978C90A4}" srcOrd="0" destOrd="0" presId="urn:microsoft.com/office/officeart/2005/8/layout/orgChart1"/>
    <dgm:cxn modelId="{98766877-A7FD-47FF-8717-45E9574935E4}" type="presParOf" srcId="{D6FA3BE3-7704-453C-AD53-7C8B9AD6E190}" destId="{A4D0D840-943F-47F2-9F09-21605BE63DE8}" srcOrd="1" destOrd="0" presId="urn:microsoft.com/office/officeart/2005/8/layout/orgChart1"/>
    <dgm:cxn modelId="{73A607F3-F356-4EC7-9721-635AB2835428}" type="presParOf" srcId="{BB786F41-3FCA-45CF-B0C9-3A2D2128C38E}" destId="{0756E77B-DB85-4A1D-A817-7047D5ACF21A}" srcOrd="1" destOrd="0" presId="urn:microsoft.com/office/officeart/2005/8/layout/orgChart1"/>
    <dgm:cxn modelId="{3E39DFC3-1368-48F6-8F67-47759D868A3F}" type="presParOf" srcId="{BB786F41-3FCA-45CF-B0C9-3A2D2128C38E}" destId="{FA5862E4-DAF8-4130-A7C4-3EE243FC1FBA}" srcOrd="2" destOrd="0" presId="urn:microsoft.com/office/officeart/2005/8/layout/orgChart1"/>
    <dgm:cxn modelId="{9915D518-E3A3-4C19-82D8-3483C21E0BC2}" type="presParOf" srcId="{0B1E103B-9ADC-462F-96F5-0B41B4CDBA90}" destId="{60CB90BF-FF1F-4930-B5F9-496BE0B9C4DE}" srcOrd="2" destOrd="0" presId="urn:microsoft.com/office/officeart/2005/8/layout/orgChart1"/>
    <dgm:cxn modelId="{C4B3CD94-E7FF-4531-B152-963243599F1C}" type="presParOf" srcId="{0B1E103B-9ADC-462F-96F5-0B41B4CDBA90}" destId="{A59859AC-A71D-4F54-B879-D6A151CB3F45}" srcOrd="3" destOrd="0" presId="urn:microsoft.com/office/officeart/2005/8/layout/orgChart1"/>
    <dgm:cxn modelId="{043404EC-7B41-4EF5-8ED4-A3A8129AC4A2}" type="presParOf" srcId="{A59859AC-A71D-4F54-B879-D6A151CB3F45}" destId="{8E6C9949-A264-4DF7-85E7-6C61E0F8CB5E}" srcOrd="0" destOrd="0" presId="urn:microsoft.com/office/officeart/2005/8/layout/orgChart1"/>
    <dgm:cxn modelId="{6E172CA1-F5E8-4DCB-B9BD-2A7B4E5BD7CA}" type="presParOf" srcId="{8E6C9949-A264-4DF7-85E7-6C61E0F8CB5E}" destId="{06D78378-88ED-4ABD-B583-428A01A6E6EA}" srcOrd="0" destOrd="0" presId="urn:microsoft.com/office/officeart/2005/8/layout/orgChart1"/>
    <dgm:cxn modelId="{6768B366-EEC7-4CDA-A0BA-5AA46972EBFE}" type="presParOf" srcId="{8E6C9949-A264-4DF7-85E7-6C61E0F8CB5E}" destId="{9F69E3C4-E34A-472B-8C45-8BBC66B67879}" srcOrd="1" destOrd="0" presId="urn:microsoft.com/office/officeart/2005/8/layout/orgChart1"/>
    <dgm:cxn modelId="{95EE0070-529F-4E88-A3CC-4FF58391C962}" type="presParOf" srcId="{A59859AC-A71D-4F54-B879-D6A151CB3F45}" destId="{091DB8C1-1D5E-4A6D-A14E-385F240D0C53}" srcOrd="1" destOrd="0" presId="urn:microsoft.com/office/officeart/2005/8/layout/orgChart1"/>
    <dgm:cxn modelId="{CB2B9E73-3A24-4AD4-9B80-97530FEE8C70}" type="presParOf" srcId="{A59859AC-A71D-4F54-B879-D6A151CB3F45}" destId="{812B3C72-8D2B-4884-932D-4EA71040CA5B}" srcOrd="2" destOrd="0" presId="urn:microsoft.com/office/officeart/2005/8/layout/orgChart1"/>
    <dgm:cxn modelId="{E527C6CE-11EB-470D-873B-D269360C5E1B}" type="presParOf" srcId="{1C556A95-704D-4BB8-91AB-06916BF94058}" destId="{1C2324C5-81B5-4FD2-8990-189F4ACAD0A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41986F-2373-4C32-AAA1-6D709CFE1450}">
      <dsp:nvSpPr>
        <dsp:cNvPr id="0" name=""/>
        <dsp:cNvSpPr/>
      </dsp:nvSpPr>
      <dsp:spPr>
        <a:xfrm>
          <a:off x="7098357" y="2198761"/>
          <a:ext cx="516135" cy="926553"/>
        </a:xfrm>
        <a:custGeom>
          <a:avLst/>
          <a:gdLst/>
          <a:ahLst/>
          <a:cxnLst/>
          <a:rect l="0" t="0" r="0" b="0"/>
          <a:pathLst>
            <a:path>
              <a:moveTo>
                <a:pt x="0" y="0"/>
              </a:moveTo>
              <a:lnTo>
                <a:pt x="0" y="848711"/>
              </a:lnTo>
              <a:lnTo>
                <a:pt x="516135" y="848711"/>
              </a:lnTo>
              <a:lnTo>
                <a:pt x="516135" y="926553"/>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DA0326D-1FF5-4986-9713-917B9C7B3391}">
      <dsp:nvSpPr>
        <dsp:cNvPr id="0" name=""/>
        <dsp:cNvSpPr/>
      </dsp:nvSpPr>
      <dsp:spPr>
        <a:xfrm>
          <a:off x="6630091" y="2198761"/>
          <a:ext cx="468265" cy="926553"/>
        </a:xfrm>
        <a:custGeom>
          <a:avLst/>
          <a:gdLst/>
          <a:ahLst/>
          <a:cxnLst/>
          <a:rect l="0" t="0" r="0" b="0"/>
          <a:pathLst>
            <a:path>
              <a:moveTo>
                <a:pt x="468265" y="0"/>
              </a:moveTo>
              <a:lnTo>
                <a:pt x="468265" y="848711"/>
              </a:lnTo>
              <a:lnTo>
                <a:pt x="0" y="848711"/>
              </a:lnTo>
              <a:lnTo>
                <a:pt x="0" y="926553"/>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80EFD68-FB41-40FD-9F23-08D2CECD94E0}">
      <dsp:nvSpPr>
        <dsp:cNvPr id="0" name=""/>
        <dsp:cNvSpPr/>
      </dsp:nvSpPr>
      <dsp:spPr>
        <a:xfrm>
          <a:off x="4064003" y="835984"/>
          <a:ext cx="3034353" cy="829196"/>
        </a:xfrm>
        <a:custGeom>
          <a:avLst/>
          <a:gdLst/>
          <a:ahLst/>
          <a:cxnLst/>
          <a:rect l="0" t="0" r="0" b="0"/>
          <a:pathLst>
            <a:path>
              <a:moveTo>
                <a:pt x="0" y="0"/>
              </a:moveTo>
              <a:lnTo>
                <a:pt x="0" y="751353"/>
              </a:lnTo>
              <a:lnTo>
                <a:pt x="3034353" y="751353"/>
              </a:lnTo>
              <a:lnTo>
                <a:pt x="3034353" y="829196"/>
              </a:lnTo>
            </a:path>
          </a:pathLst>
        </a:custGeom>
        <a:noFill/>
        <a:ln w="12700" cap="flat" cmpd="sng" algn="ctr">
          <a:solidFill>
            <a:schemeClr val="accent4">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0C290CC5-4626-4800-93A4-A311CA8F9186}">
      <dsp:nvSpPr>
        <dsp:cNvPr id="0" name=""/>
        <dsp:cNvSpPr/>
      </dsp:nvSpPr>
      <dsp:spPr>
        <a:xfrm>
          <a:off x="5044330" y="2198761"/>
          <a:ext cx="558747" cy="926553"/>
        </a:xfrm>
        <a:custGeom>
          <a:avLst/>
          <a:gdLst/>
          <a:ahLst/>
          <a:cxnLst/>
          <a:rect l="0" t="0" r="0" b="0"/>
          <a:pathLst>
            <a:path>
              <a:moveTo>
                <a:pt x="0" y="0"/>
              </a:moveTo>
              <a:lnTo>
                <a:pt x="0" y="848711"/>
              </a:lnTo>
              <a:lnTo>
                <a:pt x="558747" y="848711"/>
              </a:lnTo>
              <a:lnTo>
                <a:pt x="558747" y="926553"/>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0A4051C4-977A-4379-BC13-1820519736C3}">
      <dsp:nvSpPr>
        <dsp:cNvPr id="0" name=""/>
        <dsp:cNvSpPr/>
      </dsp:nvSpPr>
      <dsp:spPr>
        <a:xfrm>
          <a:off x="4576065" y="2198761"/>
          <a:ext cx="468265" cy="926553"/>
        </a:xfrm>
        <a:custGeom>
          <a:avLst/>
          <a:gdLst/>
          <a:ahLst/>
          <a:cxnLst/>
          <a:rect l="0" t="0" r="0" b="0"/>
          <a:pathLst>
            <a:path>
              <a:moveTo>
                <a:pt x="468265" y="0"/>
              </a:moveTo>
              <a:lnTo>
                <a:pt x="468265" y="848711"/>
              </a:lnTo>
              <a:lnTo>
                <a:pt x="0" y="848711"/>
              </a:lnTo>
              <a:lnTo>
                <a:pt x="0" y="926553"/>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A830678E-EC51-4B54-AA12-D0657BBC9241}">
      <dsp:nvSpPr>
        <dsp:cNvPr id="0" name=""/>
        <dsp:cNvSpPr/>
      </dsp:nvSpPr>
      <dsp:spPr>
        <a:xfrm>
          <a:off x="4064003" y="835984"/>
          <a:ext cx="980327" cy="829196"/>
        </a:xfrm>
        <a:custGeom>
          <a:avLst/>
          <a:gdLst/>
          <a:ahLst/>
          <a:cxnLst/>
          <a:rect l="0" t="0" r="0" b="0"/>
          <a:pathLst>
            <a:path>
              <a:moveTo>
                <a:pt x="0" y="0"/>
              </a:moveTo>
              <a:lnTo>
                <a:pt x="0" y="751353"/>
              </a:lnTo>
              <a:lnTo>
                <a:pt x="980327" y="751353"/>
              </a:lnTo>
              <a:lnTo>
                <a:pt x="980327" y="829196"/>
              </a:lnTo>
            </a:path>
          </a:pathLst>
        </a:custGeom>
        <a:noFill/>
        <a:ln w="12700" cap="flat" cmpd="sng" algn="ctr">
          <a:solidFill>
            <a:schemeClr val="accent4">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7F9943B0-341D-4D78-8E32-5763E177BAF5}">
      <dsp:nvSpPr>
        <dsp:cNvPr id="0" name=""/>
        <dsp:cNvSpPr/>
      </dsp:nvSpPr>
      <dsp:spPr>
        <a:xfrm>
          <a:off x="2990304" y="2198761"/>
          <a:ext cx="558747" cy="926553"/>
        </a:xfrm>
        <a:custGeom>
          <a:avLst/>
          <a:gdLst/>
          <a:ahLst/>
          <a:cxnLst/>
          <a:rect l="0" t="0" r="0" b="0"/>
          <a:pathLst>
            <a:path>
              <a:moveTo>
                <a:pt x="0" y="0"/>
              </a:moveTo>
              <a:lnTo>
                <a:pt x="0" y="848711"/>
              </a:lnTo>
              <a:lnTo>
                <a:pt x="558747" y="848711"/>
              </a:lnTo>
              <a:lnTo>
                <a:pt x="558747" y="926553"/>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9307AD27-F14F-4A45-A238-6508EFDDF1A2}">
      <dsp:nvSpPr>
        <dsp:cNvPr id="0" name=""/>
        <dsp:cNvSpPr/>
      </dsp:nvSpPr>
      <dsp:spPr>
        <a:xfrm>
          <a:off x="2522038" y="2198761"/>
          <a:ext cx="468265" cy="926553"/>
        </a:xfrm>
        <a:custGeom>
          <a:avLst/>
          <a:gdLst/>
          <a:ahLst/>
          <a:cxnLst/>
          <a:rect l="0" t="0" r="0" b="0"/>
          <a:pathLst>
            <a:path>
              <a:moveTo>
                <a:pt x="468265" y="0"/>
              </a:moveTo>
              <a:lnTo>
                <a:pt x="468265" y="848711"/>
              </a:lnTo>
              <a:lnTo>
                <a:pt x="0" y="848711"/>
              </a:lnTo>
              <a:lnTo>
                <a:pt x="0" y="926553"/>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BBDF260F-621E-4101-B8EB-664602E50FF6}">
      <dsp:nvSpPr>
        <dsp:cNvPr id="0" name=""/>
        <dsp:cNvSpPr/>
      </dsp:nvSpPr>
      <dsp:spPr>
        <a:xfrm>
          <a:off x="2990304" y="835984"/>
          <a:ext cx="1073699" cy="829196"/>
        </a:xfrm>
        <a:custGeom>
          <a:avLst/>
          <a:gdLst/>
          <a:ahLst/>
          <a:cxnLst/>
          <a:rect l="0" t="0" r="0" b="0"/>
          <a:pathLst>
            <a:path>
              <a:moveTo>
                <a:pt x="1073699" y="0"/>
              </a:moveTo>
              <a:lnTo>
                <a:pt x="1073699" y="751353"/>
              </a:lnTo>
              <a:lnTo>
                <a:pt x="0" y="751353"/>
              </a:lnTo>
              <a:lnTo>
                <a:pt x="0" y="829196"/>
              </a:lnTo>
            </a:path>
          </a:pathLst>
        </a:custGeom>
        <a:noFill/>
        <a:ln w="12700" cap="flat" cmpd="sng" algn="ctr">
          <a:solidFill>
            <a:schemeClr val="accent4">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E1B4221A-7089-4BEE-982E-CF71111E1561}">
      <dsp:nvSpPr>
        <dsp:cNvPr id="0" name=""/>
        <dsp:cNvSpPr/>
      </dsp:nvSpPr>
      <dsp:spPr>
        <a:xfrm>
          <a:off x="936277" y="2198761"/>
          <a:ext cx="558747" cy="926553"/>
        </a:xfrm>
        <a:custGeom>
          <a:avLst/>
          <a:gdLst/>
          <a:ahLst/>
          <a:cxnLst/>
          <a:rect l="0" t="0" r="0" b="0"/>
          <a:pathLst>
            <a:path>
              <a:moveTo>
                <a:pt x="0" y="0"/>
              </a:moveTo>
              <a:lnTo>
                <a:pt x="0" y="848711"/>
              </a:lnTo>
              <a:lnTo>
                <a:pt x="558747" y="848711"/>
              </a:lnTo>
              <a:lnTo>
                <a:pt x="558747" y="926553"/>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F8D198B4-79CC-496C-8EDA-EE78601105CC}">
      <dsp:nvSpPr>
        <dsp:cNvPr id="0" name=""/>
        <dsp:cNvSpPr/>
      </dsp:nvSpPr>
      <dsp:spPr>
        <a:xfrm>
          <a:off x="468011" y="2198761"/>
          <a:ext cx="468265" cy="926553"/>
        </a:xfrm>
        <a:custGeom>
          <a:avLst/>
          <a:gdLst/>
          <a:ahLst/>
          <a:cxnLst/>
          <a:rect l="0" t="0" r="0" b="0"/>
          <a:pathLst>
            <a:path>
              <a:moveTo>
                <a:pt x="468265" y="0"/>
              </a:moveTo>
              <a:lnTo>
                <a:pt x="468265" y="848711"/>
              </a:lnTo>
              <a:lnTo>
                <a:pt x="0" y="848711"/>
              </a:lnTo>
              <a:lnTo>
                <a:pt x="0" y="926553"/>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A14472A5-BCA6-4332-A611-884F7F6A3901}">
      <dsp:nvSpPr>
        <dsp:cNvPr id="0" name=""/>
        <dsp:cNvSpPr/>
      </dsp:nvSpPr>
      <dsp:spPr>
        <a:xfrm>
          <a:off x="936277" y="835984"/>
          <a:ext cx="3127726" cy="829196"/>
        </a:xfrm>
        <a:custGeom>
          <a:avLst/>
          <a:gdLst/>
          <a:ahLst/>
          <a:cxnLst/>
          <a:rect l="0" t="0" r="0" b="0"/>
          <a:pathLst>
            <a:path>
              <a:moveTo>
                <a:pt x="3127726" y="0"/>
              </a:moveTo>
              <a:lnTo>
                <a:pt x="3127726" y="751353"/>
              </a:lnTo>
              <a:lnTo>
                <a:pt x="0" y="751353"/>
              </a:lnTo>
              <a:lnTo>
                <a:pt x="0" y="829196"/>
              </a:lnTo>
            </a:path>
          </a:pathLst>
        </a:custGeom>
        <a:noFill/>
        <a:ln w="12700" cap="flat" cmpd="sng" algn="ctr">
          <a:solidFill>
            <a:schemeClr val="accent4">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3513B92B-C16A-48C6-979A-0B1373E87517}">
      <dsp:nvSpPr>
        <dsp:cNvPr id="0" name=""/>
        <dsp:cNvSpPr/>
      </dsp:nvSpPr>
      <dsp:spPr>
        <a:xfrm>
          <a:off x="3643861" y="302404"/>
          <a:ext cx="840283" cy="533580"/>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AEE65CAA-FD9C-4B3E-AF32-F2CB709AA6FD}">
      <dsp:nvSpPr>
        <dsp:cNvPr id="0" name=""/>
        <dsp:cNvSpPr/>
      </dsp:nvSpPr>
      <dsp:spPr>
        <a:xfrm>
          <a:off x="3737226" y="39110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Home Page</a:t>
          </a:r>
        </a:p>
      </dsp:txBody>
      <dsp:txXfrm>
        <a:off x="3752854" y="406728"/>
        <a:ext cx="809027" cy="502324"/>
      </dsp:txXfrm>
    </dsp:sp>
    <dsp:sp modelId="{21D38EB4-2473-4350-AAFE-40926EAEC93F}">
      <dsp:nvSpPr>
        <dsp:cNvPr id="0" name=""/>
        <dsp:cNvSpPr/>
      </dsp:nvSpPr>
      <dsp:spPr>
        <a:xfrm>
          <a:off x="516135" y="1665181"/>
          <a:ext cx="840283" cy="533580"/>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F827BEC0-3BC6-4441-9D5D-DB7999EE7FA7}">
      <dsp:nvSpPr>
        <dsp:cNvPr id="0" name=""/>
        <dsp:cNvSpPr/>
      </dsp:nvSpPr>
      <dsp:spPr>
        <a:xfrm>
          <a:off x="609500" y="175387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Main Section</a:t>
          </a:r>
        </a:p>
      </dsp:txBody>
      <dsp:txXfrm>
        <a:off x="625128" y="1769505"/>
        <a:ext cx="809027" cy="502324"/>
      </dsp:txXfrm>
    </dsp:sp>
    <dsp:sp modelId="{986F30E7-0A74-4E42-AEAE-33DD266E887E}">
      <dsp:nvSpPr>
        <dsp:cNvPr id="0" name=""/>
        <dsp:cNvSpPr/>
      </dsp:nvSpPr>
      <dsp:spPr>
        <a:xfrm>
          <a:off x="47870" y="3125315"/>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F8685D4F-D343-453F-93ED-F78BDF193240}">
      <dsp:nvSpPr>
        <dsp:cNvPr id="0" name=""/>
        <dsp:cNvSpPr/>
      </dsp:nvSpPr>
      <dsp:spPr>
        <a:xfrm>
          <a:off x="141235" y="3214011"/>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156863" y="3229639"/>
        <a:ext cx="809027" cy="502324"/>
      </dsp:txXfrm>
    </dsp:sp>
    <dsp:sp modelId="{7F41EC1E-5890-49EE-92D9-A4EC8FA16106}">
      <dsp:nvSpPr>
        <dsp:cNvPr id="0" name=""/>
        <dsp:cNvSpPr/>
      </dsp:nvSpPr>
      <dsp:spPr>
        <a:xfrm>
          <a:off x="1074883" y="3125315"/>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5254D0F5-EAAC-429C-8491-E1C7D1C24BE1}">
      <dsp:nvSpPr>
        <dsp:cNvPr id="0" name=""/>
        <dsp:cNvSpPr/>
      </dsp:nvSpPr>
      <dsp:spPr>
        <a:xfrm>
          <a:off x="1168248" y="3214011"/>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1183876" y="3229639"/>
        <a:ext cx="809027" cy="502324"/>
      </dsp:txXfrm>
    </dsp:sp>
    <dsp:sp modelId="{0525CF1F-2611-4FB7-A4AB-26B769286E76}">
      <dsp:nvSpPr>
        <dsp:cNvPr id="0" name=""/>
        <dsp:cNvSpPr/>
      </dsp:nvSpPr>
      <dsp:spPr>
        <a:xfrm>
          <a:off x="2570162" y="1665181"/>
          <a:ext cx="840283" cy="533580"/>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481C2360-2D1B-4141-8AA9-2EBF716964A5}">
      <dsp:nvSpPr>
        <dsp:cNvPr id="0" name=""/>
        <dsp:cNvSpPr/>
      </dsp:nvSpPr>
      <dsp:spPr>
        <a:xfrm>
          <a:off x="2663527" y="175387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Main Section</a:t>
          </a:r>
        </a:p>
      </dsp:txBody>
      <dsp:txXfrm>
        <a:off x="2679155" y="1769505"/>
        <a:ext cx="809027" cy="502324"/>
      </dsp:txXfrm>
    </dsp:sp>
    <dsp:sp modelId="{40023286-9DD3-45DC-ACDD-4E0C33F1F95D}">
      <dsp:nvSpPr>
        <dsp:cNvPr id="0" name=""/>
        <dsp:cNvSpPr/>
      </dsp:nvSpPr>
      <dsp:spPr>
        <a:xfrm>
          <a:off x="2101896" y="3125315"/>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C5EE1D70-F470-4548-B47E-6BF7CCDADFD2}">
      <dsp:nvSpPr>
        <dsp:cNvPr id="0" name=""/>
        <dsp:cNvSpPr/>
      </dsp:nvSpPr>
      <dsp:spPr>
        <a:xfrm>
          <a:off x="2195261" y="3214011"/>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2210889" y="3229639"/>
        <a:ext cx="809027" cy="502324"/>
      </dsp:txXfrm>
    </dsp:sp>
    <dsp:sp modelId="{0EB84863-AB56-4155-929C-22620F8BA509}">
      <dsp:nvSpPr>
        <dsp:cNvPr id="0" name=""/>
        <dsp:cNvSpPr/>
      </dsp:nvSpPr>
      <dsp:spPr>
        <a:xfrm>
          <a:off x="3128910" y="3125315"/>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44A2176-3292-49D5-AFE1-DD4E32D69A11}">
      <dsp:nvSpPr>
        <dsp:cNvPr id="0" name=""/>
        <dsp:cNvSpPr/>
      </dsp:nvSpPr>
      <dsp:spPr>
        <a:xfrm>
          <a:off x="3222274" y="3214011"/>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3237902" y="3229639"/>
        <a:ext cx="809027" cy="502324"/>
      </dsp:txXfrm>
    </dsp:sp>
    <dsp:sp modelId="{91EE7108-B5D8-47F9-9E4A-E34F63ABEB94}">
      <dsp:nvSpPr>
        <dsp:cNvPr id="0" name=""/>
        <dsp:cNvSpPr/>
      </dsp:nvSpPr>
      <dsp:spPr>
        <a:xfrm>
          <a:off x="4624189" y="1665181"/>
          <a:ext cx="840283" cy="533580"/>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CAF71E64-9444-4C3C-83FE-BFF268472781}">
      <dsp:nvSpPr>
        <dsp:cNvPr id="0" name=""/>
        <dsp:cNvSpPr/>
      </dsp:nvSpPr>
      <dsp:spPr>
        <a:xfrm>
          <a:off x="4717553" y="175387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Main Section</a:t>
          </a:r>
        </a:p>
      </dsp:txBody>
      <dsp:txXfrm>
        <a:off x="4733181" y="1769505"/>
        <a:ext cx="809027" cy="502324"/>
      </dsp:txXfrm>
    </dsp:sp>
    <dsp:sp modelId="{3A756054-EDF0-41AB-98BD-C5834212D089}">
      <dsp:nvSpPr>
        <dsp:cNvPr id="0" name=""/>
        <dsp:cNvSpPr/>
      </dsp:nvSpPr>
      <dsp:spPr>
        <a:xfrm>
          <a:off x="4155923" y="3125315"/>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3790DA19-2E72-4B12-B06C-A527760B19A0}">
      <dsp:nvSpPr>
        <dsp:cNvPr id="0" name=""/>
        <dsp:cNvSpPr/>
      </dsp:nvSpPr>
      <dsp:spPr>
        <a:xfrm>
          <a:off x="4249288" y="3214011"/>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4264916" y="3229639"/>
        <a:ext cx="809027" cy="502324"/>
      </dsp:txXfrm>
    </dsp:sp>
    <dsp:sp modelId="{5062CCDD-4658-491C-AC6A-4506BC46E3DB}">
      <dsp:nvSpPr>
        <dsp:cNvPr id="0" name=""/>
        <dsp:cNvSpPr/>
      </dsp:nvSpPr>
      <dsp:spPr>
        <a:xfrm>
          <a:off x="5182936" y="3125315"/>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5E7F01AA-DBA9-4CCB-8E9C-2436D53D9DB3}">
      <dsp:nvSpPr>
        <dsp:cNvPr id="0" name=""/>
        <dsp:cNvSpPr/>
      </dsp:nvSpPr>
      <dsp:spPr>
        <a:xfrm>
          <a:off x="5276301" y="3214011"/>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5291929" y="3229639"/>
        <a:ext cx="809027" cy="502324"/>
      </dsp:txXfrm>
    </dsp:sp>
    <dsp:sp modelId="{FEC0CA8E-E3DA-4054-B246-2E342D6E377F}">
      <dsp:nvSpPr>
        <dsp:cNvPr id="0" name=""/>
        <dsp:cNvSpPr/>
      </dsp:nvSpPr>
      <dsp:spPr>
        <a:xfrm>
          <a:off x="6678215" y="1665181"/>
          <a:ext cx="840283" cy="533580"/>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136D3365-2607-41A3-980D-0720523B1BC4}">
      <dsp:nvSpPr>
        <dsp:cNvPr id="0" name=""/>
        <dsp:cNvSpPr/>
      </dsp:nvSpPr>
      <dsp:spPr>
        <a:xfrm>
          <a:off x="6771580" y="175387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Main Section</a:t>
          </a:r>
        </a:p>
      </dsp:txBody>
      <dsp:txXfrm>
        <a:off x="6787208" y="1769505"/>
        <a:ext cx="809027" cy="502324"/>
      </dsp:txXfrm>
    </dsp:sp>
    <dsp:sp modelId="{5A513E7E-C5B2-457C-869D-7F446FB054CE}">
      <dsp:nvSpPr>
        <dsp:cNvPr id="0" name=""/>
        <dsp:cNvSpPr/>
      </dsp:nvSpPr>
      <dsp:spPr>
        <a:xfrm>
          <a:off x="6209949" y="3125315"/>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2EF548FA-34E0-4486-9892-502E182C9AF8}">
      <dsp:nvSpPr>
        <dsp:cNvPr id="0" name=""/>
        <dsp:cNvSpPr/>
      </dsp:nvSpPr>
      <dsp:spPr>
        <a:xfrm>
          <a:off x="6303314" y="3214011"/>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6318942" y="3229639"/>
        <a:ext cx="809027" cy="502324"/>
      </dsp:txXfrm>
    </dsp:sp>
    <dsp:sp modelId="{F2DA4452-9DE0-47BE-B78D-7238CCC82E65}">
      <dsp:nvSpPr>
        <dsp:cNvPr id="0" name=""/>
        <dsp:cNvSpPr/>
      </dsp:nvSpPr>
      <dsp:spPr>
        <a:xfrm>
          <a:off x="7194351" y="3125315"/>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ECA8C1B4-41D7-4986-A2B2-2737967FFB38}">
      <dsp:nvSpPr>
        <dsp:cNvPr id="0" name=""/>
        <dsp:cNvSpPr/>
      </dsp:nvSpPr>
      <dsp:spPr>
        <a:xfrm>
          <a:off x="7287716" y="3214011"/>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7303344" y="3229639"/>
        <a:ext cx="809027" cy="5023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41986F-2373-4C32-AAA1-6D709CFE1450}">
      <dsp:nvSpPr>
        <dsp:cNvPr id="0" name=""/>
        <dsp:cNvSpPr/>
      </dsp:nvSpPr>
      <dsp:spPr>
        <a:xfrm>
          <a:off x="7098357" y="2198761"/>
          <a:ext cx="513506" cy="244382"/>
        </a:xfrm>
        <a:custGeom>
          <a:avLst/>
          <a:gdLst/>
          <a:ahLst/>
          <a:cxnLst/>
          <a:rect l="0" t="0" r="0" b="0"/>
          <a:pathLst>
            <a:path>
              <a:moveTo>
                <a:pt x="0" y="0"/>
              </a:moveTo>
              <a:lnTo>
                <a:pt x="0" y="166539"/>
              </a:lnTo>
              <a:lnTo>
                <a:pt x="513506" y="166539"/>
              </a:lnTo>
              <a:lnTo>
                <a:pt x="513506" y="244382"/>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DA0326D-1FF5-4986-9713-917B9C7B3391}">
      <dsp:nvSpPr>
        <dsp:cNvPr id="0" name=""/>
        <dsp:cNvSpPr/>
      </dsp:nvSpPr>
      <dsp:spPr>
        <a:xfrm>
          <a:off x="6584850" y="2198761"/>
          <a:ext cx="513506" cy="244382"/>
        </a:xfrm>
        <a:custGeom>
          <a:avLst/>
          <a:gdLst/>
          <a:ahLst/>
          <a:cxnLst/>
          <a:rect l="0" t="0" r="0" b="0"/>
          <a:pathLst>
            <a:path>
              <a:moveTo>
                <a:pt x="513506" y="0"/>
              </a:moveTo>
              <a:lnTo>
                <a:pt x="513506" y="166539"/>
              </a:lnTo>
              <a:lnTo>
                <a:pt x="0" y="166539"/>
              </a:lnTo>
              <a:lnTo>
                <a:pt x="0" y="244382"/>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80EFD68-FB41-40FD-9F23-08D2CECD94E0}">
      <dsp:nvSpPr>
        <dsp:cNvPr id="0" name=""/>
        <dsp:cNvSpPr/>
      </dsp:nvSpPr>
      <dsp:spPr>
        <a:xfrm>
          <a:off x="4064003" y="1097241"/>
          <a:ext cx="3034353" cy="567940"/>
        </a:xfrm>
        <a:custGeom>
          <a:avLst/>
          <a:gdLst/>
          <a:ahLst/>
          <a:cxnLst/>
          <a:rect l="0" t="0" r="0" b="0"/>
          <a:pathLst>
            <a:path>
              <a:moveTo>
                <a:pt x="0" y="0"/>
              </a:moveTo>
              <a:lnTo>
                <a:pt x="0" y="490097"/>
              </a:lnTo>
              <a:lnTo>
                <a:pt x="3034353" y="490097"/>
              </a:lnTo>
              <a:lnTo>
                <a:pt x="3034353" y="567940"/>
              </a:lnTo>
            </a:path>
          </a:pathLst>
        </a:custGeom>
        <a:noFill/>
        <a:ln w="12700" cap="flat" cmpd="sng" algn="ctr">
          <a:solidFill>
            <a:schemeClr val="accent4">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0C290CC5-4626-4800-93A4-A311CA8F9186}">
      <dsp:nvSpPr>
        <dsp:cNvPr id="0" name=""/>
        <dsp:cNvSpPr/>
      </dsp:nvSpPr>
      <dsp:spPr>
        <a:xfrm>
          <a:off x="5044330" y="2198761"/>
          <a:ext cx="513506" cy="244382"/>
        </a:xfrm>
        <a:custGeom>
          <a:avLst/>
          <a:gdLst/>
          <a:ahLst/>
          <a:cxnLst/>
          <a:rect l="0" t="0" r="0" b="0"/>
          <a:pathLst>
            <a:path>
              <a:moveTo>
                <a:pt x="0" y="0"/>
              </a:moveTo>
              <a:lnTo>
                <a:pt x="0" y="166539"/>
              </a:lnTo>
              <a:lnTo>
                <a:pt x="513506" y="166539"/>
              </a:lnTo>
              <a:lnTo>
                <a:pt x="513506" y="244382"/>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0A4051C4-977A-4379-BC13-1820519736C3}">
      <dsp:nvSpPr>
        <dsp:cNvPr id="0" name=""/>
        <dsp:cNvSpPr/>
      </dsp:nvSpPr>
      <dsp:spPr>
        <a:xfrm>
          <a:off x="4530824" y="2198761"/>
          <a:ext cx="513506" cy="244382"/>
        </a:xfrm>
        <a:custGeom>
          <a:avLst/>
          <a:gdLst/>
          <a:ahLst/>
          <a:cxnLst/>
          <a:rect l="0" t="0" r="0" b="0"/>
          <a:pathLst>
            <a:path>
              <a:moveTo>
                <a:pt x="513506" y="0"/>
              </a:moveTo>
              <a:lnTo>
                <a:pt x="513506" y="166539"/>
              </a:lnTo>
              <a:lnTo>
                <a:pt x="0" y="166539"/>
              </a:lnTo>
              <a:lnTo>
                <a:pt x="0" y="244382"/>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A830678E-EC51-4B54-AA12-D0657BBC9241}">
      <dsp:nvSpPr>
        <dsp:cNvPr id="0" name=""/>
        <dsp:cNvSpPr/>
      </dsp:nvSpPr>
      <dsp:spPr>
        <a:xfrm>
          <a:off x="4064003" y="1097241"/>
          <a:ext cx="980327" cy="567940"/>
        </a:xfrm>
        <a:custGeom>
          <a:avLst/>
          <a:gdLst/>
          <a:ahLst/>
          <a:cxnLst/>
          <a:rect l="0" t="0" r="0" b="0"/>
          <a:pathLst>
            <a:path>
              <a:moveTo>
                <a:pt x="0" y="0"/>
              </a:moveTo>
              <a:lnTo>
                <a:pt x="0" y="490097"/>
              </a:lnTo>
              <a:lnTo>
                <a:pt x="980327" y="490097"/>
              </a:lnTo>
              <a:lnTo>
                <a:pt x="980327" y="567940"/>
              </a:lnTo>
            </a:path>
          </a:pathLst>
        </a:custGeom>
        <a:noFill/>
        <a:ln w="12700" cap="flat" cmpd="sng" algn="ctr">
          <a:solidFill>
            <a:schemeClr val="accent4">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7F9943B0-341D-4D78-8E32-5763E177BAF5}">
      <dsp:nvSpPr>
        <dsp:cNvPr id="0" name=""/>
        <dsp:cNvSpPr/>
      </dsp:nvSpPr>
      <dsp:spPr>
        <a:xfrm>
          <a:off x="2990304" y="2198761"/>
          <a:ext cx="513506" cy="244382"/>
        </a:xfrm>
        <a:custGeom>
          <a:avLst/>
          <a:gdLst/>
          <a:ahLst/>
          <a:cxnLst/>
          <a:rect l="0" t="0" r="0" b="0"/>
          <a:pathLst>
            <a:path>
              <a:moveTo>
                <a:pt x="0" y="0"/>
              </a:moveTo>
              <a:lnTo>
                <a:pt x="0" y="166539"/>
              </a:lnTo>
              <a:lnTo>
                <a:pt x="513506" y="166539"/>
              </a:lnTo>
              <a:lnTo>
                <a:pt x="513506" y="244382"/>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9307AD27-F14F-4A45-A238-6508EFDDF1A2}">
      <dsp:nvSpPr>
        <dsp:cNvPr id="0" name=""/>
        <dsp:cNvSpPr/>
      </dsp:nvSpPr>
      <dsp:spPr>
        <a:xfrm>
          <a:off x="2476797" y="2198761"/>
          <a:ext cx="513506" cy="244382"/>
        </a:xfrm>
        <a:custGeom>
          <a:avLst/>
          <a:gdLst/>
          <a:ahLst/>
          <a:cxnLst/>
          <a:rect l="0" t="0" r="0" b="0"/>
          <a:pathLst>
            <a:path>
              <a:moveTo>
                <a:pt x="513506" y="0"/>
              </a:moveTo>
              <a:lnTo>
                <a:pt x="513506" y="166539"/>
              </a:lnTo>
              <a:lnTo>
                <a:pt x="0" y="166539"/>
              </a:lnTo>
              <a:lnTo>
                <a:pt x="0" y="244382"/>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BBDF260F-621E-4101-B8EB-664602E50FF6}">
      <dsp:nvSpPr>
        <dsp:cNvPr id="0" name=""/>
        <dsp:cNvSpPr/>
      </dsp:nvSpPr>
      <dsp:spPr>
        <a:xfrm>
          <a:off x="2990304" y="1097241"/>
          <a:ext cx="1073699" cy="567940"/>
        </a:xfrm>
        <a:custGeom>
          <a:avLst/>
          <a:gdLst/>
          <a:ahLst/>
          <a:cxnLst/>
          <a:rect l="0" t="0" r="0" b="0"/>
          <a:pathLst>
            <a:path>
              <a:moveTo>
                <a:pt x="1073699" y="0"/>
              </a:moveTo>
              <a:lnTo>
                <a:pt x="1073699" y="490097"/>
              </a:lnTo>
              <a:lnTo>
                <a:pt x="0" y="490097"/>
              </a:lnTo>
              <a:lnTo>
                <a:pt x="0" y="567940"/>
              </a:lnTo>
            </a:path>
          </a:pathLst>
        </a:custGeom>
        <a:noFill/>
        <a:ln w="12700" cap="flat" cmpd="sng" algn="ctr">
          <a:solidFill>
            <a:schemeClr val="accent4">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E1B4221A-7089-4BEE-982E-CF71111E1561}">
      <dsp:nvSpPr>
        <dsp:cNvPr id="0" name=""/>
        <dsp:cNvSpPr/>
      </dsp:nvSpPr>
      <dsp:spPr>
        <a:xfrm>
          <a:off x="936277" y="2198761"/>
          <a:ext cx="513506" cy="244382"/>
        </a:xfrm>
        <a:custGeom>
          <a:avLst/>
          <a:gdLst/>
          <a:ahLst/>
          <a:cxnLst/>
          <a:rect l="0" t="0" r="0" b="0"/>
          <a:pathLst>
            <a:path>
              <a:moveTo>
                <a:pt x="0" y="0"/>
              </a:moveTo>
              <a:lnTo>
                <a:pt x="0" y="166539"/>
              </a:lnTo>
              <a:lnTo>
                <a:pt x="513506" y="166539"/>
              </a:lnTo>
              <a:lnTo>
                <a:pt x="513506" y="244382"/>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F8D198B4-79CC-496C-8EDA-EE78601105CC}">
      <dsp:nvSpPr>
        <dsp:cNvPr id="0" name=""/>
        <dsp:cNvSpPr/>
      </dsp:nvSpPr>
      <dsp:spPr>
        <a:xfrm>
          <a:off x="422771" y="2198761"/>
          <a:ext cx="513506" cy="244382"/>
        </a:xfrm>
        <a:custGeom>
          <a:avLst/>
          <a:gdLst/>
          <a:ahLst/>
          <a:cxnLst/>
          <a:rect l="0" t="0" r="0" b="0"/>
          <a:pathLst>
            <a:path>
              <a:moveTo>
                <a:pt x="513506" y="0"/>
              </a:moveTo>
              <a:lnTo>
                <a:pt x="513506" y="166539"/>
              </a:lnTo>
              <a:lnTo>
                <a:pt x="0" y="166539"/>
              </a:lnTo>
              <a:lnTo>
                <a:pt x="0" y="244382"/>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A14472A5-BCA6-4332-A611-884F7F6A3901}">
      <dsp:nvSpPr>
        <dsp:cNvPr id="0" name=""/>
        <dsp:cNvSpPr/>
      </dsp:nvSpPr>
      <dsp:spPr>
        <a:xfrm>
          <a:off x="936277" y="1097241"/>
          <a:ext cx="3127726" cy="567940"/>
        </a:xfrm>
        <a:custGeom>
          <a:avLst/>
          <a:gdLst/>
          <a:ahLst/>
          <a:cxnLst/>
          <a:rect l="0" t="0" r="0" b="0"/>
          <a:pathLst>
            <a:path>
              <a:moveTo>
                <a:pt x="3127726" y="0"/>
              </a:moveTo>
              <a:lnTo>
                <a:pt x="3127726" y="490097"/>
              </a:lnTo>
              <a:lnTo>
                <a:pt x="0" y="490097"/>
              </a:lnTo>
              <a:lnTo>
                <a:pt x="0" y="567940"/>
              </a:lnTo>
            </a:path>
          </a:pathLst>
        </a:custGeom>
        <a:noFill/>
        <a:ln w="12700" cap="flat" cmpd="sng" algn="ctr">
          <a:solidFill>
            <a:schemeClr val="accent4">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3513B92B-C16A-48C6-979A-0B1373E87517}">
      <dsp:nvSpPr>
        <dsp:cNvPr id="0" name=""/>
        <dsp:cNvSpPr/>
      </dsp:nvSpPr>
      <dsp:spPr>
        <a:xfrm>
          <a:off x="3643861" y="563660"/>
          <a:ext cx="840283" cy="533580"/>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AEE65CAA-FD9C-4B3E-AF32-F2CB709AA6FD}">
      <dsp:nvSpPr>
        <dsp:cNvPr id="0" name=""/>
        <dsp:cNvSpPr/>
      </dsp:nvSpPr>
      <dsp:spPr>
        <a:xfrm>
          <a:off x="3737226" y="65235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Home Page</a:t>
          </a:r>
        </a:p>
      </dsp:txBody>
      <dsp:txXfrm>
        <a:off x="3752854" y="667985"/>
        <a:ext cx="809027" cy="502324"/>
      </dsp:txXfrm>
    </dsp:sp>
    <dsp:sp modelId="{21D38EB4-2473-4350-AAFE-40926EAEC93F}">
      <dsp:nvSpPr>
        <dsp:cNvPr id="0" name=""/>
        <dsp:cNvSpPr/>
      </dsp:nvSpPr>
      <dsp:spPr>
        <a:xfrm>
          <a:off x="516135" y="1665181"/>
          <a:ext cx="840283" cy="533580"/>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F827BEC0-3BC6-4441-9D5D-DB7999EE7FA7}">
      <dsp:nvSpPr>
        <dsp:cNvPr id="0" name=""/>
        <dsp:cNvSpPr/>
      </dsp:nvSpPr>
      <dsp:spPr>
        <a:xfrm>
          <a:off x="609500" y="175387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Main Section</a:t>
          </a:r>
        </a:p>
      </dsp:txBody>
      <dsp:txXfrm>
        <a:off x="625128" y="1769505"/>
        <a:ext cx="809027" cy="502324"/>
      </dsp:txXfrm>
    </dsp:sp>
    <dsp:sp modelId="{986F30E7-0A74-4E42-AEAE-33DD266E887E}">
      <dsp:nvSpPr>
        <dsp:cNvPr id="0" name=""/>
        <dsp:cNvSpPr/>
      </dsp:nvSpPr>
      <dsp:spPr>
        <a:xfrm>
          <a:off x="2629" y="2443143"/>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F8685D4F-D343-453F-93ED-F78BDF193240}">
      <dsp:nvSpPr>
        <dsp:cNvPr id="0" name=""/>
        <dsp:cNvSpPr/>
      </dsp:nvSpPr>
      <dsp:spPr>
        <a:xfrm>
          <a:off x="95994" y="253184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111622" y="2547468"/>
        <a:ext cx="809027" cy="502324"/>
      </dsp:txXfrm>
    </dsp:sp>
    <dsp:sp modelId="{7F41EC1E-5890-49EE-92D9-A4EC8FA16106}">
      <dsp:nvSpPr>
        <dsp:cNvPr id="0" name=""/>
        <dsp:cNvSpPr/>
      </dsp:nvSpPr>
      <dsp:spPr>
        <a:xfrm>
          <a:off x="1029642" y="2443143"/>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5254D0F5-EAAC-429C-8491-E1C7D1C24BE1}">
      <dsp:nvSpPr>
        <dsp:cNvPr id="0" name=""/>
        <dsp:cNvSpPr/>
      </dsp:nvSpPr>
      <dsp:spPr>
        <a:xfrm>
          <a:off x="1123007" y="253184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1138635" y="2547468"/>
        <a:ext cx="809027" cy="502324"/>
      </dsp:txXfrm>
    </dsp:sp>
    <dsp:sp modelId="{0525CF1F-2611-4FB7-A4AB-26B769286E76}">
      <dsp:nvSpPr>
        <dsp:cNvPr id="0" name=""/>
        <dsp:cNvSpPr/>
      </dsp:nvSpPr>
      <dsp:spPr>
        <a:xfrm>
          <a:off x="2570162" y="1665181"/>
          <a:ext cx="840283" cy="533580"/>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481C2360-2D1B-4141-8AA9-2EBF716964A5}">
      <dsp:nvSpPr>
        <dsp:cNvPr id="0" name=""/>
        <dsp:cNvSpPr/>
      </dsp:nvSpPr>
      <dsp:spPr>
        <a:xfrm>
          <a:off x="2663527" y="175387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Main Section</a:t>
          </a:r>
        </a:p>
      </dsp:txBody>
      <dsp:txXfrm>
        <a:off x="2679155" y="1769505"/>
        <a:ext cx="809027" cy="502324"/>
      </dsp:txXfrm>
    </dsp:sp>
    <dsp:sp modelId="{40023286-9DD3-45DC-ACDD-4E0C33F1F95D}">
      <dsp:nvSpPr>
        <dsp:cNvPr id="0" name=""/>
        <dsp:cNvSpPr/>
      </dsp:nvSpPr>
      <dsp:spPr>
        <a:xfrm>
          <a:off x="2056655" y="2443143"/>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C5EE1D70-F470-4548-B47E-6BF7CCDADFD2}">
      <dsp:nvSpPr>
        <dsp:cNvPr id="0" name=""/>
        <dsp:cNvSpPr/>
      </dsp:nvSpPr>
      <dsp:spPr>
        <a:xfrm>
          <a:off x="2150020" y="253184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2165648" y="2547468"/>
        <a:ext cx="809027" cy="502324"/>
      </dsp:txXfrm>
    </dsp:sp>
    <dsp:sp modelId="{0EB84863-AB56-4155-929C-22620F8BA509}">
      <dsp:nvSpPr>
        <dsp:cNvPr id="0" name=""/>
        <dsp:cNvSpPr/>
      </dsp:nvSpPr>
      <dsp:spPr>
        <a:xfrm>
          <a:off x="3083669" y="2443143"/>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44A2176-3292-49D5-AFE1-DD4E32D69A11}">
      <dsp:nvSpPr>
        <dsp:cNvPr id="0" name=""/>
        <dsp:cNvSpPr/>
      </dsp:nvSpPr>
      <dsp:spPr>
        <a:xfrm>
          <a:off x="3177033" y="253184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3192661" y="2547468"/>
        <a:ext cx="809027" cy="502324"/>
      </dsp:txXfrm>
    </dsp:sp>
    <dsp:sp modelId="{91EE7108-B5D8-47F9-9E4A-E34F63ABEB94}">
      <dsp:nvSpPr>
        <dsp:cNvPr id="0" name=""/>
        <dsp:cNvSpPr/>
      </dsp:nvSpPr>
      <dsp:spPr>
        <a:xfrm>
          <a:off x="4624189" y="1665181"/>
          <a:ext cx="840283" cy="533580"/>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CAF71E64-9444-4C3C-83FE-BFF268472781}">
      <dsp:nvSpPr>
        <dsp:cNvPr id="0" name=""/>
        <dsp:cNvSpPr/>
      </dsp:nvSpPr>
      <dsp:spPr>
        <a:xfrm>
          <a:off x="4717553" y="175387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Main Section</a:t>
          </a:r>
        </a:p>
      </dsp:txBody>
      <dsp:txXfrm>
        <a:off x="4733181" y="1769505"/>
        <a:ext cx="809027" cy="502324"/>
      </dsp:txXfrm>
    </dsp:sp>
    <dsp:sp modelId="{3A756054-EDF0-41AB-98BD-C5834212D089}">
      <dsp:nvSpPr>
        <dsp:cNvPr id="0" name=""/>
        <dsp:cNvSpPr/>
      </dsp:nvSpPr>
      <dsp:spPr>
        <a:xfrm>
          <a:off x="4110682" y="2443143"/>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3790DA19-2E72-4B12-B06C-A527760B19A0}">
      <dsp:nvSpPr>
        <dsp:cNvPr id="0" name=""/>
        <dsp:cNvSpPr/>
      </dsp:nvSpPr>
      <dsp:spPr>
        <a:xfrm>
          <a:off x="4204047" y="253184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4219675" y="2547468"/>
        <a:ext cx="809027" cy="502324"/>
      </dsp:txXfrm>
    </dsp:sp>
    <dsp:sp modelId="{5062CCDD-4658-491C-AC6A-4506BC46E3DB}">
      <dsp:nvSpPr>
        <dsp:cNvPr id="0" name=""/>
        <dsp:cNvSpPr/>
      </dsp:nvSpPr>
      <dsp:spPr>
        <a:xfrm>
          <a:off x="5137695" y="2443143"/>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5E7F01AA-DBA9-4CCB-8E9C-2436D53D9DB3}">
      <dsp:nvSpPr>
        <dsp:cNvPr id="0" name=""/>
        <dsp:cNvSpPr/>
      </dsp:nvSpPr>
      <dsp:spPr>
        <a:xfrm>
          <a:off x="5231060" y="253184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5246688" y="2547468"/>
        <a:ext cx="809027" cy="502324"/>
      </dsp:txXfrm>
    </dsp:sp>
    <dsp:sp modelId="{FEC0CA8E-E3DA-4054-B246-2E342D6E377F}">
      <dsp:nvSpPr>
        <dsp:cNvPr id="0" name=""/>
        <dsp:cNvSpPr/>
      </dsp:nvSpPr>
      <dsp:spPr>
        <a:xfrm>
          <a:off x="6678215" y="1665181"/>
          <a:ext cx="840283" cy="533580"/>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136D3365-2607-41A3-980D-0720523B1BC4}">
      <dsp:nvSpPr>
        <dsp:cNvPr id="0" name=""/>
        <dsp:cNvSpPr/>
      </dsp:nvSpPr>
      <dsp:spPr>
        <a:xfrm>
          <a:off x="6771580" y="1753877"/>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Main Section</a:t>
          </a:r>
        </a:p>
      </dsp:txBody>
      <dsp:txXfrm>
        <a:off x="6787208" y="1769505"/>
        <a:ext cx="809027" cy="502324"/>
      </dsp:txXfrm>
    </dsp:sp>
    <dsp:sp modelId="{5A513E7E-C5B2-457C-869D-7F446FB054CE}">
      <dsp:nvSpPr>
        <dsp:cNvPr id="0" name=""/>
        <dsp:cNvSpPr/>
      </dsp:nvSpPr>
      <dsp:spPr>
        <a:xfrm>
          <a:off x="6164708" y="2443143"/>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2EF548FA-34E0-4486-9892-502E182C9AF8}">
      <dsp:nvSpPr>
        <dsp:cNvPr id="0" name=""/>
        <dsp:cNvSpPr/>
      </dsp:nvSpPr>
      <dsp:spPr>
        <a:xfrm>
          <a:off x="6258073" y="253184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6273701" y="2547468"/>
        <a:ext cx="809027" cy="502324"/>
      </dsp:txXfrm>
    </dsp:sp>
    <dsp:sp modelId="{F2DA4452-9DE0-47BE-B78D-7238CCC82E65}">
      <dsp:nvSpPr>
        <dsp:cNvPr id="0" name=""/>
        <dsp:cNvSpPr/>
      </dsp:nvSpPr>
      <dsp:spPr>
        <a:xfrm>
          <a:off x="7191722" y="2443143"/>
          <a:ext cx="840283" cy="533580"/>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ECA8C1B4-41D7-4986-A2B2-2737967FFB38}">
      <dsp:nvSpPr>
        <dsp:cNvPr id="0" name=""/>
        <dsp:cNvSpPr/>
      </dsp:nvSpPr>
      <dsp:spPr>
        <a:xfrm>
          <a:off x="7285087" y="2531840"/>
          <a:ext cx="840283" cy="53358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Sub Section</a:t>
          </a:r>
        </a:p>
      </dsp:txBody>
      <dsp:txXfrm>
        <a:off x="7300715" y="2547468"/>
        <a:ext cx="809027" cy="5023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CB90BF-FF1F-4930-B5F9-496BE0B9C4DE}">
      <dsp:nvSpPr>
        <dsp:cNvPr id="0" name=""/>
        <dsp:cNvSpPr/>
      </dsp:nvSpPr>
      <dsp:spPr>
        <a:xfrm>
          <a:off x="4344948" y="2121696"/>
          <a:ext cx="420025" cy="551380"/>
        </a:xfrm>
        <a:custGeom>
          <a:avLst/>
          <a:gdLst/>
          <a:ahLst/>
          <a:cxnLst/>
          <a:rect l="0" t="0" r="0" b="0"/>
          <a:pathLst>
            <a:path>
              <a:moveTo>
                <a:pt x="0" y="0"/>
              </a:moveTo>
              <a:lnTo>
                <a:pt x="0" y="551380"/>
              </a:lnTo>
              <a:lnTo>
                <a:pt x="420025" y="551380"/>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E69FC53A-FAD9-4578-AC2F-CBE938D341CD}">
      <dsp:nvSpPr>
        <dsp:cNvPr id="0" name=""/>
        <dsp:cNvSpPr/>
      </dsp:nvSpPr>
      <dsp:spPr>
        <a:xfrm>
          <a:off x="3966328" y="2121696"/>
          <a:ext cx="378619" cy="551380"/>
        </a:xfrm>
        <a:custGeom>
          <a:avLst/>
          <a:gdLst/>
          <a:ahLst/>
          <a:cxnLst/>
          <a:rect l="0" t="0" r="0" b="0"/>
          <a:pathLst>
            <a:path>
              <a:moveTo>
                <a:pt x="378619" y="0"/>
              </a:moveTo>
              <a:lnTo>
                <a:pt x="378619" y="551380"/>
              </a:lnTo>
              <a:lnTo>
                <a:pt x="0" y="551380"/>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5538DBE4-CC9E-4955-94E1-848C60B1AAB8}">
      <dsp:nvSpPr>
        <dsp:cNvPr id="0" name=""/>
        <dsp:cNvSpPr/>
      </dsp:nvSpPr>
      <dsp:spPr>
        <a:xfrm>
          <a:off x="2893266" y="799957"/>
          <a:ext cx="1451682" cy="521782"/>
        </a:xfrm>
        <a:custGeom>
          <a:avLst/>
          <a:gdLst/>
          <a:ahLst/>
          <a:cxnLst/>
          <a:rect l="0" t="0" r="0" b="0"/>
          <a:pathLst>
            <a:path>
              <a:moveTo>
                <a:pt x="0" y="0"/>
              </a:moveTo>
              <a:lnTo>
                <a:pt x="0" y="353791"/>
              </a:lnTo>
              <a:lnTo>
                <a:pt x="1451682" y="353791"/>
              </a:lnTo>
              <a:lnTo>
                <a:pt x="1451682" y="521782"/>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0575F5C4-C235-48E1-9B30-07D8560A5FD2}">
      <dsp:nvSpPr>
        <dsp:cNvPr id="0" name=""/>
        <dsp:cNvSpPr/>
      </dsp:nvSpPr>
      <dsp:spPr>
        <a:xfrm>
          <a:off x="2828427" y="799957"/>
          <a:ext cx="91440" cy="521806"/>
        </a:xfrm>
        <a:custGeom>
          <a:avLst/>
          <a:gdLst/>
          <a:ahLst/>
          <a:cxnLst/>
          <a:rect l="0" t="0" r="0" b="0"/>
          <a:pathLst>
            <a:path>
              <a:moveTo>
                <a:pt x="64838" y="0"/>
              </a:moveTo>
              <a:lnTo>
                <a:pt x="64838" y="353815"/>
              </a:lnTo>
              <a:lnTo>
                <a:pt x="45720" y="353815"/>
              </a:lnTo>
              <a:lnTo>
                <a:pt x="45720" y="521806"/>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EADCF8B4-EB82-4C65-A92B-BEA547467720}">
      <dsp:nvSpPr>
        <dsp:cNvPr id="0" name=""/>
        <dsp:cNvSpPr/>
      </dsp:nvSpPr>
      <dsp:spPr>
        <a:xfrm>
          <a:off x="1396402" y="2121720"/>
          <a:ext cx="392234" cy="551356"/>
        </a:xfrm>
        <a:custGeom>
          <a:avLst/>
          <a:gdLst/>
          <a:ahLst/>
          <a:cxnLst/>
          <a:rect l="0" t="0" r="0" b="0"/>
          <a:pathLst>
            <a:path>
              <a:moveTo>
                <a:pt x="0" y="0"/>
              </a:moveTo>
              <a:lnTo>
                <a:pt x="0" y="551356"/>
              </a:lnTo>
              <a:lnTo>
                <a:pt x="392234" y="551356"/>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E70E989E-A6C2-4970-9FE9-B29A33C9007E}">
      <dsp:nvSpPr>
        <dsp:cNvPr id="0" name=""/>
        <dsp:cNvSpPr/>
      </dsp:nvSpPr>
      <dsp:spPr>
        <a:xfrm>
          <a:off x="989992" y="2121720"/>
          <a:ext cx="406410" cy="551356"/>
        </a:xfrm>
        <a:custGeom>
          <a:avLst/>
          <a:gdLst/>
          <a:ahLst/>
          <a:cxnLst/>
          <a:rect l="0" t="0" r="0" b="0"/>
          <a:pathLst>
            <a:path>
              <a:moveTo>
                <a:pt x="406410" y="0"/>
              </a:moveTo>
              <a:lnTo>
                <a:pt x="406410" y="551356"/>
              </a:lnTo>
              <a:lnTo>
                <a:pt x="0" y="551356"/>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86ECF394-EFA6-4A70-8A83-CD11E239116E}">
      <dsp:nvSpPr>
        <dsp:cNvPr id="0" name=""/>
        <dsp:cNvSpPr/>
      </dsp:nvSpPr>
      <dsp:spPr>
        <a:xfrm>
          <a:off x="1396402" y="799957"/>
          <a:ext cx="1496863" cy="521806"/>
        </a:xfrm>
        <a:custGeom>
          <a:avLst/>
          <a:gdLst/>
          <a:ahLst/>
          <a:cxnLst/>
          <a:rect l="0" t="0" r="0" b="0"/>
          <a:pathLst>
            <a:path>
              <a:moveTo>
                <a:pt x="1496863" y="0"/>
              </a:moveTo>
              <a:lnTo>
                <a:pt x="1496863" y="353815"/>
              </a:lnTo>
              <a:lnTo>
                <a:pt x="0" y="353815"/>
              </a:lnTo>
              <a:lnTo>
                <a:pt x="0" y="521806"/>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E4B4D0E2-6D91-4144-B4BF-A79547029E97}">
      <dsp:nvSpPr>
        <dsp:cNvPr id="0" name=""/>
        <dsp:cNvSpPr/>
      </dsp:nvSpPr>
      <dsp:spPr>
        <a:xfrm>
          <a:off x="2556740" y="0"/>
          <a:ext cx="673051"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endParaRPr lang="en-US" sz="1800" b="1" kern="1200" dirty="0">
            <a:solidFill>
              <a:srgbClr val="242424"/>
            </a:solidFill>
          </a:endParaRPr>
        </a:p>
      </dsp:txBody>
      <dsp:txXfrm>
        <a:off x="2556740" y="159991"/>
        <a:ext cx="673051" cy="639966"/>
      </dsp:txXfrm>
    </dsp:sp>
    <dsp:sp modelId="{BE5C9DC5-718D-49FC-BA08-D70E132D6F65}">
      <dsp:nvSpPr>
        <dsp:cNvPr id="0" name=""/>
        <dsp:cNvSpPr/>
      </dsp:nvSpPr>
      <dsp:spPr>
        <a:xfrm>
          <a:off x="1059108" y="1321763"/>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1059108" y="1481754"/>
        <a:ext cx="674587" cy="639966"/>
      </dsp:txXfrm>
    </dsp:sp>
    <dsp:sp modelId="{ECC7AAA9-A111-4208-9E0F-11E334FAC25F}">
      <dsp:nvSpPr>
        <dsp:cNvPr id="0" name=""/>
        <dsp:cNvSpPr/>
      </dsp:nvSpPr>
      <dsp:spPr>
        <a:xfrm>
          <a:off x="315404" y="2273098"/>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315404" y="2433089"/>
        <a:ext cx="674587" cy="639966"/>
      </dsp:txXfrm>
    </dsp:sp>
    <dsp:sp modelId="{0DC75BCD-9FB9-4F1A-8D2F-5FEC7FFABF19}">
      <dsp:nvSpPr>
        <dsp:cNvPr id="0" name=""/>
        <dsp:cNvSpPr/>
      </dsp:nvSpPr>
      <dsp:spPr>
        <a:xfrm>
          <a:off x="1788637" y="2273098"/>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1788637" y="2433089"/>
        <a:ext cx="674587" cy="639966"/>
      </dsp:txXfrm>
    </dsp:sp>
    <dsp:sp modelId="{732593B4-BD5E-4B63-96DB-22F758716046}">
      <dsp:nvSpPr>
        <dsp:cNvPr id="0" name=""/>
        <dsp:cNvSpPr/>
      </dsp:nvSpPr>
      <dsp:spPr>
        <a:xfrm>
          <a:off x="2536853" y="1321763"/>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2536853" y="1481754"/>
        <a:ext cx="674587" cy="639966"/>
      </dsp:txXfrm>
    </dsp:sp>
    <dsp:sp modelId="{5A1459D8-4475-4DCA-ABB1-738E3DD89228}">
      <dsp:nvSpPr>
        <dsp:cNvPr id="0" name=""/>
        <dsp:cNvSpPr/>
      </dsp:nvSpPr>
      <dsp:spPr>
        <a:xfrm>
          <a:off x="4007654" y="1321739"/>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4007654" y="1481730"/>
        <a:ext cx="674587" cy="639966"/>
      </dsp:txXfrm>
    </dsp:sp>
    <dsp:sp modelId="{6183E686-6C5D-415B-9DA3-921F978C90A4}">
      <dsp:nvSpPr>
        <dsp:cNvPr id="0" name=""/>
        <dsp:cNvSpPr/>
      </dsp:nvSpPr>
      <dsp:spPr>
        <a:xfrm>
          <a:off x="3291741" y="2273098"/>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3291741" y="2433089"/>
        <a:ext cx="674587" cy="639966"/>
      </dsp:txXfrm>
    </dsp:sp>
    <dsp:sp modelId="{06D78378-88ED-4ABD-B583-428A01A6E6EA}">
      <dsp:nvSpPr>
        <dsp:cNvPr id="0" name=""/>
        <dsp:cNvSpPr/>
      </dsp:nvSpPr>
      <dsp:spPr>
        <a:xfrm>
          <a:off x="4764974" y="2273098"/>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4764974" y="2433089"/>
        <a:ext cx="674587" cy="6399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CB90BF-FF1F-4930-B5F9-496BE0B9C4DE}">
      <dsp:nvSpPr>
        <dsp:cNvPr id="0" name=""/>
        <dsp:cNvSpPr/>
      </dsp:nvSpPr>
      <dsp:spPr>
        <a:xfrm>
          <a:off x="4344948" y="2121696"/>
          <a:ext cx="420025" cy="551380"/>
        </a:xfrm>
        <a:custGeom>
          <a:avLst/>
          <a:gdLst/>
          <a:ahLst/>
          <a:cxnLst/>
          <a:rect l="0" t="0" r="0" b="0"/>
          <a:pathLst>
            <a:path>
              <a:moveTo>
                <a:pt x="0" y="0"/>
              </a:moveTo>
              <a:lnTo>
                <a:pt x="0" y="551380"/>
              </a:lnTo>
              <a:lnTo>
                <a:pt x="420025" y="551380"/>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E69FC53A-FAD9-4578-AC2F-CBE938D341CD}">
      <dsp:nvSpPr>
        <dsp:cNvPr id="0" name=""/>
        <dsp:cNvSpPr/>
      </dsp:nvSpPr>
      <dsp:spPr>
        <a:xfrm>
          <a:off x="3966328" y="2121696"/>
          <a:ext cx="378619" cy="551380"/>
        </a:xfrm>
        <a:custGeom>
          <a:avLst/>
          <a:gdLst/>
          <a:ahLst/>
          <a:cxnLst/>
          <a:rect l="0" t="0" r="0" b="0"/>
          <a:pathLst>
            <a:path>
              <a:moveTo>
                <a:pt x="378619" y="0"/>
              </a:moveTo>
              <a:lnTo>
                <a:pt x="378619" y="551380"/>
              </a:lnTo>
              <a:lnTo>
                <a:pt x="0" y="551380"/>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5538DBE4-CC9E-4955-94E1-848C60B1AAB8}">
      <dsp:nvSpPr>
        <dsp:cNvPr id="0" name=""/>
        <dsp:cNvSpPr/>
      </dsp:nvSpPr>
      <dsp:spPr>
        <a:xfrm>
          <a:off x="2893266" y="799957"/>
          <a:ext cx="1451682" cy="521782"/>
        </a:xfrm>
        <a:custGeom>
          <a:avLst/>
          <a:gdLst/>
          <a:ahLst/>
          <a:cxnLst/>
          <a:rect l="0" t="0" r="0" b="0"/>
          <a:pathLst>
            <a:path>
              <a:moveTo>
                <a:pt x="0" y="0"/>
              </a:moveTo>
              <a:lnTo>
                <a:pt x="0" y="353791"/>
              </a:lnTo>
              <a:lnTo>
                <a:pt x="1451682" y="353791"/>
              </a:lnTo>
              <a:lnTo>
                <a:pt x="1451682" y="521782"/>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0575F5C4-C235-48E1-9B30-07D8560A5FD2}">
      <dsp:nvSpPr>
        <dsp:cNvPr id="0" name=""/>
        <dsp:cNvSpPr/>
      </dsp:nvSpPr>
      <dsp:spPr>
        <a:xfrm>
          <a:off x="2828427" y="799957"/>
          <a:ext cx="91440" cy="521806"/>
        </a:xfrm>
        <a:custGeom>
          <a:avLst/>
          <a:gdLst/>
          <a:ahLst/>
          <a:cxnLst/>
          <a:rect l="0" t="0" r="0" b="0"/>
          <a:pathLst>
            <a:path>
              <a:moveTo>
                <a:pt x="64838" y="0"/>
              </a:moveTo>
              <a:lnTo>
                <a:pt x="64838" y="353815"/>
              </a:lnTo>
              <a:lnTo>
                <a:pt x="45720" y="353815"/>
              </a:lnTo>
              <a:lnTo>
                <a:pt x="45720" y="521806"/>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EADCF8B4-EB82-4C65-A92B-BEA547467720}">
      <dsp:nvSpPr>
        <dsp:cNvPr id="0" name=""/>
        <dsp:cNvSpPr/>
      </dsp:nvSpPr>
      <dsp:spPr>
        <a:xfrm>
          <a:off x="1396402" y="2121720"/>
          <a:ext cx="392234" cy="551356"/>
        </a:xfrm>
        <a:custGeom>
          <a:avLst/>
          <a:gdLst/>
          <a:ahLst/>
          <a:cxnLst/>
          <a:rect l="0" t="0" r="0" b="0"/>
          <a:pathLst>
            <a:path>
              <a:moveTo>
                <a:pt x="0" y="0"/>
              </a:moveTo>
              <a:lnTo>
                <a:pt x="0" y="551356"/>
              </a:lnTo>
              <a:lnTo>
                <a:pt x="392234" y="551356"/>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E70E989E-A6C2-4970-9FE9-B29A33C9007E}">
      <dsp:nvSpPr>
        <dsp:cNvPr id="0" name=""/>
        <dsp:cNvSpPr/>
      </dsp:nvSpPr>
      <dsp:spPr>
        <a:xfrm>
          <a:off x="989992" y="2121720"/>
          <a:ext cx="406410" cy="551356"/>
        </a:xfrm>
        <a:custGeom>
          <a:avLst/>
          <a:gdLst/>
          <a:ahLst/>
          <a:cxnLst/>
          <a:rect l="0" t="0" r="0" b="0"/>
          <a:pathLst>
            <a:path>
              <a:moveTo>
                <a:pt x="406410" y="0"/>
              </a:moveTo>
              <a:lnTo>
                <a:pt x="406410" y="551356"/>
              </a:lnTo>
              <a:lnTo>
                <a:pt x="0" y="551356"/>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86ECF394-EFA6-4A70-8A83-CD11E239116E}">
      <dsp:nvSpPr>
        <dsp:cNvPr id="0" name=""/>
        <dsp:cNvSpPr/>
      </dsp:nvSpPr>
      <dsp:spPr>
        <a:xfrm>
          <a:off x="1396402" y="799957"/>
          <a:ext cx="1496863" cy="521806"/>
        </a:xfrm>
        <a:custGeom>
          <a:avLst/>
          <a:gdLst/>
          <a:ahLst/>
          <a:cxnLst/>
          <a:rect l="0" t="0" r="0" b="0"/>
          <a:pathLst>
            <a:path>
              <a:moveTo>
                <a:pt x="1496863" y="0"/>
              </a:moveTo>
              <a:lnTo>
                <a:pt x="1496863" y="353815"/>
              </a:lnTo>
              <a:lnTo>
                <a:pt x="0" y="353815"/>
              </a:lnTo>
              <a:lnTo>
                <a:pt x="0" y="521806"/>
              </a:lnTo>
            </a:path>
          </a:pathLst>
        </a:custGeom>
        <a:no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0">
          <a:scrgbClr r="0" g="0" b="0"/>
        </a:fillRef>
        <a:effectRef idx="0">
          <a:scrgbClr r="0" g="0" b="0"/>
        </a:effectRef>
        <a:fontRef idx="minor"/>
      </dsp:style>
    </dsp:sp>
    <dsp:sp modelId="{E4B4D0E2-6D91-4144-B4BF-A79547029E97}">
      <dsp:nvSpPr>
        <dsp:cNvPr id="0" name=""/>
        <dsp:cNvSpPr/>
      </dsp:nvSpPr>
      <dsp:spPr>
        <a:xfrm>
          <a:off x="2556740" y="0"/>
          <a:ext cx="673051"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2556740" y="159991"/>
        <a:ext cx="673051" cy="639966"/>
      </dsp:txXfrm>
    </dsp:sp>
    <dsp:sp modelId="{BE5C9DC5-718D-49FC-BA08-D70E132D6F65}">
      <dsp:nvSpPr>
        <dsp:cNvPr id="0" name=""/>
        <dsp:cNvSpPr/>
      </dsp:nvSpPr>
      <dsp:spPr>
        <a:xfrm>
          <a:off x="1059108" y="1321763"/>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1059108" y="1481754"/>
        <a:ext cx="674587" cy="639966"/>
      </dsp:txXfrm>
    </dsp:sp>
    <dsp:sp modelId="{ECC7AAA9-A111-4208-9E0F-11E334FAC25F}">
      <dsp:nvSpPr>
        <dsp:cNvPr id="0" name=""/>
        <dsp:cNvSpPr/>
      </dsp:nvSpPr>
      <dsp:spPr>
        <a:xfrm>
          <a:off x="315404" y="2273098"/>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315404" y="2433089"/>
        <a:ext cx="674587" cy="639966"/>
      </dsp:txXfrm>
    </dsp:sp>
    <dsp:sp modelId="{0DC75BCD-9FB9-4F1A-8D2F-5FEC7FFABF19}">
      <dsp:nvSpPr>
        <dsp:cNvPr id="0" name=""/>
        <dsp:cNvSpPr/>
      </dsp:nvSpPr>
      <dsp:spPr>
        <a:xfrm>
          <a:off x="1788637" y="2273098"/>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1788637" y="2433089"/>
        <a:ext cx="674587" cy="639966"/>
      </dsp:txXfrm>
    </dsp:sp>
    <dsp:sp modelId="{732593B4-BD5E-4B63-96DB-22F758716046}">
      <dsp:nvSpPr>
        <dsp:cNvPr id="0" name=""/>
        <dsp:cNvSpPr/>
      </dsp:nvSpPr>
      <dsp:spPr>
        <a:xfrm>
          <a:off x="2536853" y="1321763"/>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2536853" y="1481754"/>
        <a:ext cx="674587" cy="639966"/>
      </dsp:txXfrm>
    </dsp:sp>
    <dsp:sp modelId="{5A1459D8-4475-4DCA-ABB1-738E3DD89228}">
      <dsp:nvSpPr>
        <dsp:cNvPr id="0" name=""/>
        <dsp:cNvSpPr/>
      </dsp:nvSpPr>
      <dsp:spPr>
        <a:xfrm>
          <a:off x="4007654" y="1321739"/>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4007654" y="1481730"/>
        <a:ext cx="674587" cy="639966"/>
      </dsp:txXfrm>
    </dsp:sp>
    <dsp:sp modelId="{6183E686-6C5D-415B-9DA3-921F978C90A4}">
      <dsp:nvSpPr>
        <dsp:cNvPr id="0" name=""/>
        <dsp:cNvSpPr/>
      </dsp:nvSpPr>
      <dsp:spPr>
        <a:xfrm>
          <a:off x="3291741" y="2273098"/>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3291741" y="2433089"/>
        <a:ext cx="674587" cy="639966"/>
      </dsp:txXfrm>
    </dsp:sp>
    <dsp:sp modelId="{06D78378-88ED-4ABD-B583-428A01A6E6EA}">
      <dsp:nvSpPr>
        <dsp:cNvPr id="0" name=""/>
        <dsp:cNvSpPr/>
      </dsp:nvSpPr>
      <dsp:spPr>
        <a:xfrm>
          <a:off x="4764974" y="2273098"/>
          <a:ext cx="674587" cy="799957"/>
        </a:xfrm>
        <a:prstGeom prst="flowChartPunchedCard">
          <a:avLst/>
        </a:prstGeom>
        <a:solidFill>
          <a:srgbClr val="F7B900"/>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en-US" sz="2000" kern="1200" dirty="0">
            <a:solidFill>
              <a:srgbClr val="242424"/>
            </a:solidFill>
          </a:endParaRPr>
        </a:p>
      </dsp:txBody>
      <dsp:txXfrm>
        <a:off x="4764974" y="2433089"/>
        <a:ext cx="674587" cy="63996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3214E-D772-4CFF-9023-CD4E493FBA7A}" type="datetimeFigureOut">
              <a:rPr lang="en-US" smtClean="0"/>
              <a:t>21-Feb-26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48B7F5-E0BC-4093-9723-CFD63D5265DC}" type="slidenum">
              <a:rPr lang="en-US" smtClean="0"/>
              <a:t>‹#›</a:t>
            </a:fld>
            <a:endParaRPr lang="en-US"/>
          </a:p>
        </p:txBody>
      </p:sp>
    </p:spTree>
    <p:extLst>
      <p:ext uri="{BB962C8B-B14F-4D97-AF65-F5344CB8AC3E}">
        <p14:creationId xmlns:p14="http://schemas.microsoft.com/office/powerpoint/2010/main" val="28101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48B7F5-E0BC-4093-9723-CFD63D5265DC}" type="slidenum">
              <a:rPr lang="en-US" smtClean="0"/>
              <a:t>5</a:t>
            </a:fld>
            <a:endParaRPr lang="en-US"/>
          </a:p>
        </p:txBody>
      </p:sp>
    </p:spTree>
    <p:extLst>
      <p:ext uri="{BB962C8B-B14F-4D97-AF65-F5344CB8AC3E}">
        <p14:creationId xmlns:p14="http://schemas.microsoft.com/office/powerpoint/2010/main" val="310839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54545-2E99-249E-04DD-B7ADCB2685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DBD73B-01E2-22AC-B287-9839AE579F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F71F526-A908-91EE-7656-2AC862FA9197}"/>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5" name="Footer Placeholder 4">
            <a:extLst>
              <a:ext uri="{FF2B5EF4-FFF2-40B4-BE49-F238E27FC236}">
                <a16:creationId xmlns:a16="http://schemas.microsoft.com/office/drawing/2014/main" id="{DCE3C7B5-5BFD-D1B6-C71B-45F7992D0D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173002-5CD3-6031-144C-1A636A2BA4B8}"/>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4124497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77412-765C-DAD3-614E-6F59DC4067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04749B-E23A-178A-83C1-BD60062326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BDC680-F17F-28A7-06F5-B42377F33F6D}"/>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5" name="Footer Placeholder 4">
            <a:extLst>
              <a:ext uri="{FF2B5EF4-FFF2-40B4-BE49-F238E27FC236}">
                <a16:creationId xmlns:a16="http://schemas.microsoft.com/office/drawing/2014/main" id="{69D54C21-C37C-1EFC-695F-C585E130B1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7D373D-C0DC-C8DB-C17A-5A55E4B8E2A6}"/>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2322755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01CB25-6EE1-D4DE-ED1E-2D61698C1C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C619DB-E334-08C3-617E-5CDE32D3B8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29C1A3-69CE-F55D-8260-FC9E03E572FF}"/>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5" name="Footer Placeholder 4">
            <a:extLst>
              <a:ext uri="{FF2B5EF4-FFF2-40B4-BE49-F238E27FC236}">
                <a16:creationId xmlns:a16="http://schemas.microsoft.com/office/drawing/2014/main" id="{B945BE3A-772C-D963-BBF2-0FE9178B78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7D4207-6985-36F2-7A6F-74ECE6EF08FB}"/>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161907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F78D4-7B40-7B02-BC91-8C7C6A4CEB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633AF8-484D-6BF7-0E44-9B73B672E0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C0866F-C373-071A-ED9B-2E79D534DAE6}"/>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5" name="Footer Placeholder 4">
            <a:extLst>
              <a:ext uri="{FF2B5EF4-FFF2-40B4-BE49-F238E27FC236}">
                <a16:creationId xmlns:a16="http://schemas.microsoft.com/office/drawing/2014/main" id="{24A46974-AD96-C27B-EDC0-9CC359AE4A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795F92-1212-A6A9-F295-8138EFE838CE}"/>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3493489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49839-F649-2E56-E3AB-FCFDC9068F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4429309-96F8-F70F-916F-0D21EA1EA8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03853B-BCB6-FC81-63EB-C686D478FA4C}"/>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5" name="Footer Placeholder 4">
            <a:extLst>
              <a:ext uri="{FF2B5EF4-FFF2-40B4-BE49-F238E27FC236}">
                <a16:creationId xmlns:a16="http://schemas.microsoft.com/office/drawing/2014/main" id="{066CD5AE-C731-0B84-DA0B-35FEF87539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E5D580-9905-79F9-CEE5-0506F37252C5}"/>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3483566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966D5-8544-AC74-D592-2350C00969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31FF19-0340-72A5-9227-B73A65B09C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EEDC42-9C86-084F-FB7B-C23A18637B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E61479-3218-EB85-EDFD-C9E197EE8762}"/>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6" name="Footer Placeholder 5">
            <a:extLst>
              <a:ext uri="{FF2B5EF4-FFF2-40B4-BE49-F238E27FC236}">
                <a16:creationId xmlns:a16="http://schemas.microsoft.com/office/drawing/2014/main" id="{71680965-CFE2-038A-EE97-71C2FD6A5B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C148C3-00FB-08E7-20F3-DA9E0C09CBC4}"/>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4121986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6B14A-0F34-AF28-A916-C624C53598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4B2EFE-2F1B-4F86-9B06-A0D056105B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88717E-3832-BFCA-60A6-9E8879059C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3575B2-90FC-7484-0924-854E921D0B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F15470-06A3-E887-3F83-90412B367C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B2216C-6CEF-6320-481E-EA458C628469}"/>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8" name="Footer Placeholder 7">
            <a:extLst>
              <a:ext uri="{FF2B5EF4-FFF2-40B4-BE49-F238E27FC236}">
                <a16:creationId xmlns:a16="http://schemas.microsoft.com/office/drawing/2014/main" id="{22B99460-ED0B-7CF7-1F60-10FE518D496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118935-E2AF-48E4-D7E3-69B52B3087DF}"/>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1928162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B22D-410D-2FE0-D9F9-9C8E1CA6EF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326664-0157-5AF3-FCC4-87EF69BD6DC1}"/>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4" name="Footer Placeholder 3">
            <a:extLst>
              <a:ext uri="{FF2B5EF4-FFF2-40B4-BE49-F238E27FC236}">
                <a16:creationId xmlns:a16="http://schemas.microsoft.com/office/drawing/2014/main" id="{E4D29ED7-12AC-531E-21D0-5CDB714B37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C0A751-68DA-AD90-B0B2-B69B56D4216F}"/>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221972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608208-EE94-CFB2-40F4-D3BCBA8806F9}"/>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3" name="Footer Placeholder 2">
            <a:extLst>
              <a:ext uri="{FF2B5EF4-FFF2-40B4-BE49-F238E27FC236}">
                <a16:creationId xmlns:a16="http://schemas.microsoft.com/office/drawing/2014/main" id="{22B5811C-2EE1-2CD2-1E45-F363153181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70A2DB-B83A-5CD5-9383-403456AB9BEE}"/>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1159772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229F0-4150-8F62-0361-EDDCD5AB37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6539B5-ECDC-8C6F-C02B-B10605C321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C5C01E-EB50-F614-F9C8-D289CAFF8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504746-92A9-DCC5-24B7-E96F969C3A74}"/>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6" name="Footer Placeholder 5">
            <a:extLst>
              <a:ext uri="{FF2B5EF4-FFF2-40B4-BE49-F238E27FC236}">
                <a16:creationId xmlns:a16="http://schemas.microsoft.com/office/drawing/2014/main" id="{E434B78B-F9A3-14B2-7EBF-E89A635522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96A73B-CD75-252C-9585-2622FB59D068}"/>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1831961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EF25D-6598-62E5-339F-7982F035F1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5517AF-5C3A-6332-8769-7F4CC6A970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F1C252-9692-291B-7894-31FEC0A2F5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6615F2-24A5-285B-4CD6-A425E820BB45}"/>
              </a:ext>
            </a:extLst>
          </p:cNvPr>
          <p:cNvSpPr>
            <a:spLocks noGrp="1"/>
          </p:cNvSpPr>
          <p:nvPr>
            <p:ph type="dt" sz="half" idx="10"/>
          </p:nvPr>
        </p:nvSpPr>
        <p:spPr/>
        <p:txBody>
          <a:bodyPr/>
          <a:lstStyle/>
          <a:p>
            <a:fld id="{0A05AB88-0F40-4DB1-AC03-7DD42FC3219D}" type="datetimeFigureOut">
              <a:rPr lang="en-US" smtClean="0"/>
              <a:t>21-Feb-26</a:t>
            </a:fld>
            <a:endParaRPr lang="en-US"/>
          </a:p>
        </p:txBody>
      </p:sp>
      <p:sp>
        <p:nvSpPr>
          <p:cNvPr id="6" name="Footer Placeholder 5">
            <a:extLst>
              <a:ext uri="{FF2B5EF4-FFF2-40B4-BE49-F238E27FC236}">
                <a16:creationId xmlns:a16="http://schemas.microsoft.com/office/drawing/2014/main" id="{B65B1BC2-90C5-78D5-049C-9FCAE03545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EE6060-4284-2394-C4F9-5B6F961D365E}"/>
              </a:ext>
            </a:extLst>
          </p:cNvPr>
          <p:cNvSpPr>
            <a:spLocks noGrp="1"/>
          </p:cNvSpPr>
          <p:nvPr>
            <p:ph type="sldNum" sz="quarter" idx="12"/>
          </p:nvPr>
        </p:nvSpPr>
        <p:spPr/>
        <p:txBody>
          <a:bodyPr/>
          <a:lstStyle/>
          <a:p>
            <a:fld id="{E6A72801-567E-4DC3-9807-21369F8A3D9E}" type="slidenum">
              <a:rPr lang="en-US" smtClean="0"/>
              <a:t>‹#›</a:t>
            </a:fld>
            <a:endParaRPr lang="en-US"/>
          </a:p>
        </p:txBody>
      </p:sp>
    </p:spTree>
    <p:extLst>
      <p:ext uri="{BB962C8B-B14F-4D97-AF65-F5344CB8AC3E}">
        <p14:creationId xmlns:p14="http://schemas.microsoft.com/office/powerpoint/2010/main" val="338110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37BEA1-E15D-1478-B584-1AD260229C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E6FA577-9666-1461-A784-A95F3B6EEF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ECA219-6B1D-C27C-7CFE-FDC33786A6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5AB88-0F40-4DB1-AC03-7DD42FC3219D}" type="datetimeFigureOut">
              <a:rPr lang="en-US" smtClean="0"/>
              <a:t>21-Feb-26</a:t>
            </a:fld>
            <a:endParaRPr lang="en-US"/>
          </a:p>
        </p:txBody>
      </p:sp>
      <p:sp>
        <p:nvSpPr>
          <p:cNvPr id="5" name="Footer Placeholder 4">
            <a:extLst>
              <a:ext uri="{FF2B5EF4-FFF2-40B4-BE49-F238E27FC236}">
                <a16:creationId xmlns:a16="http://schemas.microsoft.com/office/drawing/2014/main" id="{21C91341-F2E4-AA70-CADD-24436751D5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A3D30-FB37-E25B-EBCB-F776F65E6C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72801-567E-4DC3-9807-21369F8A3D9E}" type="slidenum">
              <a:rPr lang="en-US" smtClean="0"/>
              <a:t>‹#›</a:t>
            </a:fld>
            <a:endParaRPr lang="en-US"/>
          </a:p>
        </p:txBody>
      </p:sp>
    </p:spTree>
    <p:extLst>
      <p:ext uri="{BB962C8B-B14F-4D97-AF65-F5344CB8AC3E}">
        <p14:creationId xmlns:p14="http://schemas.microsoft.com/office/powerpoint/2010/main" val="3163250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0FF5ECE-A562-D1B7-0E4F-490834B43473}"/>
              </a:ext>
            </a:extLst>
          </p:cNvPr>
          <p:cNvSpPr txBox="1"/>
          <p:nvPr/>
        </p:nvSpPr>
        <p:spPr>
          <a:xfrm>
            <a:off x="4119185" y="2767280"/>
            <a:ext cx="3953611" cy="1323439"/>
          </a:xfrm>
          <a:prstGeom prst="rect">
            <a:avLst/>
          </a:prstGeom>
          <a:noFill/>
        </p:spPr>
        <p:txBody>
          <a:bodyPr wrap="square" rtlCol="0">
            <a:spAutoFit/>
          </a:bodyPr>
          <a:lstStyle/>
          <a:p>
            <a:pPr algn="ctr"/>
            <a:r>
              <a:rPr lang="en-US" sz="8000" dirty="0">
                <a:solidFill>
                  <a:schemeClr val="tx1">
                    <a:lumMod val="85000"/>
                    <a:lumOff val="15000"/>
                  </a:schemeClr>
                </a:solidFill>
                <a:latin typeface="Agency FB" panose="020B0804020202020204" pitchFamily="34" charset="0"/>
              </a:rPr>
              <a:t>WELCOME</a:t>
            </a:r>
          </a:p>
        </p:txBody>
      </p:sp>
      <p:grpSp>
        <p:nvGrpSpPr>
          <p:cNvPr id="4" name="Group 3">
            <a:extLst>
              <a:ext uri="{FF2B5EF4-FFF2-40B4-BE49-F238E27FC236}">
                <a16:creationId xmlns:a16="http://schemas.microsoft.com/office/drawing/2014/main" id="{2795EBBA-BC4C-9EEE-F249-12FF5E3631D4}"/>
              </a:ext>
            </a:extLst>
          </p:cNvPr>
          <p:cNvGrpSpPr/>
          <p:nvPr/>
        </p:nvGrpSpPr>
        <p:grpSpPr>
          <a:xfrm>
            <a:off x="3113643" y="1113994"/>
            <a:ext cx="5964702" cy="2358017"/>
            <a:chOff x="3113649" y="736916"/>
            <a:chExt cx="5964702" cy="1795270"/>
          </a:xfrm>
        </p:grpSpPr>
        <p:sp>
          <p:nvSpPr>
            <p:cNvPr id="2" name="Rectangle: Rounded Corners 1">
              <a:extLst>
                <a:ext uri="{FF2B5EF4-FFF2-40B4-BE49-F238E27FC236}">
                  <a16:creationId xmlns:a16="http://schemas.microsoft.com/office/drawing/2014/main" id="{86C4E1E3-58A5-366D-772E-CC528CCA3BF4}"/>
                </a:ext>
              </a:extLst>
            </p:cNvPr>
            <p:cNvSpPr/>
            <p:nvPr/>
          </p:nvSpPr>
          <p:spPr>
            <a:xfrm>
              <a:off x="3113649" y="2481311"/>
              <a:ext cx="5964702" cy="50875"/>
            </a:xfrm>
            <a:prstGeom prst="roundRect">
              <a:avLst>
                <a:gd name="adj" fmla="val 50000"/>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A52A41E-09DF-291A-50F1-B038D47E7087}"/>
                </a:ext>
              </a:extLst>
            </p:cNvPr>
            <p:cNvSpPr/>
            <p:nvPr/>
          </p:nvSpPr>
          <p:spPr>
            <a:xfrm>
              <a:off x="3437205" y="736916"/>
              <a:ext cx="5317587" cy="174439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DA0C5953-6E2E-FF29-CA0F-808E9B0B4724}"/>
              </a:ext>
            </a:extLst>
          </p:cNvPr>
          <p:cNvGrpSpPr/>
          <p:nvPr/>
        </p:nvGrpSpPr>
        <p:grpSpPr>
          <a:xfrm rot="10800000">
            <a:off x="3113643" y="3472012"/>
            <a:ext cx="5964702" cy="2358013"/>
            <a:chOff x="3113649" y="736917"/>
            <a:chExt cx="5964702" cy="1795269"/>
          </a:xfrm>
        </p:grpSpPr>
        <p:sp>
          <p:nvSpPr>
            <p:cNvPr id="9" name="Rectangle: Rounded Corners 8">
              <a:extLst>
                <a:ext uri="{FF2B5EF4-FFF2-40B4-BE49-F238E27FC236}">
                  <a16:creationId xmlns:a16="http://schemas.microsoft.com/office/drawing/2014/main" id="{97DB4D27-D4F9-221C-A3E8-415B85480CE7}"/>
                </a:ext>
              </a:extLst>
            </p:cNvPr>
            <p:cNvSpPr/>
            <p:nvPr/>
          </p:nvSpPr>
          <p:spPr>
            <a:xfrm>
              <a:off x="3113649" y="2481311"/>
              <a:ext cx="5964702" cy="50875"/>
            </a:xfrm>
            <a:prstGeom prst="roundRect">
              <a:avLst>
                <a:gd name="adj" fmla="val 50000"/>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1E2ED36-4866-4809-BC9C-36C1E839E520}"/>
                </a:ext>
              </a:extLst>
            </p:cNvPr>
            <p:cNvSpPr/>
            <p:nvPr/>
          </p:nvSpPr>
          <p:spPr>
            <a:xfrm>
              <a:off x="3437207" y="736917"/>
              <a:ext cx="5317587" cy="174439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950701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par>
                                <p:cTn id="9" presetID="2" presetClass="exit" presetSubtype="1" accel="100000" fill="hold" nodeType="withEffect">
                                  <p:stCondLst>
                                    <p:cond delay="2000"/>
                                  </p:stCondLst>
                                  <p:childTnLst>
                                    <p:anim calcmode="lin" valueType="num">
                                      <p:cBhvr additive="base">
                                        <p:cTn id="10" dur="1500"/>
                                        <p:tgtEl>
                                          <p:spTgt spid="4"/>
                                        </p:tgtEl>
                                        <p:attrNameLst>
                                          <p:attrName>ppt_x</p:attrName>
                                        </p:attrNameLst>
                                      </p:cBhvr>
                                      <p:tavLst>
                                        <p:tav tm="0">
                                          <p:val>
                                            <p:strVal val="ppt_x"/>
                                          </p:val>
                                        </p:tav>
                                        <p:tav tm="100000">
                                          <p:val>
                                            <p:strVal val="ppt_x"/>
                                          </p:val>
                                        </p:tav>
                                      </p:tavLst>
                                    </p:anim>
                                    <p:anim calcmode="lin" valueType="num">
                                      <p:cBhvr additive="base">
                                        <p:cTn id="11" dur="1500"/>
                                        <p:tgtEl>
                                          <p:spTgt spid="4"/>
                                        </p:tgtEl>
                                        <p:attrNameLst>
                                          <p:attrName>ppt_y</p:attrName>
                                        </p:attrNameLst>
                                      </p:cBhvr>
                                      <p:tavLst>
                                        <p:tav tm="0">
                                          <p:val>
                                            <p:strVal val="ppt_y"/>
                                          </p:val>
                                        </p:tav>
                                        <p:tav tm="100000">
                                          <p:val>
                                            <p:strVal val="0-ppt_h/2"/>
                                          </p:val>
                                        </p:tav>
                                      </p:tavLst>
                                    </p:anim>
                                    <p:set>
                                      <p:cBhvr>
                                        <p:cTn id="12" dur="1" fill="hold">
                                          <p:stCondLst>
                                            <p:cond delay="1499"/>
                                          </p:stCondLst>
                                        </p:cTn>
                                        <p:tgtEl>
                                          <p:spTgt spid="4"/>
                                        </p:tgtEl>
                                        <p:attrNameLst>
                                          <p:attrName>style.visibility</p:attrName>
                                        </p:attrNameLst>
                                      </p:cBhvr>
                                      <p:to>
                                        <p:strVal val="hidden"/>
                                      </p:to>
                                    </p:set>
                                  </p:childTnLst>
                                </p:cTn>
                              </p:par>
                              <p:par>
                                <p:cTn id="13" presetID="2" presetClass="entr" presetSubtype="2" decel="10000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1500" fill="hold"/>
                                        <p:tgtEl>
                                          <p:spTgt spid="8"/>
                                        </p:tgtEl>
                                        <p:attrNameLst>
                                          <p:attrName>ppt_x</p:attrName>
                                        </p:attrNameLst>
                                      </p:cBhvr>
                                      <p:tavLst>
                                        <p:tav tm="0">
                                          <p:val>
                                            <p:strVal val="1+#ppt_w/2"/>
                                          </p:val>
                                        </p:tav>
                                        <p:tav tm="100000">
                                          <p:val>
                                            <p:strVal val="#ppt_x"/>
                                          </p:val>
                                        </p:tav>
                                      </p:tavLst>
                                    </p:anim>
                                    <p:anim calcmode="lin" valueType="num">
                                      <p:cBhvr additive="base">
                                        <p:cTn id="16" dur="1500" fill="hold"/>
                                        <p:tgtEl>
                                          <p:spTgt spid="8"/>
                                        </p:tgtEl>
                                        <p:attrNameLst>
                                          <p:attrName>ppt_y</p:attrName>
                                        </p:attrNameLst>
                                      </p:cBhvr>
                                      <p:tavLst>
                                        <p:tav tm="0">
                                          <p:val>
                                            <p:strVal val="#ppt_y"/>
                                          </p:val>
                                        </p:tav>
                                        <p:tav tm="100000">
                                          <p:val>
                                            <p:strVal val="#ppt_y"/>
                                          </p:val>
                                        </p:tav>
                                      </p:tavLst>
                                    </p:anim>
                                  </p:childTnLst>
                                </p:cTn>
                              </p:par>
                              <p:par>
                                <p:cTn id="17" presetID="2" presetClass="exit" presetSubtype="4" accel="100000" fill="hold" nodeType="withEffect">
                                  <p:stCondLst>
                                    <p:cond delay="2000"/>
                                  </p:stCondLst>
                                  <p:childTnLst>
                                    <p:anim calcmode="lin" valueType="num">
                                      <p:cBhvr additive="base">
                                        <p:cTn id="18" dur="1500"/>
                                        <p:tgtEl>
                                          <p:spTgt spid="8"/>
                                        </p:tgtEl>
                                        <p:attrNameLst>
                                          <p:attrName>ppt_x</p:attrName>
                                        </p:attrNameLst>
                                      </p:cBhvr>
                                      <p:tavLst>
                                        <p:tav tm="0">
                                          <p:val>
                                            <p:strVal val="ppt_x"/>
                                          </p:val>
                                        </p:tav>
                                        <p:tav tm="100000">
                                          <p:val>
                                            <p:strVal val="ppt_x"/>
                                          </p:val>
                                        </p:tav>
                                      </p:tavLst>
                                    </p:anim>
                                    <p:anim calcmode="lin" valueType="num">
                                      <p:cBhvr additive="base">
                                        <p:cTn id="19" dur="1500"/>
                                        <p:tgtEl>
                                          <p:spTgt spid="8"/>
                                        </p:tgtEl>
                                        <p:attrNameLst>
                                          <p:attrName>ppt_y</p:attrName>
                                        </p:attrNameLst>
                                      </p:cBhvr>
                                      <p:tavLst>
                                        <p:tav tm="0">
                                          <p:val>
                                            <p:strVal val="ppt_y"/>
                                          </p:val>
                                        </p:tav>
                                        <p:tav tm="100000">
                                          <p:val>
                                            <p:strVal val="1+ppt_h/2"/>
                                          </p:val>
                                        </p:tav>
                                      </p:tavLst>
                                    </p:anim>
                                    <p:set>
                                      <p:cBhvr>
                                        <p:cTn id="20" dur="1" fill="hold">
                                          <p:stCondLst>
                                            <p:cond delay="1499"/>
                                          </p:stCondLst>
                                        </p:cTn>
                                        <p:tgtEl>
                                          <p:spTgt spid="8"/>
                                        </p:tgtEl>
                                        <p:attrNameLst>
                                          <p:attrName>style.visibility</p:attrName>
                                        </p:attrNameLst>
                                      </p:cBhvr>
                                      <p:to>
                                        <p:strVal val="hidden"/>
                                      </p:to>
                                    </p:set>
                                  </p:childTnLst>
                                </p:cTn>
                              </p:par>
                              <p:par>
                                <p:cTn id="21" presetID="10" presetClass="entr" presetSubtype="0" fill="hold" grpId="0" nodeType="withEffect">
                                  <p:stCondLst>
                                    <p:cond delay="175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par>
                                <p:cTn id="24" presetID="10" presetClass="exit" presetSubtype="0" fill="hold" grpId="1" nodeType="withEffect">
                                  <p:stCondLst>
                                    <p:cond delay="3600"/>
                                  </p:stCondLst>
                                  <p:childTnLst>
                                    <p:animEffect transition="out" filter="fade">
                                      <p:cBhvr>
                                        <p:cTn id="25" dur="2000"/>
                                        <p:tgtEl>
                                          <p:spTgt spid="11"/>
                                        </p:tgtEl>
                                      </p:cBhvr>
                                    </p:animEffect>
                                    <p:set>
                                      <p:cBhvr>
                                        <p:cTn id="26" dur="1" fill="hold">
                                          <p:stCondLst>
                                            <p:cond delay="1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A32354A-F146-8DE7-FCAA-7F6917F6F792}"/>
            </a:ext>
          </a:extLst>
        </p:cNvPr>
        <p:cNvGrpSpPr/>
        <p:nvPr/>
      </p:nvGrpSpPr>
      <p:grpSpPr>
        <a:xfrm>
          <a:off x="0" y="0"/>
          <a:ext cx="0" cy="0"/>
          <a:chOff x="0" y="0"/>
          <a:chExt cx="0" cy="0"/>
        </a:xfrm>
      </p:grpSpPr>
      <p:sp>
        <p:nvSpPr>
          <p:cNvPr id="3" name="Rounded Rectangle 8">
            <a:extLst>
              <a:ext uri="{FF2B5EF4-FFF2-40B4-BE49-F238E27FC236}">
                <a16:creationId xmlns:a16="http://schemas.microsoft.com/office/drawing/2014/main" id="{0FCA43D9-FF8C-E843-0BE9-413288851A0F}"/>
              </a:ext>
            </a:extLst>
          </p:cNvPr>
          <p:cNvSpPr/>
          <p:nvPr/>
        </p:nvSpPr>
        <p:spPr>
          <a:xfrm>
            <a:off x="886711" y="573324"/>
            <a:ext cx="10430389" cy="585795"/>
          </a:xfrm>
          <a:prstGeom prst="roundRect">
            <a:avLst>
              <a:gd name="adj" fmla="val 4386"/>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as-IN" sz="2800" b="1" dirty="0">
                <a:solidFill>
                  <a:srgbClr val="242424"/>
                </a:solidFill>
                <a:latin typeface="Kalpurush" panose="02000600000000000000" pitchFamily="2" charset="0"/>
                <a:cs typeface="Kalpurush" panose="02000600000000000000" pitchFamily="2" charset="0"/>
              </a:rPr>
              <a:t>সিকোয়েন্স বা লিনিয়ার কাঠামো</a:t>
            </a:r>
          </a:p>
        </p:txBody>
      </p:sp>
      <p:sp>
        <p:nvSpPr>
          <p:cNvPr id="5" name="TextBox 4">
            <a:extLst>
              <a:ext uri="{FF2B5EF4-FFF2-40B4-BE49-F238E27FC236}">
                <a16:creationId xmlns:a16="http://schemas.microsoft.com/office/drawing/2014/main" id="{01CA6623-707F-D974-86A8-AF5196AD7EDB}"/>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
        <p:nvSpPr>
          <p:cNvPr id="4" name="Rounded Rectangle 9">
            <a:extLst>
              <a:ext uri="{FF2B5EF4-FFF2-40B4-BE49-F238E27FC236}">
                <a16:creationId xmlns:a16="http://schemas.microsoft.com/office/drawing/2014/main" id="{5F04BFAF-DA02-23E8-D5A0-515EDF5313CF}"/>
              </a:ext>
            </a:extLst>
          </p:cNvPr>
          <p:cNvSpPr/>
          <p:nvPr/>
        </p:nvSpPr>
        <p:spPr>
          <a:xfrm>
            <a:off x="879455" y="1373923"/>
            <a:ext cx="10430390" cy="1966451"/>
          </a:xfrm>
          <a:prstGeom prst="roundRect">
            <a:avLst>
              <a:gd name="adj" fmla="val 982"/>
            </a:avLst>
          </a:prstGeom>
          <a:solidFill>
            <a:srgbClr val="26262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as-IN" dirty="0">
                <a:latin typeface="Kalpurush" panose="02000600000000000000" pitchFamily="2" charset="0"/>
                <a:cs typeface="Kalpurush" panose="02000600000000000000" pitchFamily="2" charset="0"/>
              </a:rPr>
              <a:t>যখন কোন ওয়েবসাইটের পেইজগুলো একটি নির্দিষ্ট ক্রমানুসারে একে অপরের সাথে সংযুক্ত থাকে তখন ঐ ওয়েবসাইটের কাঠামোকে লিনিয়ার/ সিকুয়েন্স কাঠামো বলে। কোন একটি পেইজের পর কোন পেইজে যাওয়া যাবে তা ওয়েবপেইজের ডিজাইনার ঠিক করে থাকে। পেইজগুলোতে </a:t>
            </a:r>
            <a:r>
              <a:rPr lang="en-US" dirty="0">
                <a:latin typeface="Kalpurush" panose="02000600000000000000" pitchFamily="2" charset="0"/>
                <a:cs typeface="Kalpurush" panose="02000600000000000000" pitchFamily="2" charset="0"/>
              </a:rPr>
              <a:t>Next, Previous, first </a:t>
            </a:r>
            <a:r>
              <a:rPr lang="as-IN" dirty="0">
                <a:latin typeface="Kalpurush" panose="02000600000000000000" pitchFamily="2" charset="0"/>
                <a:cs typeface="Kalpurush" panose="02000600000000000000" pitchFamily="2" charset="0"/>
              </a:rPr>
              <a:t>ও </a:t>
            </a:r>
            <a:r>
              <a:rPr lang="en-US" dirty="0">
                <a:latin typeface="Kalpurush" panose="02000600000000000000" pitchFamily="2" charset="0"/>
                <a:cs typeface="Kalpurush" panose="02000600000000000000" pitchFamily="2" charset="0"/>
              </a:rPr>
              <a:t>last </a:t>
            </a:r>
            <a:r>
              <a:rPr lang="as-IN" dirty="0">
                <a:latin typeface="Kalpurush" panose="02000600000000000000" pitchFamily="2" charset="0"/>
                <a:cs typeface="Kalpurush" panose="02000600000000000000" pitchFamily="2" charset="0"/>
              </a:rPr>
              <a:t>ইত্যাদি লিংকের মাধ্যমে </a:t>
            </a:r>
            <a:r>
              <a:rPr lang="en-US" dirty="0">
                <a:latin typeface="Kalpurush" panose="02000600000000000000" pitchFamily="2" charset="0"/>
                <a:cs typeface="Kalpurush" panose="02000600000000000000" pitchFamily="2" charset="0"/>
              </a:rPr>
              <a:t>Visitor </a:t>
            </a:r>
            <a:r>
              <a:rPr lang="as-IN" dirty="0">
                <a:latin typeface="Kalpurush" panose="02000600000000000000" pitchFamily="2" charset="0"/>
                <a:cs typeface="Kalpurush" panose="02000600000000000000" pitchFamily="2" charset="0"/>
              </a:rPr>
              <a:t>প্রতিটি পেইজ দেখতে পারে।</a:t>
            </a:r>
          </a:p>
          <a:p>
            <a:pPr algn="just" fontAlgn="base"/>
            <a:endParaRPr lang="en-US" sz="1000" dirty="0">
              <a:latin typeface="Kalpurush" panose="02000600000000000000" pitchFamily="2" charset="0"/>
              <a:cs typeface="Kalpurush" panose="02000600000000000000" pitchFamily="2" charset="0"/>
            </a:endParaRPr>
          </a:p>
          <a:p>
            <a:pPr algn="just" fontAlgn="base"/>
            <a:r>
              <a:rPr lang="as-IN" dirty="0">
                <a:latin typeface="Kalpurush" panose="02000600000000000000" pitchFamily="2" charset="0"/>
                <a:cs typeface="Kalpurush" panose="02000600000000000000" pitchFamily="2" charset="0"/>
              </a:rPr>
              <a:t>বই, ম্যাগাজিন এবং অন্যান্য সমস্ত মুদ্রণের বিষয়গুলো যদি ওয়েবসাইটের মাধ্যমে পড়ার ব্যবস্থা করা হয় তখন এই ধরণের কাঠামো ব্যবহৃত হয়।</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প্রশিক্ষণ বা শিক্ষামূলক ওয়েবসাইটগুলোর জন্য লিনিয়ার কাঠামো সর্বাধিক উপযুক্ত, উদাহরণস্বরূপ, যেখানে ব্যবহারকারী একটি নির্দিষ্ট অগ্রগতি প্রত্যাশা করে।</a:t>
            </a:r>
          </a:p>
        </p:txBody>
      </p:sp>
      <p:grpSp>
        <p:nvGrpSpPr>
          <p:cNvPr id="33" name="Group 32">
            <a:extLst>
              <a:ext uri="{FF2B5EF4-FFF2-40B4-BE49-F238E27FC236}">
                <a16:creationId xmlns:a16="http://schemas.microsoft.com/office/drawing/2014/main" id="{98D41113-A73E-25D2-6FE9-47A2CE37BC2A}"/>
              </a:ext>
            </a:extLst>
          </p:cNvPr>
          <p:cNvGrpSpPr/>
          <p:nvPr/>
        </p:nvGrpSpPr>
        <p:grpSpPr>
          <a:xfrm>
            <a:off x="3057532" y="3792911"/>
            <a:ext cx="6074235" cy="1924330"/>
            <a:chOff x="2438399" y="3686533"/>
            <a:chExt cx="6074235" cy="1924330"/>
          </a:xfrm>
        </p:grpSpPr>
        <p:sp>
          <p:nvSpPr>
            <p:cNvPr id="27" name="Flowchart: Card 26">
              <a:extLst>
                <a:ext uri="{FF2B5EF4-FFF2-40B4-BE49-F238E27FC236}">
                  <a16:creationId xmlns:a16="http://schemas.microsoft.com/office/drawing/2014/main" id="{833B95AE-D9A7-3A60-1822-C07DAD1DFD85}"/>
                </a:ext>
              </a:extLst>
            </p:cNvPr>
            <p:cNvSpPr/>
            <p:nvPr/>
          </p:nvSpPr>
          <p:spPr>
            <a:xfrm>
              <a:off x="7336976" y="3756319"/>
              <a:ext cx="1175658" cy="1389743"/>
            </a:xfrm>
            <a:prstGeom prst="flowChartPunchedCard">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939C558B-FAA8-FE7D-87FF-9FC19960CED7}"/>
                </a:ext>
              </a:extLst>
            </p:cNvPr>
            <p:cNvSpPr txBox="1"/>
            <p:nvPr/>
          </p:nvSpPr>
          <p:spPr>
            <a:xfrm>
              <a:off x="7772406" y="3814375"/>
              <a:ext cx="740228" cy="369332"/>
            </a:xfrm>
            <a:prstGeom prst="rect">
              <a:avLst/>
            </a:prstGeom>
            <a:noFill/>
          </p:spPr>
          <p:txBody>
            <a:bodyPr wrap="square">
              <a:spAutoFit/>
            </a:bodyPr>
            <a:lstStyle/>
            <a:p>
              <a:pPr algn="ctr"/>
              <a:r>
                <a:rPr lang="en-US" dirty="0">
                  <a:cs typeface="Kalpurush" panose="02000600000000000000" pitchFamily="2" charset="0"/>
                </a:rPr>
                <a:t>Last</a:t>
              </a:r>
              <a:endParaRPr lang="en-US" dirty="0"/>
            </a:p>
          </p:txBody>
        </p:sp>
        <p:sp>
          <p:nvSpPr>
            <p:cNvPr id="29" name="TextBox 28">
              <a:extLst>
                <a:ext uri="{FF2B5EF4-FFF2-40B4-BE49-F238E27FC236}">
                  <a16:creationId xmlns:a16="http://schemas.microsoft.com/office/drawing/2014/main" id="{9C51E090-EF0A-D56E-6142-42641D85F35F}"/>
                </a:ext>
              </a:extLst>
            </p:cNvPr>
            <p:cNvSpPr txBox="1"/>
            <p:nvPr/>
          </p:nvSpPr>
          <p:spPr>
            <a:xfrm>
              <a:off x="7336975" y="4695908"/>
              <a:ext cx="1066801" cy="369332"/>
            </a:xfrm>
            <a:prstGeom prst="rect">
              <a:avLst/>
            </a:prstGeom>
            <a:noFill/>
          </p:spPr>
          <p:txBody>
            <a:bodyPr wrap="square">
              <a:spAutoFit/>
            </a:bodyPr>
            <a:lstStyle/>
            <a:p>
              <a:pPr algn="ctr"/>
              <a:r>
                <a:rPr lang="en-US" dirty="0">
                  <a:cs typeface="Kalpurush" panose="02000600000000000000" pitchFamily="2" charset="0"/>
                </a:rPr>
                <a:t>Previous</a:t>
              </a:r>
              <a:endParaRPr lang="en-US" dirty="0"/>
            </a:p>
          </p:txBody>
        </p:sp>
        <p:sp>
          <p:nvSpPr>
            <p:cNvPr id="30" name="TextBox 29">
              <a:extLst>
                <a:ext uri="{FF2B5EF4-FFF2-40B4-BE49-F238E27FC236}">
                  <a16:creationId xmlns:a16="http://schemas.microsoft.com/office/drawing/2014/main" id="{47939FA9-A825-0AFF-097D-1BCF4B463F6E}"/>
                </a:ext>
              </a:extLst>
            </p:cNvPr>
            <p:cNvSpPr txBox="1"/>
            <p:nvPr/>
          </p:nvSpPr>
          <p:spPr>
            <a:xfrm>
              <a:off x="7445833" y="5241531"/>
              <a:ext cx="957943" cy="369332"/>
            </a:xfrm>
            <a:prstGeom prst="rect">
              <a:avLst/>
            </a:prstGeom>
            <a:noFill/>
          </p:spPr>
          <p:txBody>
            <a:bodyPr wrap="square">
              <a:spAutoFit/>
            </a:bodyPr>
            <a:lstStyle/>
            <a:p>
              <a:pPr algn="ctr"/>
              <a:r>
                <a:rPr lang="en-US" b="1" dirty="0">
                  <a:cs typeface="Kalpurush" panose="02000600000000000000" pitchFamily="2" charset="0"/>
                </a:rPr>
                <a:t>Page-4</a:t>
              </a:r>
              <a:endParaRPr lang="en-US" b="1" dirty="0"/>
            </a:p>
          </p:txBody>
        </p:sp>
        <p:sp>
          <p:nvSpPr>
            <p:cNvPr id="21" name="Flowchart: Card 20">
              <a:extLst>
                <a:ext uri="{FF2B5EF4-FFF2-40B4-BE49-F238E27FC236}">
                  <a16:creationId xmlns:a16="http://schemas.microsoft.com/office/drawing/2014/main" id="{46D57576-C916-5717-71D7-C5C7939C1D28}"/>
                </a:ext>
              </a:extLst>
            </p:cNvPr>
            <p:cNvSpPr/>
            <p:nvPr/>
          </p:nvSpPr>
          <p:spPr>
            <a:xfrm>
              <a:off x="5704117" y="3733057"/>
              <a:ext cx="1175658" cy="1389743"/>
            </a:xfrm>
            <a:prstGeom prst="flowChartPunchedCard">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714FDFC1-08D8-8C94-B42D-D5F50AB08FCB}"/>
                </a:ext>
              </a:extLst>
            </p:cNvPr>
            <p:cNvSpPr txBox="1"/>
            <p:nvPr/>
          </p:nvSpPr>
          <p:spPr>
            <a:xfrm>
              <a:off x="6139547" y="3791113"/>
              <a:ext cx="740228" cy="369332"/>
            </a:xfrm>
            <a:prstGeom prst="rect">
              <a:avLst/>
            </a:prstGeom>
            <a:noFill/>
          </p:spPr>
          <p:txBody>
            <a:bodyPr wrap="square">
              <a:spAutoFit/>
            </a:bodyPr>
            <a:lstStyle/>
            <a:p>
              <a:pPr algn="ctr"/>
              <a:r>
                <a:rPr lang="en-US" dirty="0">
                  <a:cs typeface="Kalpurush" panose="02000600000000000000" pitchFamily="2" charset="0"/>
                </a:rPr>
                <a:t>Next</a:t>
              </a:r>
              <a:endParaRPr lang="en-US" dirty="0"/>
            </a:p>
          </p:txBody>
        </p:sp>
        <p:sp>
          <p:nvSpPr>
            <p:cNvPr id="23" name="TextBox 22">
              <a:extLst>
                <a:ext uri="{FF2B5EF4-FFF2-40B4-BE49-F238E27FC236}">
                  <a16:creationId xmlns:a16="http://schemas.microsoft.com/office/drawing/2014/main" id="{A9B42521-9CF2-1B6B-C36C-0777FC977171}"/>
                </a:ext>
              </a:extLst>
            </p:cNvPr>
            <p:cNvSpPr txBox="1"/>
            <p:nvPr/>
          </p:nvSpPr>
          <p:spPr>
            <a:xfrm>
              <a:off x="5704116" y="4672646"/>
              <a:ext cx="1052285" cy="369332"/>
            </a:xfrm>
            <a:prstGeom prst="rect">
              <a:avLst/>
            </a:prstGeom>
            <a:noFill/>
          </p:spPr>
          <p:txBody>
            <a:bodyPr wrap="square">
              <a:spAutoFit/>
            </a:bodyPr>
            <a:lstStyle/>
            <a:p>
              <a:pPr algn="ctr"/>
              <a:r>
                <a:rPr lang="en-US" dirty="0">
                  <a:cs typeface="Kalpurush" panose="02000600000000000000" pitchFamily="2" charset="0"/>
                </a:rPr>
                <a:t>Previous</a:t>
              </a:r>
              <a:endParaRPr lang="en-US" dirty="0"/>
            </a:p>
          </p:txBody>
        </p:sp>
        <p:sp>
          <p:nvSpPr>
            <p:cNvPr id="24" name="TextBox 23">
              <a:extLst>
                <a:ext uri="{FF2B5EF4-FFF2-40B4-BE49-F238E27FC236}">
                  <a16:creationId xmlns:a16="http://schemas.microsoft.com/office/drawing/2014/main" id="{FA5D3299-08C2-4861-C1A0-949A00331F33}"/>
                </a:ext>
              </a:extLst>
            </p:cNvPr>
            <p:cNvSpPr txBox="1"/>
            <p:nvPr/>
          </p:nvSpPr>
          <p:spPr>
            <a:xfrm>
              <a:off x="5812974" y="5218269"/>
              <a:ext cx="957943" cy="369332"/>
            </a:xfrm>
            <a:prstGeom prst="rect">
              <a:avLst/>
            </a:prstGeom>
            <a:noFill/>
          </p:spPr>
          <p:txBody>
            <a:bodyPr wrap="square">
              <a:spAutoFit/>
            </a:bodyPr>
            <a:lstStyle/>
            <a:p>
              <a:pPr algn="ctr"/>
              <a:r>
                <a:rPr lang="en-US" b="1" dirty="0">
                  <a:cs typeface="Kalpurush" panose="02000600000000000000" pitchFamily="2" charset="0"/>
                </a:rPr>
                <a:t>Page-3</a:t>
              </a:r>
              <a:endParaRPr lang="en-US" b="1" dirty="0"/>
            </a:p>
          </p:txBody>
        </p:sp>
        <p:cxnSp>
          <p:nvCxnSpPr>
            <p:cNvPr id="25" name="Straight Arrow Connector 24">
              <a:extLst>
                <a:ext uri="{FF2B5EF4-FFF2-40B4-BE49-F238E27FC236}">
                  <a16:creationId xmlns:a16="http://schemas.microsoft.com/office/drawing/2014/main" id="{B288AC61-53C6-150C-2A4C-69FB629903EF}"/>
                </a:ext>
              </a:extLst>
            </p:cNvPr>
            <p:cNvCxnSpPr>
              <a:cxnSpLocks/>
            </p:cNvCxnSpPr>
            <p:nvPr/>
          </p:nvCxnSpPr>
          <p:spPr>
            <a:xfrm>
              <a:off x="6770917" y="4203987"/>
              <a:ext cx="689430" cy="0"/>
            </a:xfrm>
            <a:prstGeom prst="straightConnector1">
              <a:avLst/>
            </a:prstGeom>
            <a:ln w="28575">
              <a:solidFill>
                <a:srgbClr val="242424"/>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76E2F18-1DF2-7101-3D27-0A6D670DB240}"/>
                </a:ext>
              </a:extLst>
            </p:cNvPr>
            <p:cNvCxnSpPr>
              <a:cxnSpLocks/>
            </p:cNvCxnSpPr>
            <p:nvPr/>
          </p:nvCxnSpPr>
          <p:spPr>
            <a:xfrm flipH="1">
              <a:off x="6756403" y="4716188"/>
              <a:ext cx="689430" cy="0"/>
            </a:xfrm>
            <a:prstGeom prst="straightConnector1">
              <a:avLst/>
            </a:prstGeom>
            <a:ln w="28575">
              <a:solidFill>
                <a:srgbClr val="242424"/>
              </a:solidFill>
              <a:tailEnd type="triangle"/>
            </a:ln>
          </p:spPr>
          <p:style>
            <a:lnRef idx="1">
              <a:schemeClr val="accent1"/>
            </a:lnRef>
            <a:fillRef idx="0">
              <a:schemeClr val="accent1"/>
            </a:fillRef>
            <a:effectRef idx="0">
              <a:schemeClr val="accent1"/>
            </a:effectRef>
            <a:fontRef idx="minor">
              <a:schemeClr val="tx1"/>
            </a:fontRef>
          </p:style>
        </p:cxnSp>
        <p:sp>
          <p:nvSpPr>
            <p:cNvPr id="15" name="Flowchart: Card 14">
              <a:extLst>
                <a:ext uri="{FF2B5EF4-FFF2-40B4-BE49-F238E27FC236}">
                  <a16:creationId xmlns:a16="http://schemas.microsoft.com/office/drawing/2014/main" id="{C8586518-39BF-450B-BFA3-2CA613B3EC82}"/>
                </a:ext>
              </a:extLst>
            </p:cNvPr>
            <p:cNvSpPr/>
            <p:nvPr/>
          </p:nvSpPr>
          <p:spPr>
            <a:xfrm>
              <a:off x="4071258" y="3709795"/>
              <a:ext cx="1175658" cy="1389743"/>
            </a:xfrm>
            <a:prstGeom prst="flowChartPunchedCard">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C7FBBB43-D359-1ABE-5F0B-2DEE18A928BE}"/>
                </a:ext>
              </a:extLst>
            </p:cNvPr>
            <p:cNvSpPr txBox="1"/>
            <p:nvPr/>
          </p:nvSpPr>
          <p:spPr>
            <a:xfrm>
              <a:off x="4506688" y="3767851"/>
              <a:ext cx="740228" cy="369332"/>
            </a:xfrm>
            <a:prstGeom prst="rect">
              <a:avLst/>
            </a:prstGeom>
            <a:noFill/>
          </p:spPr>
          <p:txBody>
            <a:bodyPr wrap="square">
              <a:spAutoFit/>
            </a:bodyPr>
            <a:lstStyle/>
            <a:p>
              <a:pPr algn="ctr"/>
              <a:r>
                <a:rPr lang="en-US" dirty="0">
                  <a:cs typeface="Kalpurush" panose="02000600000000000000" pitchFamily="2" charset="0"/>
                </a:rPr>
                <a:t>Next</a:t>
              </a:r>
              <a:endParaRPr lang="en-US" dirty="0"/>
            </a:p>
          </p:txBody>
        </p:sp>
        <p:sp>
          <p:nvSpPr>
            <p:cNvPr id="17" name="TextBox 16">
              <a:extLst>
                <a:ext uri="{FF2B5EF4-FFF2-40B4-BE49-F238E27FC236}">
                  <a16:creationId xmlns:a16="http://schemas.microsoft.com/office/drawing/2014/main" id="{78AFBEC8-4CAB-CBE2-8331-B45324BB5F6A}"/>
                </a:ext>
              </a:extLst>
            </p:cNvPr>
            <p:cNvSpPr txBox="1"/>
            <p:nvPr/>
          </p:nvSpPr>
          <p:spPr>
            <a:xfrm>
              <a:off x="4071258" y="4649384"/>
              <a:ext cx="1066800" cy="369332"/>
            </a:xfrm>
            <a:prstGeom prst="rect">
              <a:avLst/>
            </a:prstGeom>
            <a:noFill/>
          </p:spPr>
          <p:txBody>
            <a:bodyPr wrap="square">
              <a:spAutoFit/>
            </a:bodyPr>
            <a:lstStyle/>
            <a:p>
              <a:pPr algn="ctr"/>
              <a:r>
                <a:rPr lang="en-US" dirty="0">
                  <a:cs typeface="Kalpurush" panose="02000600000000000000" pitchFamily="2" charset="0"/>
                </a:rPr>
                <a:t>Previous</a:t>
              </a:r>
              <a:endParaRPr lang="en-US" dirty="0"/>
            </a:p>
          </p:txBody>
        </p:sp>
        <p:sp>
          <p:nvSpPr>
            <p:cNvPr id="18" name="TextBox 17">
              <a:extLst>
                <a:ext uri="{FF2B5EF4-FFF2-40B4-BE49-F238E27FC236}">
                  <a16:creationId xmlns:a16="http://schemas.microsoft.com/office/drawing/2014/main" id="{FF1655B8-8BE2-D7FD-E8C0-9211D1D7DB29}"/>
                </a:ext>
              </a:extLst>
            </p:cNvPr>
            <p:cNvSpPr txBox="1"/>
            <p:nvPr/>
          </p:nvSpPr>
          <p:spPr>
            <a:xfrm>
              <a:off x="4180115" y="5195007"/>
              <a:ext cx="957943" cy="369332"/>
            </a:xfrm>
            <a:prstGeom prst="rect">
              <a:avLst/>
            </a:prstGeom>
            <a:noFill/>
          </p:spPr>
          <p:txBody>
            <a:bodyPr wrap="square">
              <a:spAutoFit/>
            </a:bodyPr>
            <a:lstStyle/>
            <a:p>
              <a:pPr algn="ctr"/>
              <a:r>
                <a:rPr lang="en-US" b="1" dirty="0">
                  <a:cs typeface="Kalpurush" panose="02000600000000000000" pitchFamily="2" charset="0"/>
                </a:rPr>
                <a:t>Page-2</a:t>
              </a:r>
              <a:endParaRPr lang="en-US" b="1" dirty="0"/>
            </a:p>
          </p:txBody>
        </p:sp>
        <p:cxnSp>
          <p:nvCxnSpPr>
            <p:cNvPr id="19" name="Straight Arrow Connector 18">
              <a:extLst>
                <a:ext uri="{FF2B5EF4-FFF2-40B4-BE49-F238E27FC236}">
                  <a16:creationId xmlns:a16="http://schemas.microsoft.com/office/drawing/2014/main" id="{1C272058-7AE6-EC66-B3FD-E2E25A46B1DE}"/>
                </a:ext>
              </a:extLst>
            </p:cNvPr>
            <p:cNvCxnSpPr>
              <a:cxnSpLocks/>
            </p:cNvCxnSpPr>
            <p:nvPr/>
          </p:nvCxnSpPr>
          <p:spPr>
            <a:xfrm>
              <a:off x="5138058" y="4180725"/>
              <a:ext cx="689430" cy="0"/>
            </a:xfrm>
            <a:prstGeom prst="straightConnector1">
              <a:avLst/>
            </a:prstGeom>
            <a:ln w="28575">
              <a:solidFill>
                <a:srgbClr val="242424"/>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8A27304-002E-51AC-AE9C-107653B351C3}"/>
                </a:ext>
              </a:extLst>
            </p:cNvPr>
            <p:cNvCxnSpPr>
              <a:cxnSpLocks/>
            </p:cNvCxnSpPr>
            <p:nvPr/>
          </p:nvCxnSpPr>
          <p:spPr>
            <a:xfrm flipH="1">
              <a:off x="5123544" y="4692926"/>
              <a:ext cx="689430" cy="0"/>
            </a:xfrm>
            <a:prstGeom prst="straightConnector1">
              <a:avLst/>
            </a:prstGeom>
            <a:ln w="28575">
              <a:solidFill>
                <a:srgbClr val="242424"/>
              </a:solidFill>
              <a:tailEnd type="triangle"/>
            </a:ln>
          </p:spPr>
          <p:style>
            <a:lnRef idx="1">
              <a:schemeClr val="accent1"/>
            </a:lnRef>
            <a:fillRef idx="0">
              <a:schemeClr val="accent1"/>
            </a:fillRef>
            <a:effectRef idx="0">
              <a:schemeClr val="accent1"/>
            </a:effectRef>
            <a:fontRef idx="minor">
              <a:schemeClr val="tx1"/>
            </a:fontRef>
          </p:style>
        </p:cxnSp>
        <p:sp>
          <p:nvSpPr>
            <p:cNvPr id="6" name="Flowchart: Card 5">
              <a:extLst>
                <a:ext uri="{FF2B5EF4-FFF2-40B4-BE49-F238E27FC236}">
                  <a16:creationId xmlns:a16="http://schemas.microsoft.com/office/drawing/2014/main" id="{19F72750-9A11-A78D-182A-3F7E4E825F66}"/>
                </a:ext>
              </a:extLst>
            </p:cNvPr>
            <p:cNvSpPr/>
            <p:nvPr/>
          </p:nvSpPr>
          <p:spPr>
            <a:xfrm>
              <a:off x="2438399" y="3686533"/>
              <a:ext cx="1175658" cy="1389743"/>
            </a:xfrm>
            <a:prstGeom prst="flowChartPunchedCard">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04BFE92-1E4E-4354-EA83-8738ADF55CED}"/>
                </a:ext>
              </a:extLst>
            </p:cNvPr>
            <p:cNvSpPr txBox="1"/>
            <p:nvPr/>
          </p:nvSpPr>
          <p:spPr>
            <a:xfrm>
              <a:off x="2873829" y="3744589"/>
              <a:ext cx="740228" cy="369332"/>
            </a:xfrm>
            <a:prstGeom prst="rect">
              <a:avLst/>
            </a:prstGeom>
            <a:noFill/>
          </p:spPr>
          <p:txBody>
            <a:bodyPr wrap="square">
              <a:spAutoFit/>
            </a:bodyPr>
            <a:lstStyle/>
            <a:p>
              <a:pPr algn="ctr"/>
              <a:r>
                <a:rPr lang="en-US" dirty="0">
                  <a:cs typeface="Kalpurush" panose="02000600000000000000" pitchFamily="2" charset="0"/>
                </a:rPr>
                <a:t>Next</a:t>
              </a:r>
              <a:endParaRPr lang="en-US" dirty="0"/>
            </a:p>
          </p:txBody>
        </p:sp>
        <p:sp>
          <p:nvSpPr>
            <p:cNvPr id="10" name="TextBox 9">
              <a:extLst>
                <a:ext uri="{FF2B5EF4-FFF2-40B4-BE49-F238E27FC236}">
                  <a16:creationId xmlns:a16="http://schemas.microsoft.com/office/drawing/2014/main" id="{FD411AE2-B1BF-6C11-F3B2-90E6372C64E9}"/>
                </a:ext>
              </a:extLst>
            </p:cNvPr>
            <p:cNvSpPr txBox="1"/>
            <p:nvPr/>
          </p:nvSpPr>
          <p:spPr>
            <a:xfrm>
              <a:off x="2438399" y="4626122"/>
              <a:ext cx="740228" cy="369332"/>
            </a:xfrm>
            <a:prstGeom prst="rect">
              <a:avLst/>
            </a:prstGeom>
            <a:noFill/>
          </p:spPr>
          <p:txBody>
            <a:bodyPr wrap="square">
              <a:spAutoFit/>
            </a:bodyPr>
            <a:lstStyle/>
            <a:p>
              <a:pPr algn="ctr"/>
              <a:r>
                <a:rPr lang="en-US" dirty="0">
                  <a:cs typeface="Kalpurush" panose="02000600000000000000" pitchFamily="2" charset="0"/>
                </a:rPr>
                <a:t>Fast</a:t>
              </a:r>
              <a:endParaRPr lang="en-US" dirty="0"/>
            </a:p>
          </p:txBody>
        </p:sp>
        <p:sp>
          <p:nvSpPr>
            <p:cNvPr id="11" name="TextBox 10">
              <a:extLst>
                <a:ext uri="{FF2B5EF4-FFF2-40B4-BE49-F238E27FC236}">
                  <a16:creationId xmlns:a16="http://schemas.microsoft.com/office/drawing/2014/main" id="{15FC8D9B-3E2C-B9F6-8A0B-A2D169968BD6}"/>
                </a:ext>
              </a:extLst>
            </p:cNvPr>
            <p:cNvSpPr txBox="1"/>
            <p:nvPr/>
          </p:nvSpPr>
          <p:spPr>
            <a:xfrm>
              <a:off x="2547256" y="5171745"/>
              <a:ext cx="957943" cy="369332"/>
            </a:xfrm>
            <a:prstGeom prst="rect">
              <a:avLst/>
            </a:prstGeom>
            <a:noFill/>
          </p:spPr>
          <p:txBody>
            <a:bodyPr wrap="square">
              <a:spAutoFit/>
            </a:bodyPr>
            <a:lstStyle/>
            <a:p>
              <a:pPr algn="ctr"/>
              <a:r>
                <a:rPr lang="en-US" b="1" dirty="0">
                  <a:cs typeface="Kalpurush" panose="02000600000000000000" pitchFamily="2" charset="0"/>
                </a:rPr>
                <a:t>Page-1</a:t>
              </a:r>
              <a:endParaRPr lang="en-US" b="1" dirty="0"/>
            </a:p>
          </p:txBody>
        </p:sp>
        <p:cxnSp>
          <p:nvCxnSpPr>
            <p:cNvPr id="13" name="Straight Arrow Connector 12">
              <a:extLst>
                <a:ext uri="{FF2B5EF4-FFF2-40B4-BE49-F238E27FC236}">
                  <a16:creationId xmlns:a16="http://schemas.microsoft.com/office/drawing/2014/main" id="{95CD6A92-04EF-6A2A-EECC-26E23D98CC3F}"/>
                </a:ext>
              </a:extLst>
            </p:cNvPr>
            <p:cNvCxnSpPr>
              <a:cxnSpLocks/>
            </p:cNvCxnSpPr>
            <p:nvPr/>
          </p:nvCxnSpPr>
          <p:spPr>
            <a:xfrm>
              <a:off x="3505199" y="4157463"/>
              <a:ext cx="689430" cy="0"/>
            </a:xfrm>
            <a:prstGeom prst="straightConnector1">
              <a:avLst/>
            </a:prstGeom>
            <a:ln w="28575">
              <a:solidFill>
                <a:srgbClr val="242424"/>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672C48A-3EF2-A8B3-CB6C-250A94395793}"/>
                </a:ext>
              </a:extLst>
            </p:cNvPr>
            <p:cNvCxnSpPr>
              <a:cxnSpLocks/>
            </p:cNvCxnSpPr>
            <p:nvPr/>
          </p:nvCxnSpPr>
          <p:spPr>
            <a:xfrm flipH="1">
              <a:off x="3490685" y="4669664"/>
              <a:ext cx="689430" cy="0"/>
            </a:xfrm>
            <a:prstGeom prst="straightConnector1">
              <a:avLst/>
            </a:prstGeom>
            <a:ln w="28575">
              <a:solidFill>
                <a:srgbClr val="242424"/>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6534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500" fill="hold"/>
                                        <p:tgtEl>
                                          <p:spTgt spid="3"/>
                                        </p:tgtEl>
                                        <p:attrNameLst>
                                          <p:attrName>ppt_x</p:attrName>
                                        </p:attrNameLst>
                                      </p:cBhvr>
                                      <p:tavLst>
                                        <p:tav tm="0">
                                          <p:val>
                                            <p:strVal val="0-#ppt_w/2"/>
                                          </p:val>
                                        </p:tav>
                                        <p:tav tm="100000">
                                          <p:val>
                                            <p:strVal val="#ppt_x"/>
                                          </p:val>
                                        </p:tav>
                                      </p:tavLst>
                                    </p:anim>
                                    <p:anim calcmode="lin" valueType="num">
                                      <p:cBhvr additive="base">
                                        <p:cTn id="8" dur="1500" fill="hold"/>
                                        <p:tgtEl>
                                          <p:spTgt spid="3"/>
                                        </p:tgtEl>
                                        <p:attrNameLst>
                                          <p:attrName>ppt_y</p:attrName>
                                        </p:attrNameLst>
                                      </p:cBhvr>
                                      <p:tavLst>
                                        <p:tav tm="0">
                                          <p:val>
                                            <p:strVal val="#ppt_y"/>
                                          </p:val>
                                        </p:tav>
                                        <p:tav tm="100000">
                                          <p:val>
                                            <p:strVal val="#ppt_y"/>
                                          </p:val>
                                        </p:tav>
                                      </p:tavLst>
                                    </p:anim>
                                  </p:childTnLst>
                                </p:cTn>
                              </p:par>
                              <p:par>
                                <p:cTn id="9" presetID="14" presetClass="entr" presetSubtype="10" fill="hold" grpId="0" nodeType="with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1500"/>
                                        <p:tgtEl>
                                          <p:spTgt spid="4"/>
                                        </p:tgtEl>
                                      </p:cBhvr>
                                    </p:animEffect>
                                  </p:childTnLst>
                                </p:cTn>
                              </p:par>
                              <p:par>
                                <p:cTn id="12" presetID="53" presetClass="entr" presetSubtype="16" fill="hold" nodeType="withEffect">
                                  <p:stCondLst>
                                    <p:cond delay="2000"/>
                                  </p:stCondLst>
                                  <p:childTnLst>
                                    <p:set>
                                      <p:cBhvr>
                                        <p:cTn id="13" dur="1" fill="hold">
                                          <p:stCondLst>
                                            <p:cond delay="0"/>
                                          </p:stCondLst>
                                        </p:cTn>
                                        <p:tgtEl>
                                          <p:spTgt spid="33"/>
                                        </p:tgtEl>
                                        <p:attrNameLst>
                                          <p:attrName>style.visibility</p:attrName>
                                        </p:attrNameLst>
                                      </p:cBhvr>
                                      <p:to>
                                        <p:strVal val="visible"/>
                                      </p:to>
                                    </p:set>
                                    <p:anim calcmode="lin" valueType="num">
                                      <p:cBhvr>
                                        <p:cTn id="14" dur="1500" fill="hold"/>
                                        <p:tgtEl>
                                          <p:spTgt spid="33"/>
                                        </p:tgtEl>
                                        <p:attrNameLst>
                                          <p:attrName>ppt_w</p:attrName>
                                        </p:attrNameLst>
                                      </p:cBhvr>
                                      <p:tavLst>
                                        <p:tav tm="0">
                                          <p:val>
                                            <p:fltVal val="0"/>
                                          </p:val>
                                        </p:tav>
                                        <p:tav tm="100000">
                                          <p:val>
                                            <p:strVal val="#ppt_w"/>
                                          </p:val>
                                        </p:tav>
                                      </p:tavLst>
                                    </p:anim>
                                    <p:anim calcmode="lin" valueType="num">
                                      <p:cBhvr>
                                        <p:cTn id="15" dur="1500" fill="hold"/>
                                        <p:tgtEl>
                                          <p:spTgt spid="33"/>
                                        </p:tgtEl>
                                        <p:attrNameLst>
                                          <p:attrName>ppt_h</p:attrName>
                                        </p:attrNameLst>
                                      </p:cBhvr>
                                      <p:tavLst>
                                        <p:tav tm="0">
                                          <p:val>
                                            <p:fltVal val="0"/>
                                          </p:val>
                                        </p:tav>
                                        <p:tav tm="100000">
                                          <p:val>
                                            <p:strVal val="#ppt_h"/>
                                          </p:val>
                                        </p:tav>
                                      </p:tavLst>
                                    </p:anim>
                                    <p:animEffect transition="in" filter="fade">
                                      <p:cBhvr>
                                        <p:cTn id="16" dur="1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E636A8-715C-AB1C-8AA7-77FAA7F162A1}"/>
            </a:ext>
          </a:extLst>
        </p:cNvPr>
        <p:cNvGrpSpPr/>
        <p:nvPr/>
      </p:nvGrpSpPr>
      <p:grpSpPr>
        <a:xfrm>
          <a:off x="0" y="0"/>
          <a:ext cx="0" cy="0"/>
          <a:chOff x="0" y="0"/>
          <a:chExt cx="0" cy="0"/>
        </a:xfrm>
      </p:grpSpPr>
      <p:sp>
        <p:nvSpPr>
          <p:cNvPr id="3" name="Rounded Rectangle 8">
            <a:extLst>
              <a:ext uri="{FF2B5EF4-FFF2-40B4-BE49-F238E27FC236}">
                <a16:creationId xmlns:a16="http://schemas.microsoft.com/office/drawing/2014/main" id="{033ADA2E-92DF-E213-800F-CBA78345BD65}"/>
              </a:ext>
            </a:extLst>
          </p:cNvPr>
          <p:cNvSpPr/>
          <p:nvPr/>
        </p:nvSpPr>
        <p:spPr>
          <a:xfrm>
            <a:off x="886710" y="216371"/>
            <a:ext cx="10430390" cy="585795"/>
          </a:xfrm>
          <a:prstGeom prst="roundRect">
            <a:avLst>
              <a:gd name="adj" fmla="val 4386"/>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as-IN" sz="2800" b="1" dirty="0">
                <a:solidFill>
                  <a:srgbClr val="242424"/>
                </a:solidFill>
                <a:latin typeface="Kalpurush" panose="02000600000000000000" pitchFamily="2" charset="0"/>
                <a:cs typeface="Kalpurush" panose="02000600000000000000" pitchFamily="2" charset="0"/>
              </a:rPr>
              <a:t>ওয়েব লিংকড বা নেটওয়ার্ক কাঠামো</a:t>
            </a:r>
          </a:p>
        </p:txBody>
      </p:sp>
      <p:sp>
        <p:nvSpPr>
          <p:cNvPr id="5" name="TextBox 4">
            <a:extLst>
              <a:ext uri="{FF2B5EF4-FFF2-40B4-BE49-F238E27FC236}">
                <a16:creationId xmlns:a16="http://schemas.microsoft.com/office/drawing/2014/main" id="{81FEDC74-6C5C-CF1A-E708-8C9D674FC70A}"/>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
        <p:nvSpPr>
          <p:cNvPr id="4" name="Rounded Rectangle 9">
            <a:extLst>
              <a:ext uri="{FF2B5EF4-FFF2-40B4-BE49-F238E27FC236}">
                <a16:creationId xmlns:a16="http://schemas.microsoft.com/office/drawing/2014/main" id="{EB5DA509-969E-029F-853F-929D1FDF2CA5}"/>
              </a:ext>
            </a:extLst>
          </p:cNvPr>
          <p:cNvSpPr/>
          <p:nvPr/>
        </p:nvSpPr>
        <p:spPr>
          <a:xfrm>
            <a:off x="886709" y="1012337"/>
            <a:ext cx="10430390" cy="1966451"/>
          </a:xfrm>
          <a:prstGeom prst="roundRect">
            <a:avLst>
              <a:gd name="adj" fmla="val 982"/>
            </a:avLst>
          </a:prstGeom>
          <a:solidFill>
            <a:srgbClr val="26262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as-IN" dirty="0">
                <a:latin typeface="Kalpurush" panose="02000600000000000000" pitchFamily="2" charset="0"/>
                <a:cs typeface="Kalpurush" panose="02000600000000000000" pitchFamily="2" charset="0"/>
              </a:rPr>
              <a:t>এই কাঠামোতে প্রতিটি ওয়েবপেইজ অপর সবগুলো বা সর্বাধিক ওয়েবপেইজের সাথে সরাসরি যুক্ত থাকে। অর্থাৎ একটি হোম পেইজের সাথে যেমন অন্যান্য পেইজের যুক্ত থাকে, তেমন প্রতিটি পেইজ আবার তাদের নিজেদের সাথেও যুক্ত থাকে। এই কাঠামোতে ফ্রেম ব্যবহার করা হয় যাতে ফ্রেমের মধ্যে অন্যান্য পেইজের লিংক মেনু আকারে উপস্থাপন করা যায়। এই ফ্রেমটি সাধারণত স্থির থাকে এবং কোন একটি লিংক সিলেক্ট করলে ঐ পেইজটি বড় ফ্রেমের মধ্যে দেখায়।</a:t>
            </a:r>
            <a:endParaRPr lang="en-US" dirty="0">
              <a:latin typeface="Kalpurush" panose="02000600000000000000" pitchFamily="2" charset="0"/>
              <a:cs typeface="Kalpurush" panose="02000600000000000000" pitchFamily="2" charset="0"/>
            </a:endParaRPr>
          </a:p>
          <a:p>
            <a:pPr algn="just" fontAlgn="base"/>
            <a:endParaRPr lang="en-US" sz="800" dirty="0">
              <a:latin typeface="Kalpurush" panose="02000600000000000000" pitchFamily="2" charset="0"/>
              <a:cs typeface="Kalpurush" panose="02000600000000000000" pitchFamily="2" charset="0"/>
            </a:endParaRPr>
          </a:p>
          <a:p>
            <a:pPr algn="just" fontAlgn="base"/>
            <a:r>
              <a:rPr lang="as-IN" dirty="0">
                <a:latin typeface="Kalpurush" panose="02000600000000000000" pitchFamily="2" charset="0"/>
                <a:cs typeface="Kalpurush" panose="02000600000000000000" pitchFamily="2" charset="0"/>
              </a:rPr>
              <a:t>এই কাঠামোটি ওয়েবসাইটের জন্য সবচেয়ে কম ব্যবহৃত কাঠামো। কারণ এটি ব্যবহারকারীর পক্ষে বুঝা এবং ভবিষ্যদ্বাণী করা অনেক কঠিন।</a:t>
            </a:r>
          </a:p>
        </p:txBody>
      </p:sp>
      <p:grpSp>
        <p:nvGrpSpPr>
          <p:cNvPr id="38" name="Group 37">
            <a:extLst>
              <a:ext uri="{FF2B5EF4-FFF2-40B4-BE49-F238E27FC236}">
                <a16:creationId xmlns:a16="http://schemas.microsoft.com/office/drawing/2014/main" id="{3E26F4FD-6C71-305C-159F-6FC07A24DC55}"/>
              </a:ext>
            </a:extLst>
          </p:cNvPr>
          <p:cNvGrpSpPr/>
          <p:nvPr/>
        </p:nvGrpSpPr>
        <p:grpSpPr>
          <a:xfrm>
            <a:off x="4649801" y="2978788"/>
            <a:ext cx="2889698" cy="3348981"/>
            <a:chOff x="3802877" y="2999750"/>
            <a:chExt cx="2889698" cy="3348981"/>
          </a:xfrm>
        </p:grpSpPr>
        <p:cxnSp>
          <p:nvCxnSpPr>
            <p:cNvPr id="32" name="Straight Connector 31">
              <a:extLst>
                <a:ext uri="{FF2B5EF4-FFF2-40B4-BE49-F238E27FC236}">
                  <a16:creationId xmlns:a16="http://schemas.microsoft.com/office/drawing/2014/main" id="{2D597300-C8C3-68AC-0DAD-7BD1F0B87451}"/>
                </a:ext>
              </a:extLst>
            </p:cNvPr>
            <p:cNvCxnSpPr>
              <a:cxnSpLocks/>
            </p:cNvCxnSpPr>
            <p:nvPr/>
          </p:nvCxnSpPr>
          <p:spPr>
            <a:xfrm>
              <a:off x="4412850" y="3900204"/>
              <a:ext cx="1771214" cy="1706018"/>
            </a:xfrm>
            <a:prstGeom prst="line">
              <a:avLst/>
            </a:prstGeom>
            <a:ln w="28575">
              <a:solidFill>
                <a:srgbClr val="242424"/>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9599BD1-355E-2BC1-7566-D9412E9A379D}"/>
                </a:ext>
              </a:extLst>
            </p:cNvPr>
            <p:cNvCxnSpPr>
              <a:cxnSpLocks/>
            </p:cNvCxnSpPr>
            <p:nvPr/>
          </p:nvCxnSpPr>
          <p:spPr>
            <a:xfrm flipV="1">
              <a:off x="4311390" y="3906250"/>
              <a:ext cx="1790515" cy="1673492"/>
            </a:xfrm>
            <a:prstGeom prst="line">
              <a:avLst/>
            </a:prstGeom>
            <a:ln w="28575">
              <a:solidFill>
                <a:srgbClr val="242424"/>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1A10E78-2731-C98A-BF94-3E69F6C0E566}"/>
                </a:ext>
              </a:extLst>
            </p:cNvPr>
            <p:cNvCxnSpPr>
              <a:cxnSpLocks/>
            </p:cNvCxnSpPr>
            <p:nvPr/>
          </p:nvCxnSpPr>
          <p:spPr>
            <a:xfrm>
              <a:off x="4514865" y="5652252"/>
              <a:ext cx="1698740" cy="5978"/>
            </a:xfrm>
            <a:prstGeom prst="line">
              <a:avLst/>
            </a:prstGeom>
            <a:ln w="28575">
              <a:solidFill>
                <a:srgbClr val="242424"/>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07E890E-E964-C6F7-9967-D0F14D2ED0A7}"/>
                </a:ext>
              </a:extLst>
            </p:cNvPr>
            <p:cNvCxnSpPr>
              <a:cxnSpLocks/>
            </p:cNvCxnSpPr>
            <p:nvPr/>
          </p:nvCxnSpPr>
          <p:spPr>
            <a:xfrm rot="5400000">
              <a:off x="3432480" y="4692633"/>
              <a:ext cx="1698740" cy="5978"/>
            </a:xfrm>
            <a:prstGeom prst="line">
              <a:avLst/>
            </a:prstGeom>
            <a:ln w="28575">
              <a:solidFill>
                <a:srgbClr val="242424"/>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877901C-680D-8939-FDEF-05DC2AE4B3AA}"/>
                </a:ext>
              </a:extLst>
            </p:cNvPr>
            <p:cNvCxnSpPr>
              <a:cxnSpLocks/>
            </p:cNvCxnSpPr>
            <p:nvPr/>
          </p:nvCxnSpPr>
          <p:spPr>
            <a:xfrm rot="5400000">
              <a:off x="5344601" y="4660242"/>
              <a:ext cx="1698740" cy="5978"/>
            </a:xfrm>
            <a:prstGeom prst="line">
              <a:avLst/>
            </a:prstGeom>
            <a:ln w="28575">
              <a:solidFill>
                <a:srgbClr val="242424"/>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76D15F2-FD73-9D25-A31F-55659E9AEB9C}"/>
                </a:ext>
              </a:extLst>
            </p:cNvPr>
            <p:cNvCxnSpPr>
              <a:cxnSpLocks/>
            </p:cNvCxnSpPr>
            <p:nvPr/>
          </p:nvCxnSpPr>
          <p:spPr>
            <a:xfrm>
              <a:off x="4514865" y="3848186"/>
              <a:ext cx="1698740" cy="5978"/>
            </a:xfrm>
            <a:prstGeom prst="line">
              <a:avLst/>
            </a:prstGeom>
            <a:ln w="28575">
              <a:solidFill>
                <a:srgbClr val="242424"/>
              </a:solidFill>
            </a:ln>
          </p:spPr>
          <p:style>
            <a:lnRef idx="1">
              <a:schemeClr val="accent1"/>
            </a:lnRef>
            <a:fillRef idx="0">
              <a:schemeClr val="accent1"/>
            </a:fillRef>
            <a:effectRef idx="0">
              <a:schemeClr val="accent1"/>
            </a:effectRef>
            <a:fontRef idx="minor">
              <a:schemeClr val="tx1"/>
            </a:fontRef>
          </p:style>
        </p:cxnSp>
        <p:sp>
          <p:nvSpPr>
            <p:cNvPr id="27" name="Flowchart: Card 26">
              <a:extLst>
                <a:ext uri="{FF2B5EF4-FFF2-40B4-BE49-F238E27FC236}">
                  <a16:creationId xmlns:a16="http://schemas.microsoft.com/office/drawing/2014/main" id="{0035F352-F171-58AF-17E2-BA2B77036499}"/>
                </a:ext>
              </a:extLst>
            </p:cNvPr>
            <p:cNvSpPr/>
            <p:nvPr/>
          </p:nvSpPr>
          <p:spPr>
            <a:xfrm>
              <a:off x="5980589" y="3468589"/>
              <a:ext cx="466031" cy="550894"/>
            </a:xfrm>
            <a:prstGeom prst="flowChartPunchedCard">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1445A8A8-B4CB-50C8-4505-BB780582731B}"/>
                </a:ext>
              </a:extLst>
            </p:cNvPr>
            <p:cNvSpPr txBox="1"/>
            <p:nvPr/>
          </p:nvSpPr>
          <p:spPr>
            <a:xfrm>
              <a:off x="3802877" y="5979399"/>
              <a:ext cx="957943" cy="369332"/>
            </a:xfrm>
            <a:prstGeom prst="rect">
              <a:avLst/>
            </a:prstGeom>
            <a:noFill/>
          </p:spPr>
          <p:txBody>
            <a:bodyPr wrap="square">
              <a:spAutoFit/>
            </a:bodyPr>
            <a:lstStyle/>
            <a:p>
              <a:pPr algn="ctr"/>
              <a:r>
                <a:rPr lang="en-US" b="1" dirty="0">
                  <a:cs typeface="Kalpurush" panose="02000600000000000000" pitchFamily="2" charset="0"/>
                </a:rPr>
                <a:t>Page-4</a:t>
              </a:r>
              <a:endParaRPr lang="en-US" b="1" dirty="0"/>
            </a:p>
          </p:txBody>
        </p:sp>
        <p:sp>
          <p:nvSpPr>
            <p:cNvPr id="21" name="Flowchart: Card 20">
              <a:extLst>
                <a:ext uri="{FF2B5EF4-FFF2-40B4-BE49-F238E27FC236}">
                  <a16:creationId xmlns:a16="http://schemas.microsoft.com/office/drawing/2014/main" id="{D3040E15-1AB8-AD6F-B16C-5EE084355FA3}"/>
                </a:ext>
              </a:extLst>
            </p:cNvPr>
            <p:cNvSpPr/>
            <p:nvPr/>
          </p:nvSpPr>
          <p:spPr>
            <a:xfrm>
              <a:off x="5967647" y="5364463"/>
              <a:ext cx="466031" cy="550894"/>
            </a:xfrm>
            <a:prstGeom prst="flowChartPunchedCard">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B476BFF3-A32B-0C7C-6A21-684C12C536B0}"/>
                </a:ext>
              </a:extLst>
            </p:cNvPr>
            <p:cNvSpPr txBox="1"/>
            <p:nvPr/>
          </p:nvSpPr>
          <p:spPr>
            <a:xfrm>
              <a:off x="5734632" y="5979399"/>
              <a:ext cx="957943" cy="369332"/>
            </a:xfrm>
            <a:prstGeom prst="rect">
              <a:avLst/>
            </a:prstGeom>
            <a:noFill/>
          </p:spPr>
          <p:txBody>
            <a:bodyPr wrap="square">
              <a:spAutoFit/>
            </a:bodyPr>
            <a:lstStyle/>
            <a:p>
              <a:pPr algn="ctr"/>
              <a:r>
                <a:rPr lang="en-US" b="1" dirty="0">
                  <a:cs typeface="Kalpurush" panose="02000600000000000000" pitchFamily="2" charset="0"/>
                </a:rPr>
                <a:t>Page-3</a:t>
              </a:r>
              <a:endParaRPr lang="en-US" b="1" dirty="0"/>
            </a:p>
          </p:txBody>
        </p:sp>
        <p:sp>
          <p:nvSpPr>
            <p:cNvPr id="15" name="Flowchart: Card 14">
              <a:extLst>
                <a:ext uri="{FF2B5EF4-FFF2-40B4-BE49-F238E27FC236}">
                  <a16:creationId xmlns:a16="http://schemas.microsoft.com/office/drawing/2014/main" id="{B8F31687-44B2-3847-5792-AA9DD3B0A35C}"/>
                </a:ext>
              </a:extLst>
            </p:cNvPr>
            <p:cNvSpPr/>
            <p:nvPr/>
          </p:nvSpPr>
          <p:spPr>
            <a:xfrm>
              <a:off x="4048834" y="5364463"/>
              <a:ext cx="466031" cy="550894"/>
            </a:xfrm>
            <a:prstGeom prst="flowChartPunchedCard">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7FD909D6-B982-926C-D882-D91702FF4A3C}"/>
                </a:ext>
              </a:extLst>
            </p:cNvPr>
            <p:cNvSpPr txBox="1"/>
            <p:nvPr/>
          </p:nvSpPr>
          <p:spPr>
            <a:xfrm>
              <a:off x="5721690" y="2999750"/>
              <a:ext cx="957943" cy="369332"/>
            </a:xfrm>
            <a:prstGeom prst="rect">
              <a:avLst/>
            </a:prstGeom>
            <a:noFill/>
          </p:spPr>
          <p:txBody>
            <a:bodyPr wrap="square">
              <a:spAutoFit/>
            </a:bodyPr>
            <a:lstStyle/>
            <a:p>
              <a:pPr algn="ctr"/>
              <a:r>
                <a:rPr lang="en-US" b="1" dirty="0">
                  <a:cs typeface="Kalpurush" panose="02000600000000000000" pitchFamily="2" charset="0"/>
                </a:rPr>
                <a:t>Page-2</a:t>
              </a:r>
              <a:endParaRPr lang="en-US" b="1" dirty="0"/>
            </a:p>
          </p:txBody>
        </p:sp>
        <p:sp>
          <p:nvSpPr>
            <p:cNvPr id="6" name="Flowchart: Card 5">
              <a:extLst>
                <a:ext uri="{FF2B5EF4-FFF2-40B4-BE49-F238E27FC236}">
                  <a16:creationId xmlns:a16="http://schemas.microsoft.com/office/drawing/2014/main" id="{4B1CB350-B43F-2CF2-0A52-847AF48427E3}"/>
                </a:ext>
              </a:extLst>
            </p:cNvPr>
            <p:cNvSpPr/>
            <p:nvPr/>
          </p:nvSpPr>
          <p:spPr>
            <a:xfrm>
              <a:off x="4048834" y="3423417"/>
              <a:ext cx="466031" cy="550894"/>
            </a:xfrm>
            <a:prstGeom prst="flowChartPunchedCard">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F840C44-E101-CEFC-9B40-EA2A2F273FC3}"/>
                </a:ext>
              </a:extLst>
            </p:cNvPr>
            <p:cNvSpPr txBox="1"/>
            <p:nvPr/>
          </p:nvSpPr>
          <p:spPr>
            <a:xfrm>
              <a:off x="3832418" y="3001014"/>
              <a:ext cx="957943" cy="369332"/>
            </a:xfrm>
            <a:prstGeom prst="rect">
              <a:avLst/>
            </a:prstGeom>
            <a:noFill/>
          </p:spPr>
          <p:txBody>
            <a:bodyPr wrap="square">
              <a:spAutoFit/>
            </a:bodyPr>
            <a:lstStyle/>
            <a:p>
              <a:pPr algn="ctr"/>
              <a:r>
                <a:rPr lang="en-US" b="1" dirty="0">
                  <a:cs typeface="Kalpurush" panose="02000600000000000000" pitchFamily="2" charset="0"/>
                </a:rPr>
                <a:t>Page-1</a:t>
              </a:r>
              <a:endParaRPr lang="en-US" b="1" dirty="0"/>
            </a:p>
          </p:txBody>
        </p:sp>
      </p:grpSp>
    </p:spTree>
    <p:extLst>
      <p:ext uri="{BB962C8B-B14F-4D97-AF65-F5344CB8AC3E}">
        <p14:creationId xmlns:p14="http://schemas.microsoft.com/office/powerpoint/2010/main" val="3209054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500" fill="hold"/>
                                        <p:tgtEl>
                                          <p:spTgt spid="3"/>
                                        </p:tgtEl>
                                        <p:attrNameLst>
                                          <p:attrName>ppt_x</p:attrName>
                                        </p:attrNameLst>
                                      </p:cBhvr>
                                      <p:tavLst>
                                        <p:tav tm="0">
                                          <p:val>
                                            <p:strVal val="0-#ppt_w/2"/>
                                          </p:val>
                                        </p:tav>
                                        <p:tav tm="100000">
                                          <p:val>
                                            <p:strVal val="#ppt_x"/>
                                          </p:val>
                                        </p:tav>
                                      </p:tavLst>
                                    </p:anim>
                                    <p:anim calcmode="lin" valueType="num">
                                      <p:cBhvr additive="base">
                                        <p:cTn id="8" dur="1500" fill="hold"/>
                                        <p:tgtEl>
                                          <p:spTgt spid="3"/>
                                        </p:tgtEl>
                                        <p:attrNameLst>
                                          <p:attrName>ppt_y</p:attrName>
                                        </p:attrNameLst>
                                      </p:cBhvr>
                                      <p:tavLst>
                                        <p:tav tm="0">
                                          <p:val>
                                            <p:strVal val="#ppt_y"/>
                                          </p:val>
                                        </p:tav>
                                        <p:tav tm="100000">
                                          <p:val>
                                            <p:strVal val="#ppt_y"/>
                                          </p:val>
                                        </p:tav>
                                      </p:tavLst>
                                    </p:anim>
                                  </p:childTnLst>
                                </p:cTn>
                              </p:par>
                              <p:par>
                                <p:cTn id="9" presetID="14" presetClass="entr" presetSubtype="10" fill="hold" grpId="0" nodeType="with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1500"/>
                                        <p:tgtEl>
                                          <p:spTgt spid="4"/>
                                        </p:tgtEl>
                                      </p:cBhvr>
                                    </p:animEffect>
                                  </p:childTnLst>
                                </p:cTn>
                              </p:par>
                              <p:par>
                                <p:cTn id="12" presetID="53" presetClass="entr" presetSubtype="16" fill="hold" nodeType="withEffect">
                                  <p:stCondLst>
                                    <p:cond delay="2000"/>
                                  </p:stCondLst>
                                  <p:childTnLst>
                                    <p:set>
                                      <p:cBhvr>
                                        <p:cTn id="13" dur="1" fill="hold">
                                          <p:stCondLst>
                                            <p:cond delay="0"/>
                                          </p:stCondLst>
                                        </p:cTn>
                                        <p:tgtEl>
                                          <p:spTgt spid="38"/>
                                        </p:tgtEl>
                                        <p:attrNameLst>
                                          <p:attrName>style.visibility</p:attrName>
                                        </p:attrNameLst>
                                      </p:cBhvr>
                                      <p:to>
                                        <p:strVal val="visible"/>
                                      </p:to>
                                    </p:set>
                                    <p:anim calcmode="lin" valueType="num">
                                      <p:cBhvr>
                                        <p:cTn id="14" dur="1500" fill="hold"/>
                                        <p:tgtEl>
                                          <p:spTgt spid="38"/>
                                        </p:tgtEl>
                                        <p:attrNameLst>
                                          <p:attrName>ppt_w</p:attrName>
                                        </p:attrNameLst>
                                      </p:cBhvr>
                                      <p:tavLst>
                                        <p:tav tm="0">
                                          <p:val>
                                            <p:fltVal val="0"/>
                                          </p:val>
                                        </p:tav>
                                        <p:tav tm="100000">
                                          <p:val>
                                            <p:strVal val="#ppt_w"/>
                                          </p:val>
                                        </p:tav>
                                      </p:tavLst>
                                    </p:anim>
                                    <p:anim calcmode="lin" valueType="num">
                                      <p:cBhvr>
                                        <p:cTn id="15" dur="1500" fill="hold"/>
                                        <p:tgtEl>
                                          <p:spTgt spid="38"/>
                                        </p:tgtEl>
                                        <p:attrNameLst>
                                          <p:attrName>ppt_h</p:attrName>
                                        </p:attrNameLst>
                                      </p:cBhvr>
                                      <p:tavLst>
                                        <p:tav tm="0">
                                          <p:val>
                                            <p:fltVal val="0"/>
                                          </p:val>
                                        </p:tav>
                                        <p:tav tm="100000">
                                          <p:val>
                                            <p:strVal val="#ppt_h"/>
                                          </p:val>
                                        </p:tav>
                                      </p:tavLst>
                                    </p:anim>
                                    <p:animEffect transition="in" filter="fade">
                                      <p:cBhvr>
                                        <p:cTn id="16" dur="1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1426EC-1E31-421C-014F-50BD17FA7843}"/>
            </a:ext>
          </a:extLst>
        </p:cNvPr>
        <p:cNvGrpSpPr/>
        <p:nvPr/>
      </p:nvGrpSpPr>
      <p:grpSpPr>
        <a:xfrm>
          <a:off x="0" y="0"/>
          <a:ext cx="0" cy="0"/>
          <a:chOff x="0" y="0"/>
          <a:chExt cx="0" cy="0"/>
        </a:xfrm>
      </p:grpSpPr>
      <p:sp>
        <p:nvSpPr>
          <p:cNvPr id="3" name="Rounded Rectangle 8">
            <a:extLst>
              <a:ext uri="{FF2B5EF4-FFF2-40B4-BE49-F238E27FC236}">
                <a16:creationId xmlns:a16="http://schemas.microsoft.com/office/drawing/2014/main" id="{5769BD3A-4C5E-CCFA-CD77-578BB2D35509}"/>
              </a:ext>
            </a:extLst>
          </p:cNvPr>
          <p:cNvSpPr/>
          <p:nvPr/>
        </p:nvSpPr>
        <p:spPr>
          <a:xfrm>
            <a:off x="886709" y="476758"/>
            <a:ext cx="10430390" cy="585795"/>
          </a:xfrm>
          <a:prstGeom prst="roundRect">
            <a:avLst>
              <a:gd name="adj" fmla="val 4386"/>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as-IN" sz="2800" b="1" dirty="0">
                <a:solidFill>
                  <a:srgbClr val="242424"/>
                </a:solidFill>
                <a:latin typeface="Kalpurush" panose="02000600000000000000" pitchFamily="2" charset="0"/>
                <a:cs typeface="Kalpurush" panose="02000600000000000000" pitchFamily="2" charset="0"/>
              </a:rPr>
              <a:t>হাইব্রিড বা কম্বিনেশন কাঠামো</a:t>
            </a:r>
          </a:p>
        </p:txBody>
      </p:sp>
      <p:sp>
        <p:nvSpPr>
          <p:cNvPr id="5" name="TextBox 4">
            <a:extLst>
              <a:ext uri="{FF2B5EF4-FFF2-40B4-BE49-F238E27FC236}">
                <a16:creationId xmlns:a16="http://schemas.microsoft.com/office/drawing/2014/main" id="{B5D0B943-5EA7-AAAA-DFE5-E44D0189AE0D}"/>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
        <p:nvSpPr>
          <p:cNvPr id="4" name="Rounded Rectangle 9">
            <a:extLst>
              <a:ext uri="{FF2B5EF4-FFF2-40B4-BE49-F238E27FC236}">
                <a16:creationId xmlns:a16="http://schemas.microsoft.com/office/drawing/2014/main" id="{85C9780E-C9CF-7BC1-EAC6-593882E613D5}"/>
              </a:ext>
            </a:extLst>
          </p:cNvPr>
          <p:cNvSpPr/>
          <p:nvPr/>
        </p:nvSpPr>
        <p:spPr>
          <a:xfrm>
            <a:off x="886709" y="1296485"/>
            <a:ext cx="10430390" cy="1242065"/>
          </a:xfrm>
          <a:prstGeom prst="roundRect">
            <a:avLst>
              <a:gd name="adj" fmla="val 982"/>
            </a:avLst>
          </a:prstGeom>
          <a:solidFill>
            <a:srgbClr val="26262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as-IN" dirty="0">
                <a:latin typeface="Kalpurush" panose="02000600000000000000" pitchFamily="2" charset="0"/>
                <a:cs typeface="Kalpurush" panose="02000600000000000000" pitchFamily="2" charset="0"/>
              </a:rPr>
              <a:t>যখন একটি ওয়েবসাইটের ওয়েবপেইজগুলো একাধিক ভিন্ন কাঠামো দ্বারা একে-অপরের সাথে সংযুক্ত থাকে, তখন ঐ ওয়েবসাইটের কাঠামোকে কম্বিনেশনাল বা হাইব্রিড কাঠামো বলে। অধিকাংশ ওয়েবসাইটের কাঠামো হাইব্রিড হয়ে থাকে।</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উদাহরণস্বরূপ- কিছু ওয়েবপেইজ ক্রমান্বয়ে যুক্ত এবং কিছু ওয়েবপেইজ স্তর স্তরে যুক্ত।</a:t>
            </a:r>
          </a:p>
        </p:txBody>
      </p:sp>
      <p:grpSp>
        <p:nvGrpSpPr>
          <p:cNvPr id="2" name="Group 1">
            <a:extLst>
              <a:ext uri="{FF2B5EF4-FFF2-40B4-BE49-F238E27FC236}">
                <a16:creationId xmlns:a16="http://schemas.microsoft.com/office/drawing/2014/main" id="{853F3F41-1332-320B-21B9-825DB13EF002}"/>
              </a:ext>
            </a:extLst>
          </p:cNvPr>
          <p:cNvGrpSpPr/>
          <p:nvPr/>
        </p:nvGrpSpPr>
        <p:grpSpPr>
          <a:xfrm>
            <a:off x="3201383" y="2805264"/>
            <a:ext cx="5786533" cy="3073056"/>
            <a:chOff x="3201381" y="3050678"/>
            <a:chExt cx="5786533" cy="3073056"/>
          </a:xfrm>
        </p:grpSpPr>
        <p:graphicFrame>
          <p:nvGraphicFramePr>
            <p:cNvPr id="8" name="Diagram 7">
              <a:extLst>
                <a:ext uri="{FF2B5EF4-FFF2-40B4-BE49-F238E27FC236}">
                  <a16:creationId xmlns:a16="http://schemas.microsoft.com/office/drawing/2014/main" id="{E86FE268-BD6C-8C07-DA50-5F935F8F1090}"/>
                </a:ext>
              </a:extLst>
            </p:cNvPr>
            <p:cNvGraphicFramePr/>
            <p:nvPr>
              <p:extLst>
                <p:ext uri="{D42A27DB-BD31-4B8C-83A1-F6EECF244321}">
                  <p14:modId xmlns:p14="http://schemas.microsoft.com/office/powerpoint/2010/main" val="2796329988"/>
                </p:ext>
              </p:extLst>
            </p:nvPr>
          </p:nvGraphicFramePr>
          <p:xfrm>
            <a:off x="3201381" y="3050678"/>
            <a:ext cx="5786533" cy="3073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0" name="Straight Arrow Connector 9">
              <a:extLst>
                <a:ext uri="{FF2B5EF4-FFF2-40B4-BE49-F238E27FC236}">
                  <a16:creationId xmlns:a16="http://schemas.microsoft.com/office/drawing/2014/main" id="{8C83EFA0-36CD-FB42-26BF-08F84AD20C71}"/>
                </a:ext>
              </a:extLst>
            </p:cNvPr>
            <p:cNvCxnSpPr>
              <a:cxnSpLocks/>
            </p:cNvCxnSpPr>
            <p:nvPr/>
          </p:nvCxnSpPr>
          <p:spPr>
            <a:xfrm flipH="1">
              <a:off x="4571999" y="3814541"/>
              <a:ext cx="1522649" cy="565036"/>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EB6C7BA-D91C-2AA2-CB6F-C265CF06133B}"/>
                </a:ext>
              </a:extLst>
            </p:cNvPr>
            <p:cNvCxnSpPr>
              <a:cxnSpLocks/>
            </p:cNvCxnSpPr>
            <p:nvPr/>
          </p:nvCxnSpPr>
          <p:spPr>
            <a:xfrm flipH="1" flipV="1">
              <a:off x="6094648" y="3814541"/>
              <a:ext cx="1510837" cy="565036"/>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1B02E4E-F772-3CA4-48B0-AD0446DBC7DD}"/>
                </a:ext>
              </a:extLst>
            </p:cNvPr>
            <p:cNvCxnSpPr>
              <a:cxnSpLocks/>
            </p:cNvCxnSpPr>
            <p:nvPr/>
          </p:nvCxnSpPr>
          <p:spPr>
            <a:xfrm flipH="1">
              <a:off x="3843013" y="5148018"/>
              <a:ext cx="769257" cy="211844"/>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96FE357-AD88-AAB7-2049-762598ABB36A}"/>
                </a:ext>
              </a:extLst>
            </p:cNvPr>
            <p:cNvCxnSpPr>
              <a:cxnSpLocks/>
            </p:cNvCxnSpPr>
            <p:nvPr/>
          </p:nvCxnSpPr>
          <p:spPr>
            <a:xfrm flipH="1" flipV="1">
              <a:off x="4624082" y="5148018"/>
              <a:ext cx="743503" cy="211844"/>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25C2DF7-E830-7A2D-48F5-8C9ABADECC53}"/>
                </a:ext>
              </a:extLst>
            </p:cNvPr>
            <p:cNvCxnSpPr>
              <a:cxnSpLocks/>
            </p:cNvCxnSpPr>
            <p:nvPr/>
          </p:nvCxnSpPr>
          <p:spPr>
            <a:xfrm flipH="1">
              <a:off x="6795388" y="5154855"/>
              <a:ext cx="769257" cy="211844"/>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BC4413CB-6F05-E5A2-88CB-3BFFD8B98662}"/>
                </a:ext>
              </a:extLst>
            </p:cNvPr>
            <p:cNvCxnSpPr>
              <a:cxnSpLocks/>
            </p:cNvCxnSpPr>
            <p:nvPr/>
          </p:nvCxnSpPr>
          <p:spPr>
            <a:xfrm flipH="1" flipV="1">
              <a:off x="7576457" y="5154855"/>
              <a:ext cx="743503" cy="211844"/>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C10C5566-0428-634F-D356-9433099FCB33}"/>
                </a:ext>
              </a:extLst>
            </p:cNvPr>
            <p:cNvCxnSpPr>
              <a:cxnSpLocks/>
            </p:cNvCxnSpPr>
            <p:nvPr/>
          </p:nvCxnSpPr>
          <p:spPr>
            <a:xfrm>
              <a:off x="6096000" y="3810928"/>
              <a:ext cx="0" cy="568650"/>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F27EA9B7-BB09-4C72-752A-FB34C8A9F3B6}"/>
                </a:ext>
              </a:extLst>
            </p:cNvPr>
            <p:cNvCxnSpPr>
              <a:cxnSpLocks/>
            </p:cNvCxnSpPr>
            <p:nvPr/>
          </p:nvCxnSpPr>
          <p:spPr>
            <a:xfrm flipH="1">
              <a:off x="7193289" y="5754128"/>
              <a:ext cx="766336" cy="0"/>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BCB206D-121B-E8A6-7E03-3C4C68973CD6}"/>
                </a:ext>
              </a:extLst>
            </p:cNvPr>
            <p:cNvCxnSpPr>
              <a:cxnSpLocks/>
            </p:cNvCxnSpPr>
            <p:nvPr/>
          </p:nvCxnSpPr>
          <p:spPr>
            <a:xfrm flipH="1">
              <a:off x="4188831" y="5754128"/>
              <a:ext cx="766336" cy="0"/>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2635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500" fill="hold"/>
                                        <p:tgtEl>
                                          <p:spTgt spid="3"/>
                                        </p:tgtEl>
                                        <p:attrNameLst>
                                          <p:attrName>ppt_x</p:attrName>
                                        </p:attrNameLst>
                                      </p:cBhvr>
                                      <p:tavLst>
                                        <p:tav tm="0">
                                          <p:val>
                                            <p:strVal val="0-#ppt_w/2"/>
                                          </p:val>
                                        </p:tav>
                                        <p:tav tm="100000">
                                          <p:val>
                                            <p:strVal val="#ppt_x"/>
                                          </p:val>
                                        </p:tav>
                                      </p:tavLst>
                                    </p:anim>
                                    <p:anim calcmode="lin" valueType="num">
                                      <p:cBhvr additive="base">
                                        <p:cTn id="8" dur="1500" fill="hold"/>
                                        <p:tgtEl>
                                          <p:spTgt spid="3"/>
                                        </p:tgtEl>
                                        <p:attrNameLst>
                                          <p:attrName>ppt_y</p:attrName>
                                        </p:attrNameLst>
                                      </p:cBhvr>
                                      <p:tavLst>
                                        <p:tav tm="0">
                                          <p:val>
                                            <p:strVal val="#ppt_y"/>
                                          </p:val>
                                        </p:tav>
                                        <p:tav tm="100000">
                                          <p:val>
                                            <p:strVal val="#ppt_y"/>
                                          </p:val>
                                        </p:tav>
                                      </p:tavLst>
                                    </p:anim>
                                  </p:childTnLst>
                                </p:cTn>
                              </p:par>
                              <p:par>
                                <p:cTn id="9" presetID="14" presetClass="entr" presetSubtype="10" fill="hold" grpId="0" nodeType="with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1500"/>
                                        <p:tgtEl>
                                          <p:spTgt spid="4"/>
                                        </p:tgtEl>
                                      </p:cBhvr>
                                    </p:animEffect>
                                  </p:childTnLst>
                                </p:cTn>
                              </p:par>
                              <p:par>
                                <p:cTn id="12" presetID="53" presetClass="entr" presetSubtype="16" fill="hold" nodeType="withEffect">
                                  <p:stCondLst>
                                    <p:cond delay="2000"/>
                                  </p:stCondLst>
                                  <p:childTnLst>
                                    <p:set>
                                      <p:cBhvr>
                                        <p:cTn id="13" dur="1" fill="hold">
                                          <p:stCondLst>
                                            <p:cond delay="0"/>
                                          </p:stCondLst>
                                        </p:cTn>
                                        <p:tgtEl>
                                          <p:spTgt spid="2"/>
                                        </p:tgtEl>
                                        <p:attrNameLst>
                                          <p:attrName>style.visibility</p:attrName>
                                        </p:attrNameLst>
                                      </p:cBhvr>
                                      <p:to>
                                        <p:strVal val="visible"/>
                                      </p:to>
                                    </p:set>
                                    <p:anim calcmode="lin" valueType="num">
                                      <p:cBhvr>
                                        <p:cTn id="14" dur="1500" fill="hold"/>
                                        <p:tgtEl>
                                          <p:spTgt spid="2"/>
                                        </p:tgtEl>
                                        <p:attrNameLst>
                                          <p:attrName>ppt_w</p:attrName>
                                        </p:attrNameLst>
                                      </p:cBhvr>
                                      <p:tavLst>
                                        <p:tav tm="0">
                                          <p:val>
                                            <p:fltVal val="0"/>
                                          </p:val>
                                        </p:tav>
                                        <p:tav tm="100000">
                                          <p:val>
                                            <p:strVal val="#ppt_w"/>
                                          </p:val>
                                        </p:tav>
                                      </p:tavLst>
                                    </p:anim>
                                    <p:anim calcmode="lin" valueType="num">
                                      <p:cBhvr>
                                        <p:cTn id="15" dur="1500" fill="hold"/>
                                        <p:tgtEl>
                                          <p:spTgt spid="2"/>
                                        </p:tgtEl>
                                        <p:attrNameLst>
                                          <p:attrName>ppt_h</p:attrName>
                                        </p:attrNameLst>
                                      </p:cBhvr>
                                      <p:tavLst>
                                        <p:tav tm="0">
                                          <p:val>
                                            <p:fltVal val="0"/>
                                          </p:val>
                                        </p:tav>
                                        <p:tav tm="100000">
                                          <p:val>
                                            <p:strVal val="#ppt_h"/>
                                          </p:val>
                                        </p:tav>
                                      </p:tavLst>
                                    </p:anim>
                                    <p:animEffect transition="in" filter="fade">
                                      <p:cBhvr>
                                        <p:cTn id="16"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581825-8528-6B77-6ED7-61E5B612ED3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58649D7-01F9-C9D3-651F-0E8AE83C103F}"/>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
        <p:nvSpPr>
          <p:cNvPr id="8" name="TextBox 7">
            <a:extLst>
              <a:ext uri="{FF2B5EF4-FFF2-40B4-BE49-F238E27FC236}">
                <a16:creationId xmlns:a16="http://schemas.microsoft.com/office/drawing/2014/main" id="{7BF0A6D3-D7ED-C412-CD0E-A3074C63650C}"/>
              </a:ext>
            </a:extLst>
          </p:cNvPr>
          <p:cNvSpPr txBox="1"/>
          <p:nvPr/>
        </p:nvSpPr>
        <p:spPr>
          <a:xfrm>
            <a:off x="3148250" y="3105834"/>
            <a:ext cx="5892800" cy="646331"/>
          </a:xfrm>
          <a:prstGeom prst="rect">
            <a:avLst/>
          </a:prstGeom>
          <a:noFill/>
        </p:spPr>
        <p:txBody>
          <a:bodyPr wrap="square" rtlCol="0">
            <a:spAutoFit/>
          </a:bodyPr>
          <a:lstStyle/>
          <a:p>
            <a:pPr fontAlgn="base"/>
            <a:r>
              <a:rPr lang="en-US" b="1" dirty="0">
                <a:solidFill>
                  <a:srgbClr val="242424"/>
                </a:solidFill>
                <a:latin typeface="Kalpurush" panose="02000600000000000000" pitchFamily="2" charset="0"/>
                <a:cs typeface="Kalpurush" panose="02000600000000000000" pitchFamily="2" charset="0"/>
              </a:rPr>
              <a:t>১</a:t>
            </a:r>
            <a:r>
              <a:rPr lang="as-IN" b="1" dirty="0">
                <a:solidFill>
                  <a:srgbClr val="242424"/>
                </a:solidFill>
                <a:latin typeface="Kalpurush" panose="02000600000000000000" pitchFamily="2" charset="0"/>
                <a:cs typeface="Kalpurush" panose="02000600000000000000" pitchFamily="2" charset="0"/>
              </a:rPr>
              <a:t>। “ট্রি স্ট্রাকচার লিনিয়ার স্ট্রাকচার অপেক্ষা সুবিধাজনক” -ব্যাখ্যা কর।</a:t>
            </a:r>
          </a:p>
          <a:p>
            <a:pPr fontAlgn="base"/>
            <a:r>
              <a:rPr lang="en-US" b="1" dirty="0">
                <a:solidFill>
                  <a:srgbClr val="242424"/>
                </a:solidFill>
                <a:latin typeface="Kalpurush" panose="02000600000000000000" pitchFamily="2" charset="0"/>
                <a:cs typeface="Kalpurush" panose="02000600000000000000" pitchFamily="2" charset="0"/>
              </a:rPr>
              <a:t>২</a:t>
            </a:r>
            <a:r>
              <a:rPr lang="as-IN" b="1" dirty="0">
                <a:solidFill>
                  <a:srgbClr val="242424"/>
                </a:solidFill>
                <a:latin typeface="Kalpurush" panose="02000600000000000000" pitchFamily="2" charset="0"/>
                <a:cs typeface="Kalpurush" panose="02000600000000000000" pitchFamily="2" charset="0"/>
              </a:rPr>
              <a:t>। “ওয়েবসাইটের পেইজগুলো ক্রমানুসারে বিচরণ সম্ভব”-ব্যাখ্যা কর।</a:t>
            </a:r>
          </a:p>
        </p:txBody>
      </p:sp>
      <p:grpSp>
        <p:nvGrpSpPr>
          <p:cNvPr id="7" name="Group 6">
            <a:extLst>
              <a:ext uri="{FF2B5EF4-FFF2-40B4-BE49-F238E27FC236}">
                <a16:creationId xmlns:a16="http://schemas.microsoft.com/office/drawing/2014/main" id="{B2138FEF-3F83-4C1D-4143-F4A6F5212803}"/>
              </a:ext>
            </a:extLst>
          </p:cNvPr>
          <p:cNvGrpSpPr/>
          <p:nvPr/>
        </p:nvGrpSpPr>
        <p:grpSpPr>
          <a:xfrm>
            <a:off x="4101028" y="482788"/>
            <a:ext cx="3084981" cy="1118196"/>
            <a:chOff x="4157979" y="495700"/>
            <a:chExt cx="3084981" cy="1118196"/>
          </a:xfrm>
          <a:solidFill>
            <a:srgbClr val="FFC000"/>
          </a:solidFill>
        </p:grpSpPr>
        <p:sp>
          <p:nvSpPr>
            <p:cNvPr id="9" name="Arrow: Pentagon 8">
              <a:extLst>
                <a:ext uri="{FF2B5EF4-FFF2-40B4-BE49-F238E27FC236}">
                  <a16:creationId xmlns:a16="http://schemas.microsoft.com/office/drawing/2014/main" id="{C58DF953-F590-9D44-6118-87A424F28533}"/>
                </a:ext>
              </a:extLst>
            </p:cNvPr>
            <p:cNvSpPr/>
            <p:nvPr/>
          </p:nvSpPr>
          <p:spPr>
            <a:xfrm>
              <a:off x="4949040" y="784850"/>
              <a:ext cx="2293920" cy="565387"/>
            </a:xfrm>
            <a:prstGeom prst="homePlate">
              <a:avLst>
                <a:gd name="adj" fmla="val 0"/>
              </a:avLst>
            </a:prstGeom>
            <a:solidFill>
              <a:srgbClr val="D8A22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bg1"/>
                  </a:solidFill>
                  <a:latin typeface="Kalpurush" panose="02000600000000000000" pitchFamily="2" charset="0"/>
                  <a:cs typeface="Kalpurush" panose="02000600000000000000" pitchFamily="2" charset="0"/>
                </a:rPr>
                <a:t>একক</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কাজ</a:t>
              </a:r>
              <a:endParaRPr lang="en-US" sz="2800" b="1" dirty="0">
                <a:solidFill>
                  <a:schemeClr val="bg1"/>
                </a:solidFill>
              </a:endParaRPr>
            </a:p>
          </p:txBody>
        </p:sp>
        <p:pic>
          <p:nvPicPr>
            <p:cNvPr id="10" name="Picture 9">
              <a:extLst>
                <a:ext uri="{FF2B5EF4-FFF2-40B4-BE49-F238E27FC236}">
                  <a16:creationId xmlns:a16="http://schemas.microsoft.com/office/drawing/2014/main" id="{D0F94789-FBEF-ACE6-C89C-30E0B9B49510}"/>
                </a:ext>
              </a:extLst>
            </p:cNvPr>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4157979" y="495700"/>
              <a:ext cx="1112144" cy="1118196"/>
            </a:xfrm>
            <a:prstGeom prst="rect">
              <a:avLst/>
            </a:prstGeom>
            <a:noFill/>
          </p:spPr>
        </p:pic>
      </p:grpSp>
    </p:spTree>
    <p:extLst>
      <p:ext uri="{BB962C8B-B14F-4D97-AF65-F5344CB8AC3E}">
        <p14:creationId xmlns:p14="http://schemas.microsoft.com/office/powerpoint/2010/main" val="2708087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1500"/>
                                        <p:tgtEl>
                                          <p:spTgt spid="7"/>
                                        </p:tgtEl>
                                      </p:cBhvr>
                                    </p:animEffect>
                                  </p:childTnLst>
                                </p:cTn>
                              </p:par>
                              <p:par>
                                <p:cTn id="8" presetID="42" presetClass="entr" presetSubtype="0" fill="hold" grpId="0" nodeType="withEffect">
                                  <p:stCondLst>
                                    <p:cond delay="100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500"/>
                                        <p:tgtEl>
                                          <p:spTgt spid="8"/>
                                        </p:tgtEl>
                                      </p:cBhvr>
                                    </p:animEffect>
                                    <p:anim calcmode="lin" valueType="num">
                                      <p:cBhvr>
                                        <p:cTn id="11" dur="1500" fill="hold"/>
                                        <p:tgtEl>
                                          <p:spTgt spid="8"/>
                                        </p:tgtEl>
                                        <p:attrNameLst>
                                          <p:attrName>ppt_x</p:attrName>
                                        </p:attrNameLst>
                                      </p:cBhvr>
                                      <p:tavLst>
                                        <p:tav tm="0">
                                          <p:val>
                                            <p:strVal val="#ppt_x"/>
                                          </p:val>
                                        </p:tav>
                                        <p:tav tm="100000">
                                          <p:val>
                                            <p:strVal val="#ppt_x"/>
                                          </p:val>
                                        </p:tav>
                                      </p:tavLst>
                                    </p:anim>
                                    <p:anim calcmode="lin" valueType="num">
                                      <p:cBhvr>
                                        <p:cTn id="12" dur="15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773FA3-72CD-93F6-3BC5-2526FE50928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E030F0C-6FF0-D00C-BBB9-488F6522BF31}"/>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grpSp>
        <p:nvGrpSpPr>
          <p:cNvPr id="3" name="Group 2">
            <a:extLst>
              <a:ext uri="{FF2B5EF4-FFF2-40B4-BE49-F238E27FC236}">
                <a16:creationId xmlns:a16="http://schemas.microsoft.com/office/drawing/2014/main" id="{E5F44483-7064-36DB-6B02-2FCAAF710D3A}"/>
              </a:ext>
            </a:extLst>
          </p:cNvPr>
          <p:cNvGrpSpPr/>
          <p:nvPr/>
        </p:nvGrpSpPr>
        <p:grpSpPr>
          <a:xfrm>
            <a:off x="4116588" y="497303"/>
            <a:ext cx="3114294" cy="1363198"/>
            <a:chOff x="4537029" y="756799"/>
            <a:chExt cx="3114294" cy="1363198"/>
          </a:xfrm>
        </p:grpSpPr>
        <p:sp>
          <p:nvSpPr>
            <p:cNvPr id="5" name="Rectangle 4">
              <a:extLst>
                <a:ext uri="{FF2B5EF4-FFF2-40B4-BE49-F238E27FC236}">
                  <a16:creationId xmlns:a16="http://schemas.microsoft.com/office/drawing/2014/main" id="{236A3B63-7A6F-8053-412C-BB7CA2601A29}"/>
                </a:ext>
              </a:extLst>
            </p:cNvPr>
            <p:cNvSpPr/>
            <p:nvPr/>
          </p:nvSpPr>
          <p:spPr>
            <a:xfrm>
              <a:off x="5733888" y="1452912"/>
              <a:ext cx="1917435" cy="493363"/>
            </a:xfrm>
            <a:prstGeom prst="rect">
              <a:avLst/>
            </a:prstGeom>
            <a:solidFill>
              <a:srgbClr val="D8A22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bg1"/>
                  </a:solidFill>
                  <a:latin typeface="Kalpurush" panose="02000600000000000000" pitchFamily="2" charset="0"/>
                  <a:cs typeface="Kalpurush" panose="02000600000000000000" pitchFamily="2" charset="0"/>
                </a:rPr>
                <a:t>বাড়ির</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কাজ</a:t>
              </a:r>
              <a:endParaRPr lang="en-US" sz="2800" b="1" dirty="0">
                <a:solidFill>
                  <a:schemeClr val="bg1"/>
                </a:solidFill>
              </a:endParaRPr>
            </a:p>
          </p:txBody>
        </p:sp>
        <p:pic>
          <p:nvPicPr>
            <p:cNvPr id="6" name="Picture 5">
              <a:extLst>
                <a:ext uri="{FF2B5EF4-FFF2-40B4-BE49-F238E27FC236}">
                  <a16:creationId xmlns:a16="http://schemas.microsoft.com/office/drawing/2014/main" id="{76813F9A-AFBD-5748-4E1E-C7AB16AE9327}"/>
                </a:ext>
              </a:extLst>
            </p:cNvPr>
            <p:cNvPicPr>
              <a:picLocks noChangeAspect="1"/>
            </p:cNvPicPr>
            <p:nvPr/>
          </p:nvPicPr>
          <p:blipFill>
            <a:blip r:embed="rId2">
              <a:duotone>
                <a:schemeClr val="accent4">
                  <a:shade val="45000"/>
                  <a:satMod val="135000"/>
                </a:schemeClr>
                <a:prstClr val="white"/>
              </a:duotone>
              <a:extLst>
                <a:ext uri="{BEBA8EAE-BF5A-486C-A8C5-ECC9F3942E4B}">
                  <a14:imgProps xmlns:a14="http://schemas.microsoft.com/office/drawing/2010/main">
                    <a14:imgLayer r:embed="rId3">
                      <a14:imgEffect>
                        <a14:artisticMarker/>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4537029" y="756799"/>
              <a:ext cx="1455825" cy="1363198"/>
            </a:xfrm>
            <a:prstGeom prst="rect">
              <a:avLst/>
            </a:prstGeom>
          </p:spPr>
        </p:pic>
      </p:grpSp>
      <p:grpSp>
        <p:nvGrpSpPr>
          <p:cNvPr id="34" name="Group 33">
            <a:extLst>
              <a:ext uri="{FF2B5EF4-FFF2-40B4-BE49-F238E27FC236}">
                <a16:creationId xmlns:a16="http://schemas.microsoft.com/office/drawing/2014/main" id="{FDAE0E9C-1844-0DE8-50DF-14BA28A2FA2E}"/>
              </a:ext>
            </a:extLst>
          </p:cNvPr>
          <p:cNvGrpSpPr/>
          <p:nvPr/>
        </p:nvGrpSpPr>
        <p:grpSpPr>
          <a:xfrm>
            <a:off x="1764448" y="2415000"/>
            <a:ext cx="8789685" cy="2493474"/>
            <a:chOff x="1764448" y="2415000"/>
            <a:chExt cx="8789685" cy="2493474"/>
          </a:xfrm>
        </p:grpSpPr>
        <p:sp>
          <p:nvSpPr>
            <p:cNvPr id="2" name="TextBox 1">
              <a:extLst>
                <a:ext uri="{FF2B5EF4-FFF2-40B4-BE49-F238E27FC236}">
                  <a16:creationId xmlns:a16="http://schemas.microsoft.com/office/drawing/2014/main" id="{BA4E4BF2-A59B-A72E-C32C-C18E74E8BFF5}"/>
                </a:ext>
              </a:extLst>
            </p:cNvPr>
            <p:cNvSpPr txBox="1"/>
            <p:nvPr/>
          </p:nvSpPr>
          <p:spPr>
            <a:xfrm>
              <a:off x="1764448" y="4539142"/>
              <a:ext cx="8789685" cy="369332"/>
            </a:xfrm>
            <a:prstGeom prst="rect">
              <a:avLst/>
            </a:prstGeom>
            <a:noFill/>
            <a:ln w="28575">
              <a:noFill/>
            </a:ln>
          </p:spPr>
          <p:txBody>
            <a:bodyPr wrap="square" rtlCol="0">
              <a:spAutoFit/>
            </a:bodyPr>
            <a:lstStyle/>
            <a:p>
              <a:pPr algn="ctr"/>
              <a:r>
                <a:rPr lang="en-US" dirty="0">
                  <a:solidFill>
                    <a:srgbClr val="242424"/>
                  </a:solidFill>
                  <a:latin typeface="Kalpurush" panose="02000600000000000000" pitchFamily="2" charset="0"/>
                  <a:cs typeface="Kalpurush" panose="02000600000000000000" pitchFamily="2" charset="0"/>
                </a:rPr>
                <a:t>ঘ. দৃশ্যকল্প-১ </a:t>
              </a:r>
              <a:r>
                <a:rPr lang="en-US" dirty="0" err="1">
                  <a:solidFill>
                    <a:srgbClr val="242424"/>
                  </a:solidFill>
                  <a:latin typeface="Kalpurush" panose="02000600000000000000" pitchFamily="2" charset="0"/>
                  <a:cs typeface="Kalpurush" panose="02000600000000000000" pitchFamily="2" charset="0"/>
                </a:rPr>
                <a:t>এবং</a:t>
              </a:r>
              <a:r>
                <a:rPr lang="en-US" dirty="0">
                  <a:solidFill>
                    <a:srgbClr val="242424"/>
                  </a:solidFill>
                  <a:latin typeface="Kalpurush" panose="02000600000000000000" pitchFamily="2" charset="0"/>
                  <a:cs typeface="Kalpurush" panose="02000600000000000000" pitchFamily="2" charset="0"/>
                </a:rPr>
                <a:t> দৃশ্যকল্প-২ </a:t>
              </a:r>
              <a:r>
                <a:rPr lang="en-US" dirty="0" err="1">
                  <a:solidFill>
                    <a:srgbClr val="242424"/>
                  </a:solidFill>
                  <a:latin typeface="Kalpurush" panose="02000600000000000000" pitchFamily="2" charset="0"/>
                  <a:cs typeface="Kalpurush" panose="02000600000000000000" pitchFamily="2" charset="0"/>
                </a:rPr>
                <a:t>এর</a:t>
              </a:r>
              <a:r>
                <a:rPr lang="en-US" dirty="0">
                  <a:solidFill>
                    <a:srgbClr val="242424"/>
                  </a:solidFill>
                  <a:latin typeface="Kalpurush" panose="02000600000000000000" pitchFamily="2" charset="0"/>
                  <a:cs typeface="Kalpurush" panose="02000600000000000000" pitchFamily="2" charset="0"/>
                </a:rPr>
                <a:t> </a:t>
              </a:r>
              <a:r>
                <a:rPr lang="en-US" dirty="0" err="1">
                  <a:solidFill>
                    <a:srgbClr val="242424"/>
                  </a:solidFill>
                  <a:latin typeface="Kalpurush" panose="02000600000000000000" pitchFamily="2" charset="0"/>
                  <a:cs typeface="Kalpurush" panose="02000600000000000000" pitchFamily="2" charset="0"/>
                </a:rPr>
                <a:t>ওয়েবসাইট</a:t>
              </a:r>
              <a:r>
                <a:rPr lang="en-US" dirty="0">
                  <a:solidFill>
                    <a:srgbClr val="242424"/>
                  </a:solidFill>
                  <a:latin typeface="Kalpurush" panose="02000600000000000000" pitchFamily="2" charset="0"/>
                  <a:cs typeface="Kalpurush" panose="02000600000000000000" pitchFamily="2" charset="0"/>
                </a:rPr>
                <a:t> </a:t>
              </a:r>
              <a:r>
                <a:rPr lang="en-US" dirty="0" err="1">
                  <a:solidFill>
                    <a:srgbClr val="242424"/>
                  </a:solidFill>
                  <a:latin typeface="Kalpurush" panose="02000600000000000000" pitchFamily="2" charset="0"/>
                  <a:cs typeface="Kalpurush" panose="02000600000000000000" pitchFamily="2" charset="0"/>
                </a:rPr>
                <a:t>কাঠামোর</a:t>
              </a:r>
              <a:r>
                <a:rPr lang="en-US" dirty="0">
                  <a:solidFill>
                    <a:srgbClr val="242424"/>
                  </a:solidFill>
                  <a:latin typeface="Kalpurush" panose="02000600000000000000" pitchFamily="2" charset="0"/>
                  <a:cs typeface="Kalpurush" panose="02000600000000000000" pitchFamily="2" charset="0"/>
                </a:rPr>
                <a:t> </a:t>
              </a:r>
              <a:r>
                <a:rPr lang="en-US" dirty="0" err="1">
                  <a:solidFill>
                    <a:srgbClr val="242424"/>
                  </a:solidFill>
                  <a:latin typeface="Kalpurush" panose="02000600000000000000" pitchFamily="2" charset="0"/>
                  <a:cs typeface="Kalpurush" panose="02000600000000000000" pitchFamily="2" charset="0"/>
                </a:rPr>
                <a:t>মধ্যে</a:t>
              </a:r>
              <a:r>
                <a:rPr lang="en-US" dirty="0">
                  <a:solidFill>
                    <a:srgbClr val="242424"/>
                  </a:solidFill>
                  <a:latin typeface="Kalpurush" panose="02000600000000000000" pitchFamily="2" charset="0"/>
                  <a:cs typeface="Kalpurush" panose="02000600000000000000" pitchFamily="2" charset="0"/>
                </a:rPr>
                <a:t> </a:t>
              </a:r>
              <a:r>
                <a:rPr lang="en-US" dirty="0" err="1">
                  <a:solidFill>
                    <a:srgbClr val="242424"/>
                  </a:solidFill>
                  <a:latin typeface="Kalpurush" panose="02000600000000000000" pitchFamily="2" charset="0"/>
                  <a:cs typeface="Kalpurush" panose="02000600000000000000" pitchFamily="2" charset="0"/>
                </a:rPr>
                <a:t>কোনটি</a:t>
              </a:r>
              <a:r>
                <a:rPr lang="en-US" dirty="0">
                  <a:solidFill>
                    <a:srgbClr val="242424"/>
                  </a:solidFill>
                  <a:latin typeface="Kalpurush" panose="02000600000000000000" pitchFamily="2" charset="0"/>
                  <a:cs typeface="Kalpurush" panose="02000600000000000000" pitchFamily="2" charset="0"/>
                </a:rPr>
                <a:t> </a:t>
              </a:r>
              <a:r>
                <a:rPr lang="en-US" dirty="0" err="1">
                  <a:solidFill>
                    <a:srgbClr val="242424"/>
                  </a:solidFill>
                  <a:latin typeface="Kalpurush" panose="02000600000000000000" pitchFamily="2" charset="0"/>
                  <a:cs typeface="Kalpurush" panose="02000600000000000000" pitchFamily="2" charset="0"/>
                </a:rPr>
                <a:t>অধিক</a:t>
              </a:r>
              <a:r>
                <a:rPr lang="en-US" dirty="0">
                  <a:solidFill>
                    <a:srgbClr val="242424"/>
                  </a:solidFill>
                  <a:latin typeface="Kalpurush" panose="02000600000000000000" pitchFamily="2" charset="0"/>
                  <a:cs typeface="Kalpurush" panose="02000600000000000000" pitchFamily="2" charset="0"/>
                </a:rPr>
                <a:t> </a:t>
              </a:r>
              <a:r>
                <a:rPr lang="en-US" dirty="0" err="1">
                  <a:solidFill>
                    <a:srgbClr val="242424"/>
                  </a:solidFill>
                  <a:latin typeface="Kalpurush" panose="02000600000000000000" pitchFamily="2" charset="0"/>
                  <a:cs typeface="Kalpurush" panose="02000600000000000000" pitchFamily="2" charset="0"/>
                </a:rPr>
                <a:t>সুবিধাজনক</a:t>
              </a:r>
              <a:r>
                <a:rPr lang="en-US" dirty="0">
                  <a:solidFill>
                    <a:srgbClr val="242424"/>
                  </a:solidFill>
                  <a:latin typeface="Kalpurush" panose="02000600000000000000" pitchFamily="2" charset="0"/>
                  <a:cs typeface="Kalpurush" panose="02000600000000000000" pitchFamily="2" charset="0"/>
                </a:rPr>
                <a:t>- </a:t>
              </a:r>
              <a:r>
                <a:rPr lang="en-US" dirty="0" err="1">
                  <a:solidFill>
                    <a:srgbClr val="242424"/>
                  </a:solidFill>
                  <a:latin typeface="Kalpurush" panose="02000600000000000000" pitchFamily="2" charset="0"/>
                  <a:cs typeface="Kalpurush" panose="02000600000000000000" pitchFamily="2" charset="0"/>
                </a:rPr>
                <a:t>যুক্তিসহ</a:t>
              </a:r>
              <a:r>
                <a:rPr lang="en-US" dirty="0">
                  <a:solidFill>
                    <a:srgbClr val="242424"/>
                  </a:solidFill>
                  <a:latin typeface="Kalpurush" panose="02000600000000000000" pitchFamily="2" charset="0"/>
                  <a:cs typeface="Kalpurush" panose="02000600000000000000" pitchFamily="2" charset="0"/>
                </a:rPr>
                <a:t> </a:t>
              </a:r>
              <a:r>
                <a:rPr lang="en-US" dirty="0" err="1">
                  <a:solidFill>
                    <a:srgbClr val="242424"/>
                  </a:solidFill>
                  <a:latin typeface="Kalpurush" panose="02000600000000000000" pitchFamily="2" charset="0"/>
                  <a:cs typeface="Kalpurush" panose="02000600000000000000" pitchFamily="2" charset="0"/>
                </a:rPr>
                <a:t>লিখ</a:t>
              </a:r>
              <a:r>
                <a:rPr lang="en-US" dirty="0">
                  <a:solidFill>
                    <a:srgbClr val="242424"/>
                  </a:solidFill>
                  <a:latin typeface="Kalpurush" panose="02000600000000000000" pitchFamily="2" charset="0"/>
                  <a:cs typeface="Kalpurush" panose="02000600000000000000" pitchFamily="2" charset="0"/>
                </a:rPr>
                <a:t>।</a:t>
              </a:r>
            </a:p>
          </p:txBody>
        </p:sp>
        <p:sp>
          <p:nvSpPr>
            <p:cNvPr id="7" name="Rectangle 6">
              <a:extLst>
                <a:ext uri="{FF2B5EF4-FFF2-40B4-BE49-F238E27FC236}">
                  <a16:creationId xmlns:a16="http://schemas.microsoft.com/office/drawing/2014/main" id="{360DD3E0-D390-21EE-4A9C-10FC4E7010BC}"/>
                </a:ext>
              </a:extLst>
            </p:cNvPr>
            <p:cNvSpPr/>
            <p:nvPr/>
          </p:nvSpPr>
          <p:spPr>
            <a:xfrm>
              <a:off x="3637404" y="2415000"/>
              <a:ext cx="973343" cy="369332"/>
            </a:xfrm>
            <a:prstGeom prst="rect">
              <a:avLst/>
            </a:prstGeom>
            <a:noFill/>
            <a:ln w="28575">
              <a:noFill/>
            </a:ln>
          </p:spPr>
          <p:txBody>
            <a:bodyPr wrap="none">
              <a:spAutoFit/>
            </a:bodyPr>
            <a:lstStyle/>
            <a:p>
              <a:r>
                <a:rPr lang="en-US" b="1" dirty="0">
                  <a:solidFill>
                    <a:srgbClr val="242424"/>
                  </a:solidFill>
                  <a:latin typeface="Kalpurush" pitchFamily="2" charset="0"/>
                  <a:cs typeface="Kalpurush" pitchFamily="2" charset="0"/>
                </a:rPr>
                <a:t>দৃশ্যকল্প-১</a:t>
              </a:r>
            </a:p>
          </p:txBody>
        </p:sp>
        <p:sp>
          <p:nvSpPr>
            <p:cNvPr id="9" name="Rectangle 8">
              <a:extLst>
                <a:ext uri="{FF2B5EF4-FFF2-40B4-BE49-F238E27FC236}">
                  <a16:creationId xmlns:a16="http://schemas.microsoft.com/office/drawing/2014/main" id="{8D5CF9A3-DDFF-C6FA-62AC-9E0C0444B414}"/>
                </a:ext>
              </a:extLst>
            </p:cNvPr>
            <p:cNvSpPr/>
            <p:nvPr/>
          </p:nvSpPr>
          <p:spPr>
            <a:xfrm>
              <a:off x="6159291" y="2418378"/>
              <a:ext cx="992579" cy="369332"/>
            </a:xfrm>
            <a:prstGeom prst="rect">
              <a:avLst/>
            </a:prstGeom>
            <a:noFill/>
            <a:ln w="28575">
              <a:noFill/>
            </a:ln>
          </p:spPr>
          <p:txBody>
            <a:bodyPr wrap="none">
              <a:spAutoFit/>
            </a:bodyPr>
            <a:lstStyle/>
            <a:p>
              <a:r>
                <a:rPr lang="en-US" b="1" dirty="0">
                  <a:solidFill>
                    <a:srgbClr val="242424"/>
                  </a:solidFill>
                  <a:latin typeface="Kalpurush" pitchFamily="2" charset="0"/>
                  <a:cs typeface="Kalpurush" pitchFamily="2" charset="0"/>
                </a:rPr>
                <a:t>দৃশ্যকল্প-২</a:t>
              </a:r>
            </a:p>
          </p:txBody>
        </p:sp>
        <p:grpSp>
          <p:nvGrpSpPr>
            <p:cNvPr id="10" name="Group 9">
              <a:extLst>
                <a:ext uri="{FF2B5EF4-FFF2-40B4-BE49-F238E27FC236}">
                  <a16:creationId xmlns:a16="http://schemas.microsoft.com/office/drawing/2014/main" id="{8BC788FB-479E-C9FD-1F60-C850BF22C2C6}"/>
                </a:ext>
              </a:extLst>
            </p:cNvPr>
            <p:cNvGrpSpPr/>
            <p:nvPr/>
          </p:nvGrpSpPr>
          <p:grpSpPr>
            <a:xfrm>
              <a:off x="2849923" y="2968648"/>
              <a:ext cx="2037915" cy="1226098"/>
              <a:chOff x="837458" y="1595156"/>
              <a:chExt cx="2037915" cy="1226098"/>
            </a:xfrm>
            <a:noFill/>
          </p:grpSpPr>
          <p:sp>
            <p:nvSpPr>
              <p:cNvPr id="11" name="Rectangle 10">
                <a:extLst>
                  <a:ext uri="{FF2B5EF4-FFF2-40B4-BE49-F238E27FC236}">
                    <a16:creationId xmlns:a16="http://schemas.microsoft.com/office/drawing/2014/main" id="{E675437A-31B8-38B1-CA28-EF179F669A08}"/>
                  </a:ext>
                </a:extLst>
              </p:cNvPr>
              <p:cNvSpPr/>
              <p:nvPr/>
            </p:nvSpPr>
            <p:spPr>
              <a:xfrm>
                <a:off x="1888063" y="1595156"/>
                <a:ext cx="443345" cy="22860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sp>
            <p:nvSpPr>
              <p:cNvPr id="12" name="Rectangle 11">
                <a:extLst>
                  <a:ext uri="{FF2B5EF4-FFF2-40B4-BE49-F238E27FC236}">
                    <a16:creationId xmlns:a16="http://schemas.microsoft.com/office/drawing/2014/main" id="{F6B370E2-28B5-3D85-C66D-2BE6388753B6}"/>
                  </a:ext>
                </a:extLst>
              </p:cNvPr>
              <p:cNvSpPr/>
              <p:nvPr/>
            </p:nvSpPr>
            <p:spPr>
              <a:xfrm>
                <a:off x="1388753" y="2057400"/>
                <a:ext cx="443345" cy="22860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sp>
            <p:nvSpPr>
              <p:cNvPr id="13" name="Rectangle 12">
                <a:extLst>
                  <a:ext uri="{FF2B5EF4-FFF2-40B4-BE49-F238E27FC236}">
                    <a16:creationId xmlns:a16="http://schemas.microsoft.com/office/drawing/2014/main" id="{99DCB7BF-A87E-60E2-90F1-134FF6B8228D}"/>
                  </a:ext>
                </a:extLst>
              </p:cNvPr>
              <p:cNvSpPr/>
              <p:nvPr/>
            </p:nvSpPr>
            <p:spPr>
              <a:xfrm>
                <a:off x="2432028" y="2057400"/>
                <a:ext cx="443345" cy="22860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sp>
            <p:nvSpPr>
              <p:cNvPr id="14" name="Rectangle 13">
                <a:extLst>
                  <a:ext uri="{FF2B5EF4-FFF2-40B4-BE49-F238E27FC236}">
                    <a16:creationId xmlns:a16="http://schemas.microsoft.com/office/drawing/2014/main" id="{2C908721-258D-CCD1-B34F-FFF5FEB8117A}"/>
                  </a:ext>
                </a:extLst>
              </p:cNvPr>
              <p:cNvSpPr/>
              <p:nvPr/>
            </p:nvSpPr>
            <p:spPr>
              <a:xfrm>
                <a:off x="837458" y="2592654"/>
                <a:ext cx="443345" cy="228600"/>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cxnSp>
            <p:nvCxnSpPr>
              <p:cNvPr id="15" name="Straight Connector 14">
                <a:extLst>
                  <a:ext uri="{FF2B5EF4-FFF2-40B4-BE49-F238E27FC236}">
                    <a16:creationId xmlns:a16="http://schemas.microsoft.com/office/drawing/2014/main" id="{37AC3CE6-9544-C6D0-B107-AB5BAC3AA34A}"/>
                  </a:ext>
                </a:extLst>
              </p:cNvPr>
              <p:cNvCxnSpPr>
                <a:cxnSpLocks/>
                <a:stCxn id="14" idx="0"/>
              </p:cNvCxnSpPr>
              <p:nvPr/>
            </p:nvCxnSpPr>
            <p:spPr>
              <a:xfrm flipV="1">
                <a:off x="1059131" y="2286000"/>
                <a:ext cx="336411" cy="306654"/>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2543FEC-9EF3-FE6D-C914-E19C9F3E6AAF}"/>
                  </a:ext>
                </a:extLst>
              </p:cNvPr>
              <p:cNvCxnSpPr>
                <a:cxnSpLocks/>
                <a:stCxn id="12" idx="0"/>
              </p:cNvCxnSpPr>
              <p:nvPr/>
            </p:nvCxnSpPr>
            <p:spPr>
              <a:xfrm flipV="1">
                <a:off x="1610426" y="1823756"/>
                <a:ext cx="277636" cy="233644"/>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7EE0A59-9F0A-F0CC-5AE5-836E6009539D}"/>
                  </a:ext>
                </a:extLst>
              </p:cNvPr>
              <p:cNvCxnSpPr>
                <a:cxnSpLocks/>
                <a:endCxn id="13" idx="0"/>
              </p:cNvCxnSpPr>
              <p:nvPr/>
            </p:nvCxnSpPr>
            <p:spPr>
              <a:xfrm>
                <a:off x="2345526" y="1823756"/>
                <a:ext cx="308175" cy="233644"/>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5222A57D-A30A-DE68-D82A-B92E7BFD3CB6}"/>
                </a:ext>
              </a:extLst>
            </p:cNvPr>
            <p:cNvGrpSpPr/>
            <p:nvPr/>
          </p:nvGrpSpPr>
          <p:grpSpPr>
            <a:xfrm>
              <a:off x="5572413" y="2858485"/>
              <a:ext cx="2643339" cy="1373413"/>
              <a:chOff x="5181600" y="1440543"/>
              <a:chExt cx="2643339" cy="1373413"/>
            </a:xfrm>
            <a:noFill/>
          </p:grpSpPr>
          <p:sp>
            <p:nvSpPr>
              <p:cNvPr id="19" name="Rectangle 18">
                <a:extLst>
                  <a:ext uri="{FF2B5EF4-FFF2-40B4-BE49-F238E27FC236}">
                    <a16:creationId xmlns:a16="http://schemas.microsoft.com/office/drawing/2014/main" id="{8D84FCD0-06D0-A3E2-29B0-773DED0EF661}"/>
                  </a:ext>
                </a:extLst>
              </p:cNvPr>
              <p:cNvSpPr/>
              <p:nvPr/>
            </p:nvSpPr>
            <p:spPr>
              <a:xfrm>
                <a:off x="6019800" y="1440543"/>
                <a:ext cx="435375" cy="235857"/>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sp>
            <p:nvSpPr>
              <p:cNvPr id="20" name="Rectangle 19">
                <a:extLst>
                  <a:ext uri="{FF2B5EF4-FFF2-40B4-BE49-F238E27FC236}">
                    <a16:creationId xmlns:a16="http://schemas.microsoft.com/office/drawing/2014/main" id="{08DB0FAF-A96E-FA19-7888-F99A661CE644}"/>
                  </a:ext>
                </a:extLst>
              </p:cNvPr>
              <p:cNvSpPr/>
              <p:nvPr/>
            </p:nvSpPr>
            <p:spPr>
              <a:xfrm>
                <a:off x="5181600" y="1992085"/>
                <a:ext cx="435375" cy="235857"/>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sp>
            <p:nvSpPr>
              <p:cNvPr id="21" name="Rectangle 20">
                <a:extLst>
                  <a:ext uri="{FF2B5EF4-FFF2-40B4-BE49-F238E27FC236}">
                    <a16:creationId xmlns:a16="http://schemas.microsoft.com/office/drawing/2014/main" id="{AECE26DC-D69F-3D02-993D-064D67395B08}"/>
                  </a:ext>
                </a:extLst>
              </p:cNvPr>
              <p:cNvSpPr/>
              <p:nvPr/>
            </p:nvSpPr>
            <p:spPr>
              <a:xfrm>
                <a:off x="6019799" y="1999343"/>
                <a:ext cx="435375" cy="235857"/>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sp>
            <p:nvSpPr>
              <p:cNvPr id="22" name="Rectangle 21">
                <a:extLst>
                  <a:ext uri="{FF2B5EF4-FFF2-40B4-BE49-F238E27FC236}">
                    <a16:creationId xmlns:a16="http://schemas.microsoft.com/office/drawing/2014/main" id="{ED8B752F-D57F-36A4-DE46-550570BD067F}"/>
                  </a:ext>
                </a:extLst>
              </p:cNvPr>
              <p:cNvSpPr/>
              <p:nvPr/>
            </p:nvSpPr>
            <p:spPr>
              <a:xfrm>
                <a:off x="6934200" y="1992086"/>
                <a:ext cx="435375" cy="235857"/>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sp>
            <p:nvSpPr>
              <p:cNvPr id="23" name="Rectangle 22">
                <a:extLst>
                  <a:ext uri="{FF2B5EF4-FFF2-40B4-BE49-F238E27FC236}">
                    <a16:creationId xmlns:a16="http://schemas.microsoft.com/office/drawing/2014/main" id="{FB245B87-C6D7-B979-7EFF-FB6A3E09FA62}"/>
                  </a:ext>
                </a:extLst>
              </p:cNvPr>
              <p:cNvSpPr/>
              <p:nvPr/>
            </p:nvSpPr>
            <p:spPr>
              <a:xfrm>
                <a:off x="6640258" y="2578099"/>
                <a:ext cx="435375" cy="235857"/>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sp>
            <p:nvSpPr>
              <p:cNvPr id="24" name="Rectangle 23">
                <a:extLst>
                  <a:ext uri="{FF2B5EF4-FFF2-40B4-BE49-F238E27FC236}">
                    <a16:creationId xmlns:a16="http://schemas.microsoft.com/office/drawing/2014/main" id="{DBCD3AE3-D807-620F-9D39-7E19BED7EB19}"/>
                  </a:ext>
                </a:extLst>
              </p:cNvPr>
              <p:cNvSpPr/>
              <p:nvPr/>
            </p:nvSpPr>
            <p:spPr>
              <a:xfrm>
                <a:off x="7389564" y="2578098"/>
                <a:ext cx="435375" cy="235857"/>
              </a:xfrm>
              <a:prstGeom prst="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089C1"/>
                  </a:solidFill>
                </a:endParaRPr>
              </a:p>
            </p:txBody>
          </p:sp>
          <p:cxnSp>
            <p:nvCxnSpPr>
              <p:cNvPr id="25" name="Straight Connector 24">
                <a:extLst>
                  <a:ext uri="{FF2B5EF4-FFF2-40B4-BE49-F238E27FC236}">
                    <a16:creationId xmlns:a16="http://schemas.microsoft.com/office/drawing/2014/main" id="{0D761320-C910-14F5-FC8B-0D3030E2F9EA}"/>
                  </a:ext>
                </a:extLst>
              </p:cNvPr>
              <p:cNvCxnSpPr>
                <a:cxnSpLocks/>
              </p:cNvCxnSpPr>
              <p:nvPr/>
            </p:nvCxnSpPr>
            <p:spPr>
              <a:xfrm>
                <a:off x="6857945" y="2400300"/>
                <a:ext cx="758447"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403FD12-1DFF-666B-4ECE-49EFDC4BBE52}"/>
                  </a:ext>
                </a:extLst>
              </p:cNvPr>
              <p:cNvCxnSpPr>
                <a:endCxn id="23" idx="0"/>
              </p:cNvCxnSpPr>
              <p:nvPr/>
            </p:nvCxnSpPr>
            <p:spPr>
              <a:xfrm>
                <a:off x="6857945" y="2400300"/>
                <a:ext cx="1" cy="177799"/>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E21A685-E443-2824-CAFD-718B9BFB1AD0}"/>
                  </a:ext>
                </a:extLst>
              </p:cNvPr>
              <p:cNvCxnSpPr/>
              <p:nvPr/>
            </p:nvCxnSpPr>
            <p:spPr>
              <a:xfrm>
                <a:off x="7616392" y="2405466"/>
                <a:ext cx="1" cy="177799"/>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3482C08-580F-3106-EA7D-370FE4A3D86C}"/>
                  </a:ext>
                </a:extLst>
              </p:cNvPr>
              <p:cNvCxnSpPr/>
              <p:nvPr/>
            </p:nvCxnSpPr>
            <p:spPr>
              <a:xfrm>
                <a:off x="5377650" y="1828800"/>
                <a:ext cx="1774237" cy="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74A9B39A-6ABF-F69E-E42F-F8EC6604203F}"/>
                  </a:ext>
                </a:extLst>
              </p:cNvPr>
              <p:cNvCxnSpPr>
                <a:cxnSpLocks/>
              </p:cNvCxnSpPr>
              <p:nvPr/>
            </p:nvCxnSpPr>
            <p:spPr>
              <a:xfrm>
                <a:off x="5377650" y="1828800"/>
                <a:ext cx="0" cy="163285"/>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CF37C70-243D-3480-ED07-674613568F28}"/>
                  </a:ext>
                </a:extLst>
              </p:cNvPr>
              <p:cNvCxnSpPr/>
              <p:nvPr/>
            </p:nvCxnSpPr>
            <p:spPr>
              <a:xfrm>
                <a:off x="6248345" y="1826419"/>
                <a:ext cx="1" cy="177799"/>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CA7C96E-EFB9-D90B-D7A5-F5B0847779A8}"/>
                  </a:ext>
                </a:extLst>
              </p:cNvPr>
              <p:cNvCxnSpPr>
                <a:cxnSpLocks/>
                <a:endCxn id="22" idx="0"/>
              </p:cNvCxnSpPr>
              <p:nvPr/>
            </p:nvCxnSpPr>
            <p:spPr>
              <a:xfrm>
                <a:off x="7151887" y="1828800"/>
                <a:ext cx="1" cy="163286"/>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2E4285D-5DCF-4880-5B9D-9323EF6ACB19}"/>
                  </a:ext>
                </a:extLst>
              </p:cNvPr>
              <p:cNvCxnSpPr>
                <a:cxnSpLocks/>
              </p:cNvCxnSpPr>
              <p:nvPr/>
            </p:nvCxnSpPr>
            <p:spPr>
              <a:xfrm>
                <a:off x="6248347" y="1676400"/>
                <a:ext cx="0" cy="15240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AF4A24A-CA58-30C9-7218-0CD0C44E4F90}"/>
                  </a:ext>
                </a:extLst>
              </p:cNvPr>
              <p:cNvCxnSpPr/>
              <p:nvPr/>
            </p:nvCxnSpPr>
            <p:spPr>
              <a:xfrm>
                <a:off x="7158184" y="2222501"/>
                <a:ext cx="1" cy="177799"/>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24403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par>
                                <p:cTn id="8" presetID="42" presetClass="entr" presetSubtype="0" fill="hold" nodeType="withEffect">
                                  <p:stCondLst>
                                    <p:cond delay="100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1500"/>
                                        <p:tgtEl>
                                          <p:spTgt spid="34"/>
                                        </p:tgtEl>
                                      </p:cBhvr>
                                    </p:animEffect>
                                    <p:anim calcmode="lin" valueType="num">
                                      <p:cBhvr>
                                        <p:cTn id="11" dur="1500" fill="hold"/>
                                        <p:tgtEl>
                                          <p:spTgt spid="34"/>
                                        </p:tgtEl>
                                        <p:attrNameLst>
                                          <p:attrName>ppt_x</p:attrName>
                                        </p:attrNameLst>
                                      </p:cBhvr>
                                      <p:tavLst>
                                        <p:tav tm="0">
                                          <p:val>
                                            <p:strVal val="#ppt_x"/>
                                          </p:val>
                                        </p:tav>
                                        <p:tav tm="100000">
                                          <p:val>
                                            <p:strVal val="#ppt_x"/>
                                          </p:val>
                                        </p:tav>
                                      </p:tavLst>
                                    </p:anim>
                                    <p:anim calcmode="lin" valueType="num">
                                      <p:cBhvr>
                                        <p:cTn id="12" dur="15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a:extLst>
            <a:ext uri="{FF2B5EF4-FFF2-40B4-BE49-F238E27FC236}">
              <a16:creationId xmlns:a16="http://schemas.microsoft.com/office/drawing/2014/main" id="{56195BC6-64FF-7624-F57F-287447C6D5DF}"/>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CA1283C3-D5C5-584E-159E-88ACD8D54AA7}"/>
              </a:ext>
            </a:extLst>
          </p:cNvPr>
          <p:cNvSpPr txBox="1"/>
          <p:nvPr/>
        </p:nvSpPr>
        <p:spPr>
          <a:xfrm>
            <a:off x="4486992" y="2767280"/>
            <a:ext cx="3217987" cy="1323439"/>
          </a:xfrm>
          <a:prstGeom prst="rect">
            <a:avLst/>
          </a:prstGeom>
          <a:noFill/>
        </p:spPr>
        <p:txBody>
          <a:bodyPr wrap="square" rtlCol="0">
            <a:spAutoFit/>
          </a:bodyPr>
          <a:lstStyle/>
          <a:p>
            <a:pPr algn="ctr"/>
            <a:r>
              <a:rPr lang="en-US" sz="8000" dirty="0">
                <a:solidFill>
                  <a:schemeClr val="tx1">
                    <a:lumMod val="85000"/>
                    <a:lumOff val="15000"/>
                  </a:schemeClr>
                </a:solidFill>
                <a:latin typeface="Agency FB" panose="020B0804020202020204" pitchFamily="34" charset="0"/>
              </a:rPr>
              <a:t>THANKS</a:t>
            </a:r>
          </a:p>
        </p:txBody>
      </p:sp>
      <p:grpSp>
        <p:nvGrpSpPr>
          <p:cNvPr id="4" name="Group 3">
            <a:extLst>
              <a:ext uri="{FF2B5EF4-FFF2-40B4-BE49-F238E27FC236}">
                <a16:creationId xmlns:a16="http://schemas.microsoft.com/office/drawing/2014/main" id="{95888129-D15A-75CD-E4F0-B412B321666D}"/>
              </a:ext>
            </a:extLst>
          </p:cNvPr>
          <p:cNvGrpSpPr/>
          <p:nvPr/>
        </p:nvGrpSpPr>
        <p:grpSpPr>
          <a:xfrm>
            <a:off x="3113637" y="156223"/>
            <a:ext cx="5964702" cy="2358017"/>
            <a:chOff x="3113649" y="736916"/>
            <a:chExt cx="5964702" cy="1795270"/>
          </a:xfrm>
        </p:grpSpPr>
        <p:sp>
          <p:nvSpPr>
            <p:cNvPr id="2" name="Rectangle: Rounded Corners 1">
              <a:extLst>
                <a:ext uri="{FF2B5EF4-FFF2-40B4-BE49-F238E27FC236}">
                  <a16:creationId xmlns:a16="http://schemas.microsoft.com/office/drawing/2014/main" id="{A480C5FD-6C64-07FF-961F-8A0906FC213C}"/>
                </a:ext>
              </a:extLst>
            </p:cNvPr>
            <p:cNvSpPr/>
            <p:nvPr/>
          </p:nvSpPr>
          <p:spPr>
            <a:xfrm>
              <a:off x="3113649" y="2481311"/>
              <a:ext cx="5964702" cy="50875"/>
            </a:xfrm>
            <a:prstGeom prst="roundRect">
              <a:avLst>
                <a:gd name="adj" fmla="val 50000"/>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A8F2E53-07F2-FC77-8765-1FD771879901}"/>
                </a:ext>
              </a:extLst>
            </p:cNvPr>
            <p:cNvSpPr/>
            <p:nvPr/>
          </p:nvSpPr>
          <p:spPr>
            <a:xfrm>
              <a:off x="3437205" y="736916"/>
              <a:ext cx="5317587" cy="174439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B86A5672-A2A1-1FC0-7E4D-97ACEC7968C3}"/>
              </a:ext>
            </a:extLst>
          </p:cNvPr>
          <p:cNvGrpSpPr/>
          <p:nvPr/>
        </p:nvGrpSpPr>
        <p:grpSpPr>
          <a:xfrm rot="10800000">
            <a:off x="3113635" y="4343760"/>
            <a:ext cx="5964702" cy="2358017"/>
            <a:chOff x="3113649" y="736916"/>
            <a:chExt cx="5964702" cy="1795270"/>
          </a:xfrm>
        </p:grpSpPr>
        <p:sp>
          <p:nvSpPr>
            <p:cNvPr id="6" name="Rectangle: Rounded Corners 5">
              <a:extLst>
                <a:ext uri="{FF2B5EF4-FFF2-40B4-BE49-F238E27FC236}">
                  <a16:creationId xmlns:a16="http://schemas.microsoft.com/office/drawing/2014/main" id="{8E0B3865-8090-1554-D980-A9EB0D2A3F2C}"/>
                </a:ext>
              </a:extLst>
            </p:cNvPr>
            <p:cNvSpPr/>
            <p:nvPr/>
          </p:nvSpPr>
          <p:spPr>
            <a:xfrm>
              <a:off x="3113649" y="2481311"/>
              <a:ext cx="5964702" cy="50875"/>
            </a:xfrm>
            <a:prstGeom prst="roundRect">
              <a:avLst>
                <a:gd name="adj" fmla="val 50000"/>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F98FB53-302D-36B2-2AF3-9D069C803D15}"/>
                </a:ext>
              </a:extLst>
            </p:cNvPr>
            <p:cNvSpPr/>
            <p:nvPr/>
          </p:nvSpPr>
          <p:spPr>
            <a:xfrm>
              <a:off x="3437205" y="736916"/>
              <a:ext cx="5317587" cy="1744394"/>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7654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ppt_y"/>
                                          </p:val>
                                        </p:tav>
                                        <p:tav tm="100000">
                                          <p:val>
                                            <p:strVal val="#ppt_y"/>
                                          </p:val>
                                        </p:tav>
                                      </p:tavLst>
                                    </p:anim>
                                  </p:childTnLst>
                                </p:cTn>
                              </p:par>
                              <p:par>
                                <p:cTn id="9" presetID="42" presetClass="path" presetSubtype="0" decel="100000" fill="hold" nodeType="withEffect">
                                  <p:stCondLst>
                                    <p:cond delay="2250"/>
                                  </p:stCondLst>
                                  <p:childTnLst>
                                    <p:animMotion origin="layout" path="M 0 4.07407E-6 L 0 0.13773 " pathEditMode="relative" rAng="0" ptsTypes="AA">
                                      <p:cBhvr>
                                        <p:cTn id="10" dur="2000" fill="hold"/>
                                        <p:tgtEl>
                                          <p:spTgt spid="4"/>
                                        </p:tgtEl>
                                        <p:attrNameLst>
                                          <p:attrName>ppt_x</p:attrName>
                                          <p:attrName>ppt_y</p:attrName>
                                        </p:attrNameLst>
                                      </p:cBhvr>
                                      <p:rCtr x="0" y="6875"/>
                                    </p:animMotion>
                                  </p:childTnLst>
                                </p:cTn>
                              </p:par>
                              <p:par>
                                <p:cTn id="11" presetID="2" presetClass="entr" presetSubtype="2" decel="10000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2000" fill="hold"/>
                                        <p:tgtEl>
                                          <p:spTgt spid="5"/>
                                        </p:tgtEl>
                                        <p:attrNameLst>
                                          <p:attrName>ppt_x</p:attrName>
                                        </p:attrNameLst>
                                      </p:cBhvr>
                                      <p:tavLst>
                                        <p:tav tm="0">
                                          <p:val>
                                            <p:strVal val="1+#ppt_w/2"/>
                                          </p:val>
                                        </p:tav>
                                        <p:tav tm="100000">
                                          <p:val>
                                            <p:strVal val="#ppt_x"/>
                                          </p:val>
                                        </p:tav>
                                      </p:tavLst>
                                    </p:anim>
                                    <p:anim calcmode="lin" valueType="num">
                                      <p:cBhvr additive="base">
                                        <p:cTn id="14" dur="2000" fill="hold"/>
                                        <p:tgtEl>
                                          <p:spTgt spid="5"/>
                                        </p:tgtEl>
                                        <p:attrNameLst>
                                          <p:attrName>ppt_y</p:attrName>
                                        </p:attrNameLst>
                                      </p:cBhvr>
                                      <p:tavLst>
                                        <p:tav tm="0">
                                          <p:val>
                                            <p:strVal val="#ppt_y"/>
                                          </p:val>
                                        </p:tav>
                                        <p:tav tm="100000">
                                          <p:val>
                                            <p:strVal val="#ppt_y"/>
                                          </p:val>
                                        </p:tav>
                                      </p:tavLst>
                                    </p:anim>
                                  </p:childTnLst>
                                </p:cTn>
                              </p:par>
                              <p:par>
                                <p:cTn id="15" presetID="42" presetClass="path" presetSubtype="0" decel="100000" fill="hold" nodeType="withEffect">
                                  <p:stCondLst>
                                    <p:cond delay="2250"/>
                                  </p:stCondLst>
                                  <p:childTnLst>
                                    <p:animMotion origin="layout" path="M 0 -4.07407E-6 L 0 -0.13865 " pathEditMode="relative" rAng="0" ptsTypes="AA">
                                      <p:cBhvr>
                                        <p:cTn id="16" dur="2000" fill="hold"/>
                                        <p:tgtEl>
                                          <p:spTgt spid="5"/>
                                        </p:tgtEl>
                                        <p:attrNameLst>
                                          <p:attrName>ppt_x</p:attrName>
                                          <p:attrName>ppt_y</p:attrName>
                                        </p:attrNameLst>
                                      </p:cBhvr>
                                      <p:rCtr x="0" y="-6944"/>
                                    </p:animMotion>
                                  </p:childTnLst>
                                </p:cTn>
                              </p:par>
                              <p:par>
                                <p:cTn id="17" presetID="10" presetClass="exit" presetSubtype="0" fill="hold" grpId="0" nodeType="withEffect">
                                  <p:stCondLst>
                                    <p:cond delay="2400"/>
                                  </p:stCondLst>
                                  <p:childTnLst>
                                    <p:animEffect transition="out" filter="fade">
                                      <p:cBhvr>
                                        <p:cTn id="18" dur="1250"/>
                                        <p:tgtEl>
                                          <p:spTgt spid="11"/>
                                        </p:tgtEl>
                                      </p:cBhvr>
                                    </p:animEffect>
                                    <p:set>
                                      <p:cBhvr>
                                        <p:cTn id="19" dur="1" fill="hold">
                                          <p:stCondLst>
                                            <p:cond delay="124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BF0B0161-6081-182E-43D0-6432C32E2070}"/>
              </a:ext>
            </a:extLst>
          </p:cNvPr>
          <p:cNvSpPr txBox="1"/>
          <p:nvPr/>
        </p:nvSpPr>
        <p:spPr>
          <a:xfrm>
            <a:off x="1944915" y="2327954"/>
            <a:ext cx="3722494" cy="2823850"/>
          </a:xfrm>
          <a:prstGeom prst="rect">
            <a:avLst/>
          </a:prstGeom>
          <a:noFill/>
        </p:spPr>
        <p:txBody>
          <a:bodyPr wrap="none" rtlCol="0">
            <a:spAutoFit/>
          </a:bodyPr>
          <a:lstStyle/>
          <a:p>
            <a:pPr>
              <a:lnSpc>
                <a:spcPct val="150000"/>
              </a:lnSpc>
            </a:pPr>
            <a:r>
              <a:rPr lang="en-US" sz="2000" b="1" dirty="0" err="1">
                <a:solidFill>
                  <a:srgbClr val="262626"/>
                </a:solidFill>
                <a:latin typeface="Kalpurush" panose="02000600000000000000" pitchFamily="2" charset="0"/>
                <a:cs typeface="Kalpurush" panose="02000600000000000000" pitchFamily="2" charset="0"/>
              </a:rPr>
              <a:t>রাজিব</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বাকচি</a:t>
            </a:r>
            <a:endParaRPr lang="en-US" sz="2000" b="1" dirty="0">
              <a:solidFill>
                <a:srgbClr val="262626"/>
              </a:solidFill>
              <a:latin typeface="Kalpurush" panose="02000600000000000000" pitchFamily="2" charset="0"/>
              <a:cs typeface="Kalpurush" panose="02000600000000000000" pitchFamily="2" charset="0"/>
            </a:endParaRPr>
          </a:p>
          <a:p>
            <a:pPr>
              <a:lnSpc>
                <a:spcPct val="150000"/>
              </a:lnSpc>
            </a:pPr>
            <a:r>
              <a:rPr lang="en-US" sz="2000" b="1" dirty="0" err="1">
                <a:solidFill>
                  <a:srgbClr val="262626"/>
                </a:solidFill>
                <a:latin typeface="Kalpurush" panose="02000600000000000000" pitchFamily="2" charset="0"/>
                <a:cs typeface="Kalpurush" panose="02000600000000000000" pitchFamily="2" charset="0"/>
              </a:rPr>
              <a:t>প্রভাষক</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তথ্য</a:t>
            </a:r>
            <a:r>
              <a:rPr lang="en-US" sz="2000" b="1" dirty="0">
                <a:solidFill>
                  <a:srgbClr val="262626"/>
                </a:solidFill>
                <a:latin typeface="Kalpurush" panose="02000600000000000000" pitchFamily="2" charset="0"/>
                <a:cs typeface="Kalpurush" panose="02000600000000000000" pitchFamily="2" charset="0"/>
              </a:rPr>
              <a:t> ও </a:t>
            </a:r>
            <a:r>
              <a:rPr lang="en-US" sz="2000" b="1" dirty="0" err="1">
                <a:solidFill>
                  <a:srgbClr val="262626"/>
                </a:solidFill>
                <a:latin typeface="Kalpurush" panose="02000600000000000000" pitchFamily="2" charset="0"/>
                <a:cs typeface="Kalpurush" panose="02000600000000000000" pitchFamily="2" charset="0"/>
              </a:rPr>
              <a:t>যোগাযোগ</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প্রযুক্তি</a:t>
            </a:r>
            <a:endParaRPr lang="en-US" sz="2000" b="1" dirty="0">
              <a:solidFill>
                <a:srgbClr val="262626"/>
              </a:solidFill>
              <a:latin typeface="Kalpurush" panose="02000600000000000000" pitchFamily="2" charset="0"/>
              <a:cs typeface="Kalpurush" panose="02000600000000000000" pitchFamily="2" charset="0"/>
            </a:endParaRPr>
          </a:p>
          <a:p>
            <a:pPr>
              <a:lnSpc>
                <a:spcPct val="150000"/>
              </a:lnSpc>
            </a:pPr>
            <a:r>
              <a:rPr lang="en-US" sz="2000" b="1" dirty="0" err="1">
                <a:solidFill>
                  <a:srgbClr val="262626"/>
                </a:solidFill>
                <a:latin typeface="Kalpurush" panose="02000600000000000000" pitchFamily="2" charset="0"/>
                <a:cs typeface="Kalpurush" panose="02000600000000000000" pitchFamily="2" charset="0"/>
              </a:rPr>
              <a:t>কুশলা</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নেছারিয়া</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সিনিয়র</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ফাজিল</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মাদ্রাসা</a:t>
            </a:r>
            <a:endParaRPr lang="en-US" sz="2000" b="1" dirty="0">
              <a:solidFill>
                <a:srgbClr val="262626"/>
              </a:solidFill>
              <a:latin typeface="Kalpurush" panose="02000600000000000000" pitchFamily="2" charset="0"/>
              <a:cs typeface="Kalpurush" panose="02000600000000000000" pitchFamily="2" charset="0"/>
            </a:endParaRPr>
          </a:p>
          <a:p>
            <a:pPr>
              <a:lnSpc>
                <a:spcPct val="150000"/>
              </a:lnSpc>
            </a:pPr>
            <a:r>
              <a:rPr lang="en-US" sz="2000" b="1" dirty="0" err="1">
                <a:solidFill>
                  <a:srgbClr val="262626"/>
                </a:solidFill>
                <a:latin typeface="Kalpurush" panose="02000600000000000000" pitchFamily="2" charset="0"/>
                <a:cs typeface="Kalpurush" panose="02000600000000000000" pitchFamily="2" charset="0"/>
              </a:rPr>
              <a:t>কোটালিপাড়া</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গোপালগঞ্জ</a:t>
            </a:r>
            <a:endParaRPr lang="en-US" sz="2000" b="1" dirty="0">
              <a:solidFill>
                <a:srgbClr val="262626"/>
              </a:solidFill>
              <a:latin typeface="Kalpurush" panose="02000600000000000000" pitchFamily="2" charset="0"/>
              <a:cs typeface="Kalpurush" panose="02000600000000000000" pitchFamily="2" charset="0"/>
            </a:endParaRPr>
          </a:p>
          <a:p>
            <a:pPr>
              <a:lnSpc>
                <a:spcPct val="150000"/>
              </a:lnSpc>
            </a:pPr>
            <a:r>
              <a:rPr lang="en-US" sz="2000" b="1" dirty="0" err="1">
                <a:solidFill>
                  <a:srgbClr val="262626"/>
                </a:solidFill>
                <a:latin typeface="Kalpurush" panose="02000600000000000000" pitchFamily="2" charset="0"/>
                <a:cs typeface="Kalpurush" panose="02000600000000000000" pitchFamily="2" charset="0"/>
              </a:rPr>
              <a:t>মোবাইল</a:t>
            </a:r>
            <a:r>
              <a:rPr lang="en-US" sz="2000" b="1" dirty="0">
                <a:solidFill>
                  <a:srgbClr val="262626"/>
                </a:solidFill>
                <a:latin typeface="Kalpurush" panose="02000600000000000000" pitchFamily="2" charset="0"/>
                <a:cs typeface="Kalpurush" panose="02000600000000000000" pitchFamily="2" charset="0"/>
              </a:rPr>
              <a:t>: ০১৭২৫-৯৪৫৪৭৬</a:t>
            </a:r>
          </a:p>
          <a:p>
            <a:pPr>
              <a:lnSpc>
                <a:spcPct val="150000"/>
              </a:lnSpc>
            </a:pPr>
            <a:r>
              <a:rPr lang="en-US" sz="2000" b="1" dirty="0" err="1">
                <a:solidFill>
                  <a:srgbClr val="262626"/>
                </a:solidFill>
                <a:latin typeface="Kalpurush" panose="02000600000000000000" pitchFamily="2" charset="0"/>
                <a:cs typeface="Kalpurush" panose="02000600000000000000" pitchFamily="2" charset="0"/>
              </a:rPr>
              <a:t>ইমেইল</a:t>
            </a:r>
            <a:r>
              <a:rPr lang="en-US" sz="2000" b="1" dirty="0">
                <a:solidFill>
                  <a:srgbClr val="262626"/>
                </a:solidFill>
                <a:latin typeface="Kalpurush" panose="02000600000000000000" pitchFamily="2" charset="0"/>
                <a:cs typeface="Kalpurush" panose="02000600000000000000" pitchFamily="2" charset="0"/>
              </a:rPr>
              <a:t>: rajibbakchi@gmail.com</a:t>
            </a:r>
          </a:p>
        </p:txBody>
      </p:sp>
      <p:sp>
        <p:nvSpPr>
          <p:cNvPr id="6" name="Rounded Rectangle 4">
            <a:extLst>
              <a:ext uri="{FF2B5EF4-FFF2-40B4-BE49-F238E27FC236}">
                <a16:creationId xmlns:a16="http://schemas.microsoft.com/office/drawing/2014/main" id="{DA37C93F-C525-40DD-4C03-46941B14D1DC}"/>
              </a:ext>
            </a:extLst>
          </p:cNvPr>
          <p:cNvSpPr/>
          <p:nvPr/>
        </p:nvSpPr>
        <p:spPr>
          <a:xfrm>
            <a:off x="4823381" y="770021"/>
            <a:ext cx="2545238" cy="671812"/>
          </a:xfrm>
          <a:prstGeom prst="roundRect">
            <a:avLst>
              <a:gd name="adj" fmla="val 0"/>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262626"/>
                </a:solidFill>
                <a:latin typeface="Kalpurush" panose="02000600000000000000" pitchFamily="2" charset="0"/>
                <a:cs typeface="Kalpurush" panose="02000600000000000000" pitchFamily="2" charset="0"/>
              </a:rPr>
              <a:t>শিক্ষক</a:t>
            </a:r>
            <a:r>
              <a:rPr lang="en-US" sz="2800" b="1" dirty="0">
                <a:solidFill>
                  <a:srgbClr val="262626"/>
                </a:solidFill>
                <a:latin typeface="Kalpurush" panose="02000600000000000000" pitchFamily="2" charset="0"/>
                <a:cs typeface="Kalpurush" panose="02000600000000000000" pitchFamily="2" charset="0"/>
              </a:rPr>
              <a:t> </a:t>
            </a:r>
            <a:r>
              <a:rPr lang="en-US" sz="2800" b="1" dirty="0" err="1">
                <a:solidFill>
                  <a:srgbClr val="262626"/>
                </a:solidFill>
                <a:latin typeface="Kalpurush" panose="02000600000000000000" pitchFamily="2" charset="0"/>
                <a:cs typeface="Kalpurush" panose="02000600000000000000" pitchFamily="2" charset="0"/>
              </a:rPr>
              <a:t>পরিচিতি</a:t>
            </a:r>
            <a:endParaRPr lang="en-US" sz="2800" b="1" dirty="0">
              <a:solidFill>
                <a:srgbClr val="262626"/>
              </a:solidFill>
              <a:latin typeface="Kalpurush" panose="02000600000000000000" pitchFamily="2" charset="0"/>
              <a:cs typeface="Kalpurush" panose="02000600000000000000" pitchFamily="2" charset="0"/>
            </a:endParaRPr>
          </a:p>
        </p:txBody>
      </p:sp>
      <p:sp>
        <p:nvSpPr>
          <p:cNvPr id="3" name="TextBox 2">
            <a:extLst>
              <a:ext uri="{FF2B5EF4-FFF2-40B4-BE49-F238E27FC236}">
                <a16:creationId xmlns:a16="http://schemas.microsoft.com/office/drawing/2014/main" id="{9DB6EBF6-2526-E571-8FD1-70A39DE1423D}"/>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pic>
        <p:nvPicPr>
          <p:cNvPr id="2" name="Picture 1">
            <a:extLst>
              <a:ext uri="{FF2B5EF4-FFF2-40B4-BE49-F238E27FC236}">
                <a16:creationId xmlns:a16="http://schemas.microsoft.com/office/drawing/2014/main" id="{41CCA4FD-CA2C-4BA7-811E-1372045D29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03885" y="2408604"/>
            <a:ext cx="2743200" cy="2743200"/>
          </a:xfrm>
          <a:prstGeom prst="ellipse">
            <a:avLst/>
          </a:prstGeom>
          <a:ln w="762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606677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500"/>
                                        <p:tgtEl>
                                          <p:spTgt spid="18"/>
                                        </p:tgtEl>
                                      </p:cBhvr>
                                    </p:animEffect>
                                    <p:anim calcmode="lin" valueType="num">
                                      <p:cBhvr>
                                        <p:cTn id="8" dur="1500" fill="hold"/>
                                        <p:tgtEl>
                                          <p:spTgt spid="18"/>
                                        </p:tgtEl>
                                        <p:attrNameLst>
                                          <p:attrName>ppt_x</p:attrName>
                                        </p:attrNameLst>
                                      </p:cBhvr>
                                      <p:tavLst>
                                        <p:tav tm="0">
                                          <p:val>
                                            <p:strVal val="#ppt_x"/>
                                          </p:val>
                                        </p:tav>
                                        <p:tav tm="100000">
                                          <p:val>
                                            <p:strVal val="#ppt_x"/>
                                          </p:val>
                                        </p:tav>
                                      </p:tavLst>
                                    </p:anim>
                                    <p:anim calcmode="lin" valueType="num">
                                      <p:cBhvr>
                                        <p:cTn id="9" dur="1500" fill="hold"/>
                                        <p:tgtEl>
                                          <p:spTgt spid="18"/>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500"/>
                                        <p:tgtEl>
                                          <p:spTgt spid="6"/>
                                        </p:tgtEl>
                                      </p:cBhvr>
                                    </p:animEffect>
                                    <p:anim calcmode="lin" valueType="num">
                                      <p:cBhvr>
                                        <p:cTn id="13" dur="1500" fill="hold"/>
                                        <p:tgtEl>
                                          <p:spTgt spid="6"/>
                                        </p:tgtEl>
                                        <p:attrNameLst>
                                          <p:attrName>ppt_x</p:attrName>
                                        </p:attrNameLst>
                                      </p:cBhvr>
                                      <p:tavLst>
                                        <p:tav tm="0">
                                          <p:val>
                                            <p:strVal val="#ppt_x"/>
                                          </p:val>
                                        </p:tav>
                                        <p:tav tm="100000">
                                          <p:val>
                                            <p:strVal val="#ppt_x"/>
                                          </p:val>
                                        </p:tav>
                                      </p:tavLst>
                                    </p:anim>
                                    <p:anim calcmode="lin" valueType="num">
                                      <p:cBhvr>
                                        <p:cTn id="14" dur="15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500"/>
                                        <p:tgtEl>
                                          <p:spTgt spid="2"/>
                                        </p:tgtEl>
                                      </p:cBhvr>
                                    </p:animEffect>
                                    <p:anim calcmode="lin" valueType="num">
                                      <p:cBhvr>
                                        <p:cTn id="18" dur="1500" fill="hold"/>
                                        <p:tgtEl>
                                          <p:spTgt spid="2"/>
                                        </p:tgtEl>
                                        <p:attrNameLst>
                                          <p:attrName>ppt_x</p:attrName>
                                        </p:attrNameLst>
                                      </p:cBhvr>
                                      <p:tavLst>
                                        <p:tav tm="0">
                                          <p:val>
                                            <p:strVal val="#ppt_x"/>
                                          </p:val>
                                        </p:tav>
                                        <p:tav tm="100000">
                                          <p:val>
                                            <p:strVal val="#ppt_x"/>
                                          </p:val>
                                        </p:tav>
                                      </p:tavLst>
                                    </p:anim>
                                    <p:anim calcmode="lin" valueType="num">
                                      <p:cBhvr>
                                        <p:cTn id="19" dur="15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D04C5-988A-05AB-A4A0-A0B0E8EE446C}"/>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F4232936-ABBD-7F1D-77F4-7540497E5D34}"/>
              </a:ext>
            </a:extLst>
          </p:cNvPr>
          <p:cNvSpPr txBox="1"/>
          <p:nvPr/>
        </p:nvSpPr>
        <p:spPr>
          <a:xfrm>
            <a:off x="1878352" y="2487684"/>
            <a:ext cx="8435323" cy="2362185"/>
          </a:xfrm>
          <a:prstGeom prst="rect">
            <a:avLst/>
          </a:prstGeom>
          <a:noFill/>
        </p:spPr>
        <p:txBody>
          <a:bodyPr wrap="none" rtlCol="0" anchor="ctr">
            <a:spAutoFit/>
          </a:bodyPr>
          <a:lstStyle/>
          <a:p>
            <a:pPr algn="ctr">
              <a:lnSpc>
                <a:spcPct val="150000"/>
              </a:lnSpc>
            </a:pPr>
            <a:r>
              <a:rPr lang="en-US" sz="2000" b="1" dirty="0" err="1">
                <a:solidFill>
                  <a:srgbClr val="262626"/>
                </a:solidFill>
                <a:latin typeface="Kalpurush" panose="02000600000000000000" pitchFamily="2" charset="0"/>
                <a:cs typeface="Kalpurush" panose="02000600000000000000" pitchFamily="2" charset="0"/>
              </a:rPr>
              <a:t>বিষয়</a:t>
            </a:r>
            <a:r>
              <a:rPr lang="en-US" sz="2000" b="1" dirty="0">
                <a:solidFill>
                  <a:srgbClr val="262626"/>
                </a:solidFill>
                <a:latin typeface="Kalpurush" panose="02000600000000000000" pitchFamily="2" charset="0"/>
                <a:cs typeface="Kalpurush" panose="02000600000000000000" pitchFamily="2" charset="0"/>
              </a:rPr>
              <a:t>: </a:t>
            </a:r>
            <a:r>
              <a:rPr lang="en-US" sz="2000" dirty="0" err="1">
                <a:solidFill>
                  <a:srgbClr val="262626"/>
                </a:solidFill>
                <a:latin typeface="Kalpurush" panose="02000600000000000000" pitchFamily="2" charset="0"/>
                <a:cs typeface="Kalpurush" panose="02000600000000000000" pitchFamily="2" charset="0"/>
              </a:rPr>
              <a:t>তথ্য</a:t>
            </a:r>
            <a:r>
              <a:rPr lang="en-US" sz="2000" dirty="0">
                <a:solidFill>
                  <a:srgbClr val="262626"/>
                </a:solidFill>
                <a:latin typeface="Kalpurush" panose="02000600000000000000" pitchFamily="2" charset="0"/>
                <a:cs typeface="Kalpurush" panose="02000600000000000000" pitchFamily="2" charset="0"/>
              </a:rPr>
              <a:t> ও </a:t>
            </a:r>
            <a:r>
              <a:rPr lang="en-US" sz="2000" dirty="0" err="1">
                <a:solidFill>
                  <a:srgbClr val="262626"/>
                </a:solidFill>
                <a:latin typeface="Kalpurush" panose="02000600000000000000" pitchFamily="2" charset="0"/>
                <a:cs typeface="Kalpurush" panose="02000600000000000000" pitchFamily="2" charset="0"/>
              </a:rPr>
              <a:t>যোগাযোগ</a:t>
            </a:r>
            <a:r>
              <a:rPr lang="en-US" sz="2000" dirty="0">
                <a:solidFill>
                  <a:srgbClr val="262626"/>
                </a:solidFill>
                <a:latin typeface="Kalpurush" panose="02000600000000000000" pitchFamily="2" charset="0"/>
                <a:cs typeface="Kalpurush" panose="02000600000000000000" pitchFamily="2" charset="0"/>
              </a:rPr>
              <a:t> </a:t>
            </a:r>
            <a:r>
              <a:rPr lang="en-US" sz="2000" dirty="0" err="1">
                <a:solidFill>
                  <a:srgbClr val="262626"/>
                </a:solidFill>
                <a:latin typeface="Kalpurush" panose="02000600000000000000" pitchFamily="2" charset="0"/>
                <a:cs typeface="Kalpurush" panose="02000600000000000000" pitchFamily="2" charset="0"/>
              </a:rPr>
              <a:t>প্রযুক্তি</a:t>
            </a:r>
            <a:endParaRPr lang="en-US" sz="2000" dirty="0">
              <a:solidFill>
                <a:srgbClr val="262626"/>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262626"/>
                </a:solidFill>
                <a:latin typeface="Kalpurush" panose="02000600000000000000" pitchFamily="2" charset="0"/>
                <a:cs typeface="Kalpurush" panose="02000600000000000000" pitchFamily="2" charset="0"/>
              </a:rPr>
              <a:t>শ্রেণি</a:t>
            </a:r>
            <a:r>
              <a:rPr lang="en-US" sz="2000" b="1" dirty="0">
                <a:solidFill>
                  <a:srgbClr val="262626"/>
                </a:solidFill>
                <a:latin typeface="Kalpurush" panose="02000600000000000000" pitchFamily="2" charset="0"/>
                <a:cs typeface="Kalpurush" panose="02000600000000000000" pitchFamily="2" charset="0"/>
              </a:rPr>
              <a:t>: </a:t>
            </a:r>
            <a:r>
              <a:rPr lang="en-US" sz="2000" dirty="0" err="1">
                <a:solidFill>
                  <a:srgbClr val="262626"/>
                </a:solidFill>
                <a:latin typeface="Kalpurush" panose="02000600000000000000" pitchFamily="2" charset="0"/>
                <a:cs typeface="Kalpurush" panose="02000600000000000000" pitchFamily="2" charset="0"/>
              </a:rPr>
              <a:t>একাদশ-দ্বাদশ</a:t>
            </a:r>
            <a:endParaRPr lang="en-US" sz="2000" dirty="0">
              <a:solidFill>
                <a:srgbClr val="262626"/>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262626"/>
                </a:solidFill>
                <a:latin typeface="Kalpurush" panose="02000600000000000000" pitchFamily="2" charset="0"/>
                <a:cs typeface="Kalpurush" panose="02000600000000000000" pitchFamily="2" charset="0"/>
              </a:rPr>
              <a:t>অধ্যায়</a:t>
            </a:r>
            <a:r>
              <a:rPr lang="en-US" sz="2000" b="1" dirty="0">
                <a:solidFill>
                  <a:srgbClr val="262626"/>
                </a:solidFill>
                <a:latin typeface="Kalpurush" panose="02000600000000000000" pitchFamily="2" charset="0"/>
                <a:cs typeface="Kalpurush" panose="02000600000000000000" pitchFamily="2" charset="0"/>
              </a:rPr>
              <a:t>: </a:t>
            </a:r>
            <a:r>
              <a:rPr lang="en-US" sz="2000" dirty="0" err="1">
                <a:solidFill>
                  <a:srgbClr val="262626"/>
                </a:solidFill>
                <a:latin typeface="Kalpurush" panose="02000600000000000000" pitchFamily="2" charset="0"/>
                <a:cs typeface="Kalpurush" panose="02000600000000000000" pitchFamily="2" charset="0"/>
              </a:rPr>
              <a:t>চতুর্থ</a:t>
            </a:r>
            <a:r>
              <a:rPr lang="en-US" sz="2000" dirty="0">
                <a:solidFill>
                  <a:srgbClr val="262626"/>
                </a:solidFill>
                <a:latin typeface="Kalpurush" panose="02000600000000000000" pitchFamily="2" charset="0"/>
                <a:cs typeface="Kalpurush" panose="02000600000000000000" pitchFamily="2" charset="0"/>
              </a:rPr>
              <a:t> (</a:t>
            </a:r>
            <a:r>
              <a:rPr lang="as-IN" sz="2000" dirty="0">
                <a:solidFill>
                  <a:srgbClr val="262626"/>
                </a:solidFill>
                <a:latin typeface="Kalpurush" panose="02000600000000000000" pitchFamily="2" charset="0"/>
                <a:cs typeface="Kalpurush" panose="02000600000000000000" pitchFamily="2" charset="0"/>
              </a:rPr>
              <a:t>ওয়েব ডিজাইন পরিচিতি ও </a:t>
            </a:r>
            <a:r>
              <a:rPr lang="en-US" sz="2000" dirty="0">
                <a:solidFill>
                  <a:srgbClr val="262626"/>
                </a:solidFill>
                <a:latin typeface="Kalpurush" panose="02000600000000000000" pitchFamily="2" charset="0"/>
                <a:cs typeface="Kalpurush" panose="02000600000000000000" pitchFamily="2" charset="0"/>
              </a:rPr>
              <a:t>HTML)</a:t>
            </a:r>
          </a:p>
          <a:p>
            <a:pPr algn="ctr">
              <a:lnSpc>
                <a:spcPct val="150000"/>
              </a:lnSpc>
            </a:pPr>
            <a:r>
              <a:rPr lang="en-US" sz="2000" b="1" dirty="0" err="1">
                <a:solidFill>
                  <a:srgbClr val="262626"/>
                </a:solidFill>
                <a:latin typeface="Kalpurush" panose="02000600000000000000" pitchFamily="2" charset="0"/>
                <a:cs typeface="Kalpurush" panose="02000600000000000000" pitchFamily="2" charset="0"/>
              </a:rPr>
              <a:t>আলোচনার</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বিষয়বস্তু</a:t>
            </a:r>
            <a:r>
              <a:rPr lang="en-US" sz="2000" b="1" dirty="0">
                <a:solidFill>
                  <a:srgbClr val="262626"/>
                </a:solidFill>
                <a:latin typeface="Kalpurush" panose="02000600000000000000" pitchFamily="2" charset="0"/>
                <a:cs typeface="Kalpurush" panose="02000600000000000000" pitchFamily="2" charset="0"/>
              </a:rPr>
              <a:t>: </a:t>
            </a:r>
            <a:r>
              <a:rPr lang="as-IN" sz="2000" dirty="0">
                <a:solidFill>
                  <a:srgbClr val="262626"/>
                </a:solidFill>
                <a:latin typeface="Kalpurush" panose="02000600000000000000" pitchFamily="2" charset="0"/>
                <a:cs typeface="Kalpurush" panose="02000600000000000000" pitchFamily="2" charset="0"/>
              </a:rPr>
              <a:t>ওয়েবসাইটের কাঠামো</a:t>
            </a:r>
            <a:r>
              <a:rPr lang="en-US" sz="2000" dirty="0">
                <a:solidFill>
                  <a:srgbClr val="262626"/>
                </a:solidFill>
                <a:latin typeface="Kalpurush" panose="02000600000000000000" pitchFamily="2" charset="0"/>
                <a:cs typeface="Kalpurush" panose="02000600000000000000" pitchFamily="2" charset="0"/>
              </a:rPr>
              <a:t> -</a:t>
            </a:r>
            <a:r>
              <a:rPr lang="as-IN" sz="2000" dirty="0">
                <a:solidFill>
                  <a:srgbClr val="262626"/>
                </a:solidFill>
                <a:latin typeface="Kalpurush" panose="02000600000000000000" pitchFamily="2" charset="0"/>
                <a:cs typeface="Kalpurush" panose="02000600000000000000" pitchFamily="2" charset="0"/>
              </a:rPr>
              <a:t> লিনিয়ার, ট্রি, ওয়েব লিঙ্কড</a:t>
            </a:r>
            <a:r>
              <a:rPr lang="en-US" sz="2000" dirty="0">
                <a:solidFill>
                  <a:srgbClr val="262626"/>
                </a:solidFill>
                <a:latin typeface="Kalpurush" panose="02000600000000000000" pitchFamily="2" charset="0"/>
                <a:cs typeface="Kalpurush" panose="02000600000000000000" pitchFamily="2" charset="0"/>
              </a:rPr>
              <a:t> ও </a:t>
            </a:r>
            <a:r>
              <a:rPr lang="en-US" sz="2000" dirty="0" err="1">
                <a:solidFill>
                  <a:srgbClr val="262626"/>
                </a:solidFill>
                <a:latin typeface="Kalpurush" panose="02000600000000000000" pitchFamily="2" charset="0"/>
                <a:cs typeface="Kalpurush" panose="02000600000000000000" pitchFamily="2" charset="0"/>
              </a:rPr>
              <a:t>হাইব্রিড</a:t>
            </a:r>
            <a:r>
              <a:rPr lang="as-IN" sz="2000" dirty="0">
                <a:solidFill>
                  <a:srgbClr val="262626"/>
                </a:solidFill>
                <a:latin typeface="Kalpurush" panose="02000600000000000000" pitchFamily="2" charset="0"/>
                <a:cs typeface="Kalpurush" panose="02000600000000000000" pitchFamily="2" charset="0"/>
              </a:rPr>
              <a:t> কাঠামো</a:t>
            </a:r>
            <a:endParaRPr lang="en-US" sz="2000" dirty="0">
              <a:solidFill>
                <a:srgbClr val="262626"/>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262626"/>
                </a:solidFill>
                <a:latin typeface="Kalpurush" panose="02000600000000000000" pitchFamily="2" charset="0"/>
                <a:cs typeface="Kalpurush" panose="02000600000000000000" pitchFamily="2" charset="0"/>
              </a:rPr>
              <a:t>সময়</a:t>
            </a:r>
            <a:r>
              <a:rPr lang="en-US" sz="2000" b="1" dirty="0">
                <a:solidFill>
                  <a:srgbClr val="262626"/>
                </a:solidFill>
                <a:latin typeface="Kalpurush" panose="02000600000000000000" pitchFamily="2" charset="0"/>
                <a:cs typeface="Kalpurush" panose="02000600000000000000" pitchFamily="2" charset="0"/>
              </a:rPr>
              <a:t>: </a:t>
            </a:r>
            <a:r>
              <a:rPr lang="en-US" sz="2000" dirty="0">
                <a:solidFill>
                  <a:srgbClr val="262626"/>
                </a:solidFill>
                <a:latin typeface="Kalpurush" panose="02000600000000000000" pitchFamily="2" charset="0"/>
                <a:cs typeface="Kalpurush" panose="02000600000000000000" pitchFamily="2" charset="0"/>
              </a:rPr>
              <a:t>৪০ </a:t>
            </a:r>
            <a:r>
              <a:rPr lang="en-US" sz="2000" dirty="0" err="1">
                <a:solidFill>
                  <a:srgbClr val="262626"/>
                </a:solidFill>
                <a:latin typeface="Kalpurush" panose="02000600000000000000" pitchFamily="2" charset="0"/>
                <a:cs typeface="Kalpurush" panose="02000600000000000000" pitchFamily="2" charset="0"/>
              </a:rPr>
              <a:t>মিনিট</a:t>
            </a:r>
            <a:endParaRPr lang="en-US" sz="2000" dirty="0">
              <a:solidFill>
                <a:srgbClr val="262626"/>
              </a:solidFill>
              <a:latin typeface="Kalpurush" panose="02000600000000000000" pitchFamily="2" charset="0"/>
              <a:cs typeface="Kalpurush" panose="02000600000000000000" pitchFamily="2" charset="0"/>
            </a:endParaRPr>
          </a:p>
        </p:txBody>
      </p:sp>
      <p:sp>
        <p:nvSpPr>
          <p:cNvPr id="3" name="Rounded Rectangle 4">
            <a:extLst>
              <a:ext uri="{FF2B5EF4-FFF2-40B4-BE49-F238E27FC236}">
                <a16:creationId xmlns:a16="http://schemas.microsoft.com/office/drawing/2014/main" id="{0C174A33-69D1-8490-A341-F65CA6C4CE48}"/>
              </a:ext>
            </a:extLst>
          </p:cNvPr>
          <p:cNvSpPr/>
          <p:nvPr/>
        </p:nvSpPr>
        <p:spPr>
          <a:xfrm>
            <a:off x="4958648" y="962342"/>
            <a:ext cx="2274704" cy="681256"/>
          </a:xfrm>
          <a:prstGeom prst="roundRect">
            <a:avLst>
              <a:gd name="adj" fmla="val 0"/>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262626"/>
                </a:solidFill>
                <a:latin typeface="Kalpurush" panose="02000600000000000000" pitchFamily="2" charset="0"/>
                <a:cs typeface="Kalpurush" panose="02000600000000000000" pitchFamily="2" charset="0"/>
              </a:rPr>
              <a:t>পাঠ</a:t>
            </a:r>
            <a:r>
              <a:rPr lang="en-US" sz="2800" b="1" dirty="0">
                <a:solidFill>
                  <a:srgbClr val="262626"/>
                </a:solidFill>
                <a:latin typeface="Kalpurush" panose="02000600000000000000" pitchFamily="2" charset="0"/>
                <a:cs typeface="Kalpurush" panose="02000600000000000000" pitchFamily="2" charset="0"/>
              </a:rPr>
              <a:t> </a:t>
            </a:r>
            <a:r>
              <a:rPr lang="en-US" sz="2800" b="1" dirty="0" err="1">
                <a:solidFill>
                  <a:srgbClr val="262626"/>
                </a:solidFill>
                <a:latin typeface="Kalpurush" panose="02000600000000000000" pitchFamily="2" charset="0"/>
                <a:cs typeface="Kalpurush" panose="02000600000000000000" pitchFamily="2" charset="0"/>
              </a:rPr>
              <a:t>পরিচিতি</a:t>
            </a:r>
            <a:endParaRPr lang="en-US" sz="2800" b="1" dirty="0">
              <a:solidFill>
                <a:srgbClr val="262626"/>
              </a:solidFill>
              <a:latin typeface="Kalpurush" panose="02000600000000000000" pitchFamily="2" charset="0"/>
              <a:cs typeface="Kalpurush" panose="02000600000000000000" pitchFamily="2" charset="0"/>
            </a:endParaRPr>
          </a:p>
        </p:txBody>
      </p:sp>
      <p:sp>
        <p:nvSpPr>
          <p:cNvPr id="4" name="TextBox 3">
            <a:extLst>
              <a:ext uri="{FF2B5EF4-FFF2-40B4-BE49-F238E27FC236}">
                <a16:creationId xmlns:a16="http://schemas.microsoft.com/office/drawing/2014/main" id="{E5F14164-49C3-20E9-DFEC-68E8845F20BD}"/>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2155920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1500"/>
                                        <p:tgtEl>
                                          <p:spTgt spid="3"/>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1500"/>
                                        <p:tgtEl>
                                          <p:spTgt spid="18"/>
                                        </p:tgtEl>
                                      </p:cBhvr>
                                    </p:animEffect>
                                    <p:anim calcmode="lin" valueType="num">
                                      <p:cBhvr>
                                        <p:cTn id="11" dur="1500" fill="hold"/>
                                        <p:tgtEl>
                                          <p:spTgt spid="18"/>
                                        </p:tgtEl>
                                        <p:attrNameLst>
                                          <p:attrName>ppt_x</p:attrName>
                                        </p:attrNameLst>
                                      </p:cBhvr>
                                      <p:tavLst>
                                        <p:tav tm="0">
                                          <p:val>
                                            <p:strVal val="#ppt_x"/>
                                          </p:val>
                                        </p:tav>
                                        <p:tav tm="100000">
                                          <p:val>
                                            <p:strVal val="#ppt_x"/>
                                          </p:val>
                                        </p:tav>
                                      </p:tavLst>
                                    </p:anim>
                                    <p:anim calcmode="lin" valueType="num">
                                      <p:cBhvr>
                                        <p:cTn id="12" dur="15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4B03CA-AD27-7EC2-4CA9-2F47BC5A4A8F}"/>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1FD4F823-AD7D-36E4-C70A-423C8A4A0712}"/>
              </a:ext>
            </a:extLst>
          </p:cNvPr>
          <p:cNvSpPr txBox="1"/>
          <p:nvPr/>
        </p:nvSpPr>
        <p:spPr>
          <a:xfrm>
            <a:off x="3474379" y="2693717"/>
            <a:ext cx="5240537" cy="2362185"/>
          </a:xfrm>
          <a:prstGeom prst="rect">
            <a:avLst/>
          </a:prstGeom>
          <a:noFill/>
        </p:spPr>
        <p:txBody>
          <a:bodyPr wrap="none" rtlCol="0">
            <a:spAutoFit/>
          </a:bodyPr>
          <a:lstStyle/>
          <a:p>
            <a:pPr marL="342900" indent="-342900">
              <a:lnSpc>
                <a:spcPct val="150000"/>
              </a:lnSpc>
              <a:buFont typeface="Wingdings" panose="05000000000000000000" pitchFamily="2" charset="2"/>
              <a:buChar char="ü"/>
            </a:pPr>
            <a:r>
              <a:rPr lang="as-IN" sz="2000" b="1" dirty="0">
                <a:solidFill>
                  <a:srgbClr val="262626"/>
                </a:solidFill>
                <a:latin typeface="Kalpurush" panose="02000600000000000000" pitchFamily="2" charset="0"/>
                <a:cs typeface="Kalpurush" panose="02000600000000000000" pitchFamily="2" charset="0"/>
              </a:rPr>
              <a:t>ওয়েবসাইটের কাঠামো</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সম্পর্কে</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ব্যাখ্যা</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করতে</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পারবে</a:t>
            </a:r>
            <a:r>
              <a:rPr lang="en-US" sz="2000" b="1" dirty="0">
                <a:solidFill>
                  <a:srgbClr val="262626"/>
                </a:solidFill>
                <a:latin typeface="Kalpurush" panose="02000600000000000000" pitchFamily="2" charset="0"/>
                <a:cs typeface="Kalpurush" panose="02000600000000000000" pitchFamily="2" charset="0"/>
              </a:rPr>
              <a:t>।</a:t>
            </a:r>
          </a:p>
          <a:p>
            <a:pPr marL="342900" indent="-342900">
              <a:lnSpc>
                <a:spcPct val="150000"/>
              </a:lnSpc>
              <a:buFont typeface="Wingdings" panose="05000000000000000000" pitchFamily="2" charset="2"/>
              <a:buChar char="ü"/>
            </a:pPr>
            <a:r>
              <a:rPr lang="as-IN" sz="2000" b="1" dirty="0">
                <a:solidFill>
                  <a:srgbClr val="262626"/>
                </a:solidFill>
                <a:latin typeface="Kalpurush" panose="02000600000000000000" pitchFamily="2" charset="0"/>
                <a:cs typeface="Kalpurush" panose="02000600000000000000" pitchFamily="2" charset="0"/>
              </a:rPr>
              <a:t>লিনিয়ার</a:t>
            </a:r>
            <a:r>
              <a:rPr lang="en-US" sz="2000" b="1" dirty="0">
                <a:solidFill>
                  <a:srgbClr val="262626"/>
                </a:solidFill>
                <a:latin typeface="Kalpurush" panose="02000600000000000000" pitchFamily="2" charset="0"/>
                <a:cs typeface="Kalpurush" panose="02000600000000000000" pitchFamily="2" charset="0"/>
              </a:rPr>
              <a:t> </a:t>
            </a:r>
            <a:r>
              <a:rPr lang="as-IN" sz="2000" b="1" dirty="0">
                <a:solidFill>
                  <a:srgbClr val="262626"/>
                </a:solidFill>
                <a:latin typeface="Kalpurush" panose="02000600000000000000" pitchFamily="2" charset="0"/>
                <a:cs typeface="Kalpurush" panose="02000600000000000000" pitchFamily="2" charset="0"/>
              </a:rPr>
              <a:t>কাঠামো </a:t>
            </a:r>
            <a:r>
              <a:rPr lang="en-US" sz="2000" b="1" dirty="0" err="1">
                <a:solidFill>
                  <a:srgbClr val="262626"/>
                </a:solidFill>
                <a:latin typeface="Kalpurush" panose="02000600000000000000" pitchFamily="2" charset="0"/>
                <a:cs typeface="Kalpurush" panose="02000600000000000000" pitchFamily="2" charset="0"/>
              </a:rPr>
              <a:t>সম্পর্কে</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ব্যাখ্যা</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করতে</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পারবে</a:t>
            </a:r>
            <a:r>
              <a:rPr lang="en-US" sz="2000" b="1" dirty="0">
                <a:solidFill>
                  <a:srgbClr val="262626"/>
                </a:solidFill>
                <a:latin typeface="Kalpurush" panose="02000600000000000000" pitchFamily="2" charset="0"/>
                <a:cs typeface="Kalpurush" panose="02000600000000000000" pitchFamily="2" charset="0"/>
              </a:rPr>
              <a:t>।</a:t>
            </a:r>
          </a:p>
          <a:p>
            <a:pPr marL="342900" indent="-342900">
              <a:lnSpc>
                <a:spcPct val="150000"/>
              </a:lnSpc>
              <a:buFont typeface="Wingdings" panose="05000000000000000000" pitchFamily="2" charset="2"/>
              <a:buChar char="ü"/>
            </a:pPr>
            <a:r>
              <a:rPr lang="en-US" sz="2000" b="1" dirty="0" err="1">
                <a:solidFill>
                  <a:srgbClr val="262626"/>
                </a:solidFill>
                <a:latin typeface="Kalpurush" panose="02000600000000000000" pitchFamily="2" charset="0"/>
                <a:cs typeface="Kalpurush" panose="02000600000000000000" pitchFamily="2" charset="0"/>
              </a:rPr>
              <a:t>ট্রি</a:t>
            </a:r>
            <a:r>
              <a:rPr lang="en-US" sz="2000" b="1" dirty="0">
                <a:solidFill>
                  <a:srgbClr val="262626"/>
                </a:solidFill>
                <a:latin typeface="Kalpurush" panose="02000600000000000000" pitchFamily="2" charset="0"/>
                <a:cs typeface="Kalpurush" panose="02000600000000000000" pitchFamily="2" charset="0"/>
              </a:rPr>
              <a:t> </a:t>
            </a:r>
            <a:r>
              <a:rPr lang="as-IN" sz="2000" b="1" dirty="0">
                <a:solidFill>
                  <a:srgbClr val="262626"/>
                </a:solidFill>
                <a:latin typeface="Kalpurush" panose="02000600000000000000" pitchFamily="2" charset="0"/>
                <a:cs typeface="Kalpurush" panose="02000600000000000000" pitchFamily="2" charset="0"/>
              </a:rPr>
              <a:t>কাঠামো </a:t>
            </a:r>
            <a:r>
              <a:rPr lang="en-US" sz="2000" b="1" dirty="0" err="1">
                <a:solidFill>
                  <a:srgbClr val="262626"/>
                </a:solidFill>
                <a:latin typeface="Kalpurush" panose="02000600000000000000" pitchFamily="2" charset="0"/>
                <a:cs typeface="Kalpurush" panose="02000600000000000000" pitchFamily="2" charset="0"/>
              </a:rPr>
              <a:t>সম্পর্কে</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ব্যাখ্যা</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করতে</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পারবে</a:t>
            </a:r>
            <a:r>
              <a:rPr lang="en-US" sz="2000" b="1" dirty="0">
                <a:solidFill>
                  <a:srgbClr val="262626"/>
                </a:solidFill>
                <a:latin typeface="Kalpurush" panose="02000600000000000000" pitchFamily="2" charset="0"/>
                <a:cs typeface="Kalpurush" panose="02000600000000000000" pitchFamily="2" charset="0"/>
              </a:rPr>
              <a:t>।</a:t>
            </a:r>
          </a:p>
          <a:p>
            <a:pPr marL="342900" indent="-342900">
              <a:lnSpc>
                <a:spcPct val="150000"/>
              </a:lnSpc>
              <a:buFont typeface="Wingdings" panose="05000000000000000000" pitchFamily="2" charset="2"/>
              <a:buChar char="ü"/>
            </a:pPr>
            <a:r>
              <a:rPr lang="as-IN" sz="2000" b="1" dirty="0">
                <a:solidFill>
                  <a:srgbClr val="262626"/>
                </a:solidFill>
                <a:latin typeface="Kalpurush" panose="02000600000000000000" pitchFamily="2" charset="0"/>
                <a:cs typeface="Kalpurush" panose="02000600000000000000" pitchFamily="2" charset="0"/>
              </a:rPr>
              <a:t>ওয়েব লিঙ্কড</a:t>
            </a:r>
            <a:r>
              <a:rPr lang="en-US" sz="2000" b="1" dirty="0">
                <a:solidFill>
                  <a:srgbClr val="262626"/>
                </a:solidFill>
                <a:latin typeface="Kalpurush" panose="02000600000000000000" pitchFamily="2" charset="0"/>
                <a:cs typeface="Kalpurush" panose="02000600000000000000" pitchFamily="2" charset="0"/>
              </a:rPr>
              <a:t> </a:t>
            </a:r>
            <a:r>
              <a:rPr lang="as-IN" sz="2000" b="1" dirty="0">
                <a:solidFill>
                  <a:srgbClr val="262626"/>
                </a:solidFill>
                <a:latin typeface="Kalpurush" panose="02000600000000000000" pitchFamily="2" charset="0"/>
                <a:cs typeface="Kalpurush" panose="02000600000000000000" pitchFamily="2" charset="0"/>
              </a:rPr>
              <a:t>কাঠামো </a:t>
            </a:r>
            <a:r>
              <a:rPr lang="en-US" sz="2000" b="1" dirty="0" err="1">
                <a:solidFill>
                  <a:srgbClr val="262626"/>
                </a:solidFill>
                <a:latin typeface="Kalpurush" panose="02000600000000000000" pitchFamily="2" charset="0"/>
                <a:cs typeface="Kalpurush" panose="02000600000000000000" pitchFamily="2" charset="0"/>
              </a:rPr>
              <a:t>সম্পর্কে</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ব্যাখ্যা</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করতে</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পারবে</a:t>
            </a:r>
            <a:r>
              <a:rPr lang="en-US" sz="2000" b="1" dirty="0">
                <a:solidFill>
                  <a:srgbClr val="262626"/>
                </a:solidFill>
                <a:latin typeface="Kalpurush" panose="02000600000000000000" pitchFamily="2" charset="0"/>
                <a:cs typeface="Kalpurush" panose="02000600000000000000" pitchFamily="2" charset="0"/>
              </a:rPr>
              <a:t>।</a:t>
            </a:r>
          </a:p>
          <a:p>
            <a:pPr marL="342900" indent="-342900">
              <a:lnSpc>
                <a:spcPct val="150000"/>
              </a:lnSpc>
              <a:buFont typeface="Wingdings" panose="05000000000000000000" pitchFamily="2" charset="2"/>
              <a:buChar char="ü"/>
            </a:pPr>
            <a:r>
              <a:rPr lang="en-US" sz="2000" b="1" dirty="0" err="1">
                <a:solidFill>
                  <a:srgbClr val="262626"/>
                </a:solidFill>
                <a:latin typeface="Kalpurush" panose="02000600000000000000" pitchFamily="2" charset="0"/>
                <a:cs typeface="Kalpurush" panose="02000600000000000000" pitchFamily="2" charset="0"/>
              </a:rPr>
              <a:t>হাইব্রীড</a:t>
            </a:r>
            <a:r>
              <a:rPr lang="en-US" sz="2000" b="1" dirty="0">
                <a:solidFill>
                  <a:srgbClr val="262626"/>
                </a:solidFill>
                <a:latin typeface="Kalpurush" panose="02000600000000000000" pitchFamily="2" charset="0"/>
                <a:cs typeface="Kalpurush" panose="02000600000000000000" pitchFamily="2" charset="0"/>
              </a:rPr>
              <a:t> </a:t>
            </a:r>
            <a:r>
              <a:rPr lang="as-IN" sz="2000" b="1" dirty="0">
                <a:solidFill>
                  <a:srgbClr val="262626"/>
                </a:solidFill>
                <a:latin typeface="Kalpurush" panose="02000600000000000000" pitchFamily="2" charset="0"/>
                <a:cs typeface="Kalpurush" panose="02000600000000000000" pitchFamily="2" charset="0"/>
              </a:rPr>
              <a:t>কাঠামো </a:t>
            </a:r>
            <a:r>
              <a:rPr lang="en-US" sz="2000" b="1" dirty="0" err="1">
                <a:solidFill>
                  <a:srgbClr val="262626"/>
                </a:solidFill>
                <a:latin typeface="Kalpurush" panose="02000600000000000000" pitchFamily="2" charset="0"/>
                <a:cs typeface="Kalpurush" panose="02000600000000000000" pitchFamily="2" charset="0"/>
              </a:rPr>
              <a:t>সম্পর্কে</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ব্যাখ্যা</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করতে</a:t>
            </a:r>
            <a:r>
              <a:rPr lang="en-US" sz="2000" b="1" dirty="0">
                <a:solidFill>
                  <a:srgbClr val="262626"/>
                </a:solidFill>
                <a:latin typeface="Kalpurush" panose="02000600000000000000" pitchFamily="2" charset="0"/>
                <a:cs typeface="Kalpurush" panose="02000600000000000000" pitchFamily="2" charset="0"/>
              </a:rPr>
              <a:t> </a:t>
            </a:r>
            <a:r>
              <a:rPr lang="en-US" sz="2000" b="1" dirty="0" err="1">
                <a:solidFill>
                  <a:srgbClr val="262626"/>
                </a:solidFill>
                <a:latin typeface="Kalpurush" panose="02000600000000000000" pitchFamily="2" charset="0"/>
                <a:cs typeface="Kalpurush" panose="02000600000000000000" pitchFamily="2" charset="0"/>
              </a:rPr>
              <a:t>পারবে</a:t>
            </a:r>
            <a:r>
              <a:rPr lang="en-US" sz="2000" b="1" dirty="0">
                <a:solidFill>
                  <a:srgbClr val="262626"/>
                </a:solidFill>
                <a:latin typeface="Kalpurush" panose="02000600000000000000" pitchFamily="2" charset="0"/>
                <a:cs typeface="Kalpurush" panose="02000600000000000000" pitchFamily="2" charset="0"/>
              </a:rPr>
              <a:t>।</a:t>
            </a:r>
          </a:p>
        </p:txBody>
      </p:sp>
      <p:sp>
        <p:nvSpPr>
          <p:cNvPr id="2" name="Rounded Rectangle 4">
            <a:extLst>
              <a:ext uri="{FF2B5EF4-FFF2-40B4-BE49-F238E27FC236}">
                <a16:creationId xmlns:a16="http://schemas.microsoft.com/office/drawing/2014/main" id="{D9DD41D7-A1FD-8D29-3AD9-5851028A0C88}"/>
              </a:ext>
            </a:extLst>
          </p:cNvPr>
          <p:cNvSpPr/>
          <p:nvPr/>
        </p:nvSpPr>
        <p:spPr>
          <a:xfrm>
            <a:off x="3474379" y="1010725"/>
            <a:ext cx="5240537" cy="686803"/>
          </a:xfrm>
          <a:prstGeom prst="roundRect">
            <a:avLst>
              <a:gd name="adj" fmla="val 0"/>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262626"/>
                </a:solidFill>
                <a:latin typeface="Kalpurush" panose="02000600000000000000" pitchFamily="2" charset="0"/>
                <a:cs typeface="Kalpurush" panose="02000600000000000000" pitchFamily="2" charset="0"/>
              </a:rPr>
              <a:t>এই</a:t>
            </a:r>
            <a:r>
              <a:rPr lang="en-US" sz="2800" b="1" dirty="0">
                <a:solidFill>
                  <a:srgbClr val="262626"/>
                </a:solidFill>
                <a:latin typeface="Kalpurush" panose="02000600000000000000" pitchFamily="2" charset="0"/>
                <a:cs typeface="Kalpurush" panose="02000600000000000000" pitchFamily="2" charset="0"/>
              </a:rPr>
              <a:t> </a:t>
            </a:r>
            <a:r>
              <a:rPr lang="en-US" sz="2800" b="1" dirty="0" err="1">
                <a:solidFill>
                  <a:srgbClr val="262626"/>
                </a:solidFill>
                <a:latin typeface="Kalpurush" panose="02000600000000000000" pitchFamily="2" charset="0"/>
                <a:cs typeface="Kalpurush" panose="02000600000000000000" pitchFamily="2" charset="0"/>
              </a:rPr>
              <a:t>পাঠ</a:t>
            </a:r>
            <a:r>
              <a:rPr lang="en-US" sz="2800" b="1" dirty="0">
                <a:solidFill>
                  <a:srgbClr val="262626"/>
                </a:solidFill>
                <a:latin typeface="Kalpurush" panose="02000600000000000000" pitchFamily="2" charset="0"/>
                <a:cs typeface="Kalpurush" panose="02000600000000000000" pitchFamily="2" charset="0"/>
              </a:rPr>
              <a:t> </a:t>
            </a:r>
            <a:r>
              <a:rPr lang="en-US" sz="2800" b="1" dirty="0" err="1">
                <a:solidFill>
                  <a:srgbClr val="262626"/>
                </a:solidFill>
                <a:latin typeface="Kalpurush" panose="02000600000000000000" pitchFamily="2" charset="0"/>
                <a:cs typeface="Kalpurush" panose="02000600000000000000" pitchFamily="2" charset="0"/>
              </a:rPr>
              <a:t>শেষে</a:t>
            </a:r>
            <a:r>
              <a:rPr lang="en-US" sz="2800" b="1" dirty="0">
                <a:solidFill>
                  <a:srgbClr val="262626"/>
                </a:solidFill>
                <a:latin typeface="Kalpurush" panose="02000600000000000000" pitchFamily="2" charset="0"/>
                <a:cs typeface="Kalpurush" panose="02000600000000000000" pitchFamily="2" charset="0"/>
              </a:rPr>
              <a:t> </a:t>
            </a:r>
            <a:r>
              <a:rPr lang="en-US" sz="2800" b="1" dirty="0" err="1">
                <a:solidFill>
                  <a:srgbClr val="262626"/>
                </a:solidFill>
                <a:latin typeface="Kalpurush" panose="02000600000000000000" pitchFamily="2" charset="0"/>
                <a:cs typeface="Kalpurush" panose="02000600000000000000" pitchFamily="2" charset="0"/>
              </a:rPr>
              <a:t>শিক্ষার্থীরা</a:t>
            </a:r>
            <a:endParaRPr lang="en-US" sz="2800" b="1" dirty="0">
              <a:solidFill>
                <a:srgbClr val="262626"/>
              </a:solidFill>
              <a:latin typeface="Kalpurush" panose="02000600000000000000" pitchFamily="2" charset="0"/>
              <a:cs typeface="Kalpurush" panose="02000600000000000000" pitchFamily="2" charset="0"/>
            </a:endParaRPr>
          </a:p>
        </p:txBody>
      </p:sp>
      <p:sp>
        <p:nvSpPr>
          <p:cNvPr id="4" name="TextBox 3">
            <a:extLst>
              <a:ext uri="{FF2B5EF4-FFF2-40B4-BE49-F238E27FC236}">
                <a16:creationId xmlns:a16="http://schemas.microsoft.com/office/drawing/2014/main" id="{E0C83166-1A31-C3B1-2121-5BBBC795A9ED}"/>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252210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1500"/>
                                        <p:tgtEl>
                                          <p:spTgt spid="18"/>
                                        </p:tgtEl>
                                      </p:cBhvr>
                                    </p:animEffect>
                                    <p:anim calcmode="lin" valueType="num">
                                      <p:cBhvr>
                                        <p:cTn id="11" dur="1500" fill="hold"/>
                                        <p:tgtEl>
                                          <p:spTgt spid="18"/>
                                        </p:tgtEl>
                                        <p:attrNameLst>
                                          <p:attrName>ppt_x</p:attrName>
                                        </p:attrNameLst>
                                      </p:cBhvr>
                                      <p:tavLst>
                                        <p:tav tm="0">
                                          <p:val>
                                            <p:strVal val="#ppt_x"/>
                                          </p:val>
                                        </p:tav>
                                        <p:tav tm="100000">
                                          <p:val>
                                            <p:strVal val="#ppt_x"/>
                                          </p:val>
                                        </p:tav>
                                      </p:tavLst>
                                    </p:anim>
                                    <p:anim calcmode="lin" valueType="num">
                                      <p:cBhvr>
                                        <p:cTn id="12" dur="15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ounded Rectangle 7">
            <a:extLst>
              <a:ext uri="{FF2B5EF4-FFF2-40B4-BE49-F238E27FC236}">
                <a16:creationId xmlns:a16="http://schemas.microsoft.com/office/drawing/2014/main" id="{3BBF998A-0CA9-FF24-E742-BDA2DDB3CA79}"/>
              </a:ext>
            </a:extLst>
          </p:cNvPr>
          <p:cNvSpPr/>
          <p:nvPr/>
        </p:nvSpPr>
        <p:spPr>
          <a:xfrm>
            <a:off x="2030650" y="134446"/>
            <a:ext cx="8128000" cy="713653"/>
          </a:xfrm>
          <a:prstGeom prst="roundRect">
            <a:avLst>
              <a:gd name="adj" fmla="val 4386"/>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262626"/>
                </a:solidFill>
                <a:latin typeface="Kalpurush" panose="02000600000000000000" pitchFamily="2" charset="0"/>
                <a:cs typeface="Kalpurush" panose="02000600000000000000" pitchFamily="2" charset="0"/>
              </a:rPr>
              <a:t>প্রিয়</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শিক্ষার্থীরা</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ছবিতে</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তোমরা</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কি</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দেখতে</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পাচ্ছো</a:t>
            </a:r>
            <a:r>
              <a:rPr lang="en-US" sz="2400" b="1" dirty="0">
                <a:solidFill>
                  <a:srgbClr val="262626"/>
                </a:solidFill>
                <a:latin typeface="Kalpurush" panose="02000600000000000000" pitchFamily="2" charset="0"/>
                <a:cs typeface="Kalpurush" panose="02000600000000000000" pitchFamily="2" charset="0"/>
              </a:rPr>
              <a:t>?</a:t>
            </a:r>
          </a:p>
        </p:txBody>
      </p:sp>
      <p:sp>
        <p:nvSpPr>
          <p:cNvPr id="7" name="TextBox 6">
            <a:extLst>
              <a:ext uri="{FF2B5EF4-FFF2-40B4-BE49-F238E27FC236}">
                <a16:creationId xmlns:a16="http://schemas.microsoft.com/office/drawing/2014/main" id="{5FD61EBB-B026-8586-3412-8BD83BC789D5}"/>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graphicFrame>
        <p:nvGraphicFramePr>
          <p:cNvPr id="10" name="Diagram 9">
            <a:extLst>
              <a:ext uri="{FF2B5EF4-FFF2-40B4-BE49-F238E27FC236}">
                <a16:creationId xmlns:a16="http://schemas.microsoft.com/office/drawing/2014/main" id="{2A137CBC-3CC1-5F29-F905-AD97CC84A1CD}"/>
              </a:ext>
            </a:extLst>
          </p:cNvPr>
          <p:cNvGraphicFramePr/>
          <p:nvPr>
            <p:extLst>
              <p:ext uri="{D42A27DB-BD31-4B8C-83A1-F6EECF244321}">
                <p14:modId xmlns:p14="http://schemas.microsoft.com/office/powerpoint/2010/main" val="2364223346"/>
              </p:ext>
            </p:extLst>
          </p:nvPr>
        </p:nvGraphicFramePr>
        <p:xfrm>
          <a:off x="2030650" y="1278509"/>
          <a:ext cx="8128000" cy="39526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7194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500" fill="hold"/>
                                        <p:tgtEl>
                                          <p:spTgt spid="4"/>
                                        </p:tgtEl>
                                        <p:attrNameLst>
                                          <p:attrName>ppt_w</p:attrName>
                                        </p:attrNameLst>
                                      </p:cBhvr>
                                      <p:tavLst>
                                        <p:tav tm="0">
                                          <p:val>
                                            <p:fltVal val="0"/>
                                          </p:val>
                                        </p:tav>
                                        <p:tav tm="100000">
                                          <p:val>
                                            <p:strVal val="#ppt_w"/>
                                          </p:val>
                                        </p:tav>
                                      </p:tavLst>
                                    </p:anim>
                                    <p:anim calcmode="lin" valueType="num">
                                      <p:cBhvr>
                                        <p:cTn id="8" dur="1500" fill="hold"/>
                                        <p:tgtEl>
                                          <p:spTgt spid="4"/>
                                        </p:tgtEl>
                                        <p:attrNameLst>
                                          <p:attrName>ppt_h</p:attrName>
                                        </p:attrNameLst>
                                      </p:cBhvr>
                                      <p:tavLst>
                                        <p:tav tm="0">
                                          <p:val>
                                            <p:fltVal val="0"/>
                                          </p:val>
                                        </p:tav>
                                        <p:tav tm="100000">
                                          <p:val>
                                            <p:strVal val="#ppt_h"/>
                                          </p:val>
                                        </p:tav>
                                      </p:tavLst>
                                    </p:anim>
                                    <p:animEffect transition="in" filter="fade">
                                      <p:cBhvr>
                                        <p:cTn id="9" dur="1500"/>
                                        <p:tgtEl>
                                          <p:spTgt spid="4"/>
                                        </p:tgtEl>
                                      </p:cBhvr>
                                    </p:animEffect>
                                  </p:childTnLst>
                                </p:cTn>
                              </p:par>
                              <p:par>
                                <p:cTn id="10" presetID="42" presetClass="entr" presetSubtype="0" fill="hold" grpId="0" nodeType="withEffect">
                                  <p:stCondLst>
                                    <p:cond delay="100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500"/>
                                        <p:tgtEl>
                                          <p:spTgt spid="10"/>
                                        </p:tgtEl>
                                      </p:cBhvr>
                                    </p:animEffect>
                                    <p:anim calcmode="lin" valueType="num">
                                      <p:cBhvr>
                                        <p:cTn id="13" dur="1500" fill="hold"/>
                                        <p:tgtEl>
                                          <p:spTgt spid="10"/>
                                        </p:tgtEl>
                                        <p:attrNameLst>
                                          <p:attrName>ppt_x</p:attrName>
                                        </p:attrNameLst>
                                      </p:cBhvr>
                                      <p:tavLst>
                                        <p:tav tm="0">
                                          <p:val>
                                            <p:strVal val="#ppt_x"/>
                                          </p:val>
                                        </p:tav>
                                        <p:tav tm="100000">
                                          <p:val>
                                            <p:strVal val="#ppt_x"/>
                                          </p:val>
                                        </p:tav>
                                      </p:tavLst>
                                    </p:anim>
                                    <p:anim calcmode="lin" valueType="num">
                                      <p:cBhvr>
                                        <p:cTn id="14" dur="15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10" grpId="0" uiExpand="1">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FFC87-DFD4-86A1-1797-AE41FF781A47}"/>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0D35223B-C8A2-197C-B3AF-1CDC32AFB395}"/>
              </a:ext>
            </a:extLst>
          </p:cNvPr>
          <p:cNvGraphicFramePr/>
          <p:nvPr>
            <p:extLst>
              <p:ext uri="{D42A27DB-BD31-4B8C-83A1-F6EECF244321}">
                <p14:modId xmlns:p14="http://schemas.microsoft.com/office/powerpoint/2010/main" val="2701680840"/>
              </p:ext>
            </p:extLst>
          </p:nvPr>
        </p:nvGraphicFramePr>
        <p:xfrm>
          <a:off x="2030650" y="2583265"/>
          <a:ext cx="8128000" cy="39526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ounded Rectangle 8">
            <a:extLst>
              <a:ext uri="{FF2B5EF4-FFF2-40B4-BE49-F238E27FC236}">
                <a16:creationId xmlns:a16="http://schemas.microsoft.com/office/drawing/2014/main" id="{767E9CCA-00C2-64B8-C803-03793BFC672D}"/>
              </a:ext>
            </a:extLst>
          </p:cNvPr>
          <p:cNvSpPr/>
          <p:nvPr/>
        </p:nvSpPr>
        <p:spPr>
          <a:xfrm>
            <a:off x="879455" y="222674"/>
            <a:ext cx="10430389" cy="585795"/>
          </a:xfrm>
          <a:prstGeom prst="roundRect">
            <a:avLst>
              <a:gd name="adj" fmla="val 4386"/>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as-IN" sz="2800" b="1" dirty="0">
                <a:solidFill>
                  <a:srgbClr val="242424"/>
                </a:solidFill>
                <a:latin typeface="Kalpurush" panose="02000600000000000000" pitchFamily="2" charset="0"/>
                <a:cs typeface="Kalpurush" panose="02000600000000000000" pitchFamily="2" charset="0"/>
              </a:rPr>
              <a:t>ওয়েবসাইটের কাঠামো</a:t>
            </a:r>
          </a:p>
        </p:txBody>
      </p:sp>
      <p:sp>
        <p:nvSpPr>
          <p:cNvPr id="4" name="Rounded Rectangle 9">
            <a:extLst>
              <a:ext uri="{FF2B5EF4-FFF2-40B4-BE49-F238E27FC236}">
                <a16:creationId xmlns:a16="http://schemas.microsoft.com/office/drawing/2014/main" id="{8C079751-AE36-5637-9B44-B5878168A587}"/>
              </a:ext>
            </a:extLst>
          </p:cNvPr>
          <p:cNvSpPr/>
          <p:nvPr/>
        </p:nvSpPr>
        <p:spPr>
          <a:xfrm>
            <a:off x="879455" y="975279"/>
            <a:ext cx="10430390" cy="1971132"/>
          </a:xfrm>
          <a:prstGeom prst="roundRect">
            <a:avLst>
              <a:gd name="adj" fmla="val 982"/>
            </a:avLst>
          </a:prstGeom>
          <a:solidFill>
            <a:srgbClr val="26262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as-IN" dirty="0">
                <a:latin typeface="Kalpurush" panose="02000600000000000000" pitchFamily="2" charset="0"/>
                <a:cs typeface="Kalpurush" panose="02000600000000000000" pitchFamily="2" charset="0"/>
              </a:rPr>
              <a:t>ওয়েবসাইটের কাঠামো বলতে বোঝায় একটি ওয়েবসাইটের পেজ বা পাতাগুলি কীভাবে সাজানো এবং একে অপরের সাথে সংযুক্ত থাকে।</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যেমনঃ হোম পেইজের সাথে সাব-পেইজগুলো আবার সাব-পেইজগুলো নিজেদের মধ্যে কিভাবে একে অপরের সাথে সংযুক্ত থাকবে ইত্যাদি।</a:t>
            </a:r>
            <a:r>
              <a:rPr lang="en-US" dirty="0">
                <a:latin typeface="Kalpurush" panose="02000600000000000000" pitchFamily="2" charset="0"/>
                <a:cs typeface="Kalpurush" panose="02000600000000000000" pitchFamily="2" charset="0"/>
              </a:rPr>
              <a:t> </a:t>
            </a:r>
          </a:p>
          <a:p>
            <a:pPr algn="just" fontAlgn="base"/>
            <a:r>
              <a:rPr lang="as-IN" dirty="0">
                <a:latin typeface="Kalpurush" panose="02000600000000000000" pitchFamily="2" charset="0"/>
                <a:cs typeface="Kalpurush" panose="02000600000000000000" pitchFamily="2" charset="0"/>
              </a:rPr>
              <a:t>ওয়েবসাইটে একাধিক ওয়েবপেইজ থাকলে পেইজগুলো একে অপরের সাথে সংযুক্ত থাকে। ওয়েবপেইজগুলো তাদের সংযোগের উপর ভিত্তি করে বিভিন্ন নামের হয়ে থাকে। একটি ওয়েবসাইটে সাধারণত তিন ধরণের ওয়েবপেইজ থাকে। যেমন- হোম পেইজ, মূল ধারার পেইজ এবং উপধারার পেইজ।</a:t>
            </a:r>
          </a:p>
        </p:txBody>
      </p:sp>
      <p:sp>
        <p:nvSpPr>
          <p:cNvPr id="5" name="TextBox 4">
            <a:extLst>
              <a:ext uri="{FF2B5EF4-FFF2-40B4-BE49-F238E27FC236}">
                <a16:creationId xmlns:a16="http://schemas.microsoft.com/office/drawing/2014/main" id="{C90ACC53-8347-B1AC-AB52-A66FD2D4307D}"/>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117184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500" fill="hold"/>
                                        <p:tgtEl>
                                          <p:spTgt spid="3"/>
                                        </p:tgtEl>
                                        <p:attrNameLst>
                                          <p:attrName>ppt_x</p:attrName>
                                        </p:attrNameLst>
                                      </p:cBhvr>
                                      <p:tavLst>
                                        <p:tav tm="0">
                                          <p:val>
                                            <p:strVal val="0-#ppt_w/2"/>
                                          </p:val>
                                        </p:tav>
                                        <p:tav tm="100000">
                                          <p:val>
                                            <p:strVal val="#ppt_x"/>
                                          </p:val>
                                        </p:tav>
                                      </p:tavLst>
                                    </p:anim>
                                    <p:anim calcmode="lin" valueType="num">
                                      <p:cBhvr additive="base">
                                        <p:cTn id="8" dur="1500" fill="hold"/>
                                        <p:tgtEl>
                                          <p:spTgt spid="3"/>
                                        </p:tgtEl>
                                        <p:attrNameLst>
                                          <p:attrName>ppt_y</p:attrName>
                                        </p:attrNameLst>
                                      </p:cBhvr>
                                      <p:tavLst>
                                        <p:tav tm="0">
                                          <p:val>
                                            <p:strVal val="#ppt_y"/>
                                          </p:val>
                                        </p:tav>
                                        <p:tav tm="100000">
                                          <p:val>
                                            <p:strVal val="#ppt_y"/>
                                          </p:val>
                                        </p:tav>
                                      </p:tavLst>
                                    </p:anim>
                                  </p:childTnLst>
                                </p:cTn>
                              </p:par>
                              <p:par>
                                <p:cTn id="9" presetID="14" presetClass="entr" presetSubtype="10" fill="hold" grpId="0" nodeType="with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1500"/>
                                        <p:tgtEl>
                                          <p:spTgt spid="4"/>
                                        </p:tgtEl>
                                      </p:cBhvr>
                                    </p:animEffect>
                                  </p:childTnLst>
                                </p:cTn>
                              </p:par>
                              <p:par>
                                <p:cTn id="12" presetID="42" presetClass="entr" presetSubtype="0" fill="hold" grpId="0" nodeType="withEffect">
                                  <p:stCondLst>
                                    <p:cond delay="2000"/>
                                  </p:stCondLst>
                                  <p:childTnLst>
                                    <p:set>
                                      <p:cBhvr>
                                        <p:cTn id="13" dur="1" fill="hold">
                                          <p:stCondLst>
                                            <p:cond delay="0"/>
                                          </p:stCondLst>
                                        </p:cTn>
                                        <p:tgtEl>
                                          <p:spTgt spid="2">
                                            <p:graphicEl>
                                              <a:dgm id="{3513B92B-C16A-48C6-979A-0B1373E87517}"/>
                                            </p:graphicEl>
                                          </p:spTgt>
                                        </p:tgtEl>
                                        <p:attrNameLst>
                                          <p:attrName>style.visibility</p:attrName>
                                        </p:attrNameLst>
                                      </p:cBhvr>
                                      <p:to>
                                        <p:strVal val="visible"/>
                                      </p:to>
                                    </p:set>
                                    <p:animEffect transition="in" filter="fade">
                                      <p:cBhvr>
                                        <p:cTn id="14" dur="1500"/>
                                        <p:tgtEl>
                                          <p:spTgt spid="2">
                                            <p:graphicEl>
                                              <a:dgm id="{3513B92B-C16A-48C6-979A-0B1373E87517}"/>
                                            </p:graphicEl>
                                          </p:spTgt>
                                        </p:tgtEl>
                                      </p:cBhvr>
                                    </p:animEffect>
                                    <p:anim calcmode="lin" valueType="num">
                                      <p:cBhvr>
                                        <p:cTn id="15" dur="1500" fill="hold"/>
                                        <p:tgtEl>
                                          <p:spTgt spid="2">
                                            <p:graphicEl>
                                              <a:dgm id="{3513B92B-C16A-48C6-979A-0B1373E87517}"/>
                                            </p:graphicEl>
                                          </p:spTgt>
                                        </p:tgtEl>
                                        <p:attrNameLst>
                                          <p:attrName>ppt_x</p:attrName>
                                        </p:attrNameLst>
                                      </p:cBhvr>
                                      <p:tavLst>
                                        <p:tav tm="0">
                                          <p:val>
                                            <p:strVal val="#ppt_x"/>
                                          </p:val>
                                        </p:tav>
                                        <p:tav tm="100000">
                                          <p:val>
                                            <p:strVal val="#ppt_x"/>
                                          </p:val>
                                        </p:tav>
                                      </p:tavLst>
                                    </p:anim>
                                    <p:anim calcmode="lin" valueType="num">
                                      <p:cBhvr>
                                        <p:cTn id="16" dur="1500" fill="hold"/>
                                        <p:tgtEl>
                                          <p:spTgt spid="2">
                                            <p:graphicEl>
                                              <a:dgm id="{3513B92B-C16A-48C6-979A-0B1373E87517}"/>
                                            </p:graphic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0"/>
                                  </p:stCondLst>
                                  <p:childTnLst>
                                    <p:set>
                                      <p:cBhvr>
                                        <p:cTn id="18" dur="1" fill="hold">
                                          <p:stCondLst>
                                            <p:cond delay="0"/>
                                          </p:stCondLst>
                                        </p:cTn>
                                        <p:tgtEl>
                                          <p:spTgt spid="2">
                                            <p:graphicEl>
                                              <a:dgm id="{AEE65CAA-FD9C-4B3E-AF32-F2CB709AA6FD}"/>
                                            </p:graphicEl>
                                          </p:spTgt>
                                        </p:tgtEl>
                                        <p:attrNameLst>
                                          <p:attrName>style.visibility</p:attrName>
                                        </p:attrNameLst>
                                      </p:cBhvr>
                                      <p:to>
                                        <p:strVal val="visible"/>
                                      </p:to>
                                    </p:set>
                                    <p:animEffect transition="in" filter="fade">
                                      <p:cBhvr>
                                        <p:cTn id="19" dur="1500"/>
                                        <p:tgtEl>
                                          <p:spTgt spid="2">
                                            <p:graphicEl>
                                              <a:dgm id="{AEE65CAA-FD9C-4B3E-AF32-F2CB709AA6FD}"/>
                                            </p:graphicEl>
                                          </p:spTgt>
                                        </p:tgtEl>
                                      </p:cBhvr>
                                    </p:animEffect>
                                    <p:anim calcmode="lin" valueType="num">
                                      <p:cBhvr>
                                        <p:cTn id="20" dur="1500" fill="hold"/>
                                        <p:tgtEl>
                                          <p:spTgt spid="2">
                                            <p:graphicEl>
                                              <a:dgm id="{AEE65CAA-FD9C-4B3E-AF32-F2CB709AA6FD}"/>
                                            </p:graphicEl>
                                          </p:spTgt>
                                        </p:tgtEl>
                                        <p:attrNameLst>
                                          <p:attrName>ppt_x</p:attrName>
                                        </p:attrNameLst>
                                      </p:cBhvr>
                                      <p:tavLst>
                                        <p:tav tm="0">
                                          <p:val>
                                            <p:strVal val="#ppt_x"/>
                                          </p:val>
                                        </p:tav>
                                        <p:tav tm="100000">
                                          <p:val>
                                            <p:strVal val="#ppt_x"/>
                                          </p:val>
                                        </p:tav>
                                      </p:tavLst>
                                    </p:anim>
                                    <p:anim calcmode="lin" valueType="num">
                                      <p:cBhvr>
                                        <p:cTn id="21" dur="1500" fill="hold"/>
                                        <p:tgtEl>
                                          <p:spTgt spid="2">
                                            <p:graphicEl>
                                              <a:dgm id="{AEE65CAA-FD9C-4B3E-AF32-F2CB709AA6FD}"/>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2000"/>
                                  </p:stCondLst>
                                  <p:childTnLst>
                                    <p:set>
                                      <p:cBhvr>
                                        <p:cTn id="23" dur="1" fill="hold">
                                          <p:stCondLst>
                                            <p:cond delay="0"/>
                                          </p:stCondLst>
                                        </p:cTn>
                                        <p:tgtEl>
                                          <p:spTgt spid="2">
                                            <p:graphicEl>
                                              <a:dgm id="{A14472A5-BCA6-4332-A611-884F7F6A3901}"/>
                                            </p:graphicEl>
                                          </p:spTgt>
                                        </p:tgtEl>
                                        <p:attrNameLst>
                                          <p:attrName>style.visibility</p:attrName>
                                        </p:attrNameLst>
                                      </p:cBhvr>
                                      <p:to>
                                        <p:strVal val="visible"/>
                                      </p:to>
                                    </p:set>
                                    <p:animEffect transition="in" filter="fade">
                                      <p:cBhvr>
                                        <p:cTn id="24" dur="1500"/>
                                        <p:tgtEl>
                                          <p:spTgt spid="2">
                                            <p:graphicEl>
                                              <a:dgm id="{A14472A5-BCA6-4332-A611-884F7F6A3901}"/>
                                            </p:graphicEl>
                                          </p:spTgt>
                                        </p:tgtEl>
                                      </p:cBhvr>
                                    </p:animEffect>
                                    <p:anim calcmode="lin" valueType="num">
                                      <p:cBhvr>
                                        <p:cTn id="25" dur="1500" fill="hold"/>
                                        <p:tgtEl>
                                          <p:spTgt spid="2">
                                            <p:graphicEl>
                                              <a:dgm id="{A14472A5-BCA6-4332-A611-884F7F6A3901}"/>
                                            </p:graphicEl>
                                          </p:spTgt>
                                        </p:tgtEl>
                                        <p:attrNameLst>
                                          <p:attrName>ppt_x</p:attrName>
                                        </p:attrNameLst>
                                      </p:cBhvr>
                                      <p:tavLst>
                                        <p:tav tm="0">
                                          <p:val>
                                            <p:strVal val="#ppt_x"/>
                                          </p:val>
                                        </p:tav>
                                        <p:tav tm="100000">
                                          <p:val>
                                            <p:strVal val="#ppt_x"/>
                                          </p:val>
                                        </p:tav>
                                      </p:tavLst>
                                    </p:anim>
                                    <p:anim calcmode="lin" valueType="num">
                                      <p:cBhvr>
                                        <p:cTn id="26" dur="1500" fill="hold"/>
                                        <p:tgtEl>
                                          <p:spTgt spid="2">
                                            <p:graphicEl>
                                              <a:dgm id="{A14472A5-BCA6-4332-A611-884F7F6A3901}"/>
                                            </p:graphic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2000"/>
                                  </p:stCondLst>
                                  <p:childTnLst>
                                    <p:set>
                                      <p:cBhvr>
                                        <p:cTn id="28" dur="1" fill="hold">
                                          <p:stCondLst>
                                            <p:cond delay="0"/>
                                          </p:stCondLst>
                                        </p:cTn>
                                        <p:tgtEl>
                                          <p:spTgt spid="2">
                                            <p:graphicEl>
                                              <a:dgm id="{21D38EB4-2473-4350-AAFE-40926EAEC93F}"/>
                                            </p:graphicEl>
                                          </p:spTgt>
                                        </p:tgtEl>
                                        <p:attrNameLst>
                                          <p:attrName>style.visibility</p:attrName>
                                        </p:attrNameLst>
                                      </p:cBhvr>
                                      <p:to>
                                        <p:strVal val="visible"/>
                                      </p:to>
                                    </p:set>
                                    <p:animEffect transition="in" filter="fade">
                                      <p:cBhvr>
                                        <p:cTn id="29" dur="1500"/>
                                        <p:tgtEl>
                                          <p:spTgt spid="2">
                                            <p:graphicEl>
                                              <a:dgm id="{21D38EB4-2473-4350-AAFE-40926EAEC93F}"/>
                                            </p:graphicEl>
                                          </p:spTgt>
                                        </p:tgtEl>
                                      </p:cBhvr>
                                    </p:animEffect>
                                    <p:anim calcmode="lin" valueType="num">
                                      <p:cBhvr>
                                        <p:cTn id="30" dur="1500" fill="hold"/>
                                        <p:tgtEl>
                                          <p:spTgt spid="2">
                                            <p:graphicEl>
                                              <a:dgm id="{21D38EB4-2473-4350-AAFE-40926EAEC93F}"/>
                                            </p:graphicEl>
                                          </p:spTgt>
                                        </p:tgtEl>
                                        <p:attrNameLst>
                                          <p:attrName>ppt_x</p:attrName>
                                        </p:attrNameLst>
                                      </p:cBhvr>
                                      <p:tavLst>
                                        <p:tav tm="0">
                                          <p:val>
                                            <p:strVal val="#ppt_x"/>
                                          </p:val>
                                        </p:tav>
                                        <p:tav tm="100000">
                                          <p:val>
                                            <p:strVal val="#ppt_x"/>
                                          </p:val>
                                        </p:tav>
                                      </p:tavLst>
                                    </p:anim>
                                    <p:anim calcmode="lin" valueType="num">
                                      <p:cBhvr>
                                        <p:cTn id="31" dur="1500" fill="hold"/>
                                        <p:tgtEl>
                                          <p:spTgt spid="2">
                                            <p:graphicEl>
                                              <a:dgm id="{21D38EB4-2473-4350-AAFE-40926EAEC93F}"/>
                                            </p:graphic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2000"/>
                                  </p:stCondLst>
                                  <p:childTnLst>
                                    <p:set>
                                      <p:cBhvr>
                                        <p:cTn id="33" dur="1" fill="hold">
                                          <p:stCondLst>
                                            <p:cond delay="0"/>
                                          </p:stCondLst>
                                        </p:cTn>
                                        <p:tgtEl>
                                          <p:spTgt spid="2">
                                            <p:graphicEl>
                                              <a:dgm id="{F827BEC0-3BC6-4441-9D5D-DB7999EE7FA7}"/>
                                            </p:graphicEl>
                                          </p:spTgt>
                                        </p:tgtEl>
                                        <p:attrNameLst>
                                          <p:attrName>style.visibility</p:attrName>
                                        </p:attrNameLst>
                                      </p:cBhvr>
                                      <p:to>
                                        <p:strVal val="visible"/>
                                      </p:to>
                                    </p:set>
                                    <p:animEffect transition="in" filter="fade">
                                      <p:cBhvr>
                                        <p:cTn id="34" dur="1500"/>
                                        <p:tgtEl>
                                          <p:spTgt spid="2">
                                            <p:graphicEl>
                                              <a:dgm id="{F827BEC0-3BC6-4441-9D5D-DB7999EE7FA7}"/>
                                            </p:graphicEl>
                                          </p:spTgt>
                                        </p:tgtEl>
                                      </p:cBhvr>
                                    </p:animEffect>
                                    <p:anim calcmode="lin" valueType="num">
                                      <p:cBhvr>
                                        <p:cTn id="35" dur="1500" fill="hold"/>
                                        <p:tgtEl>
                                          <p:spTgt spid="2">
                                            <p:graphicEl>
                                              <a:dgm id="{F827BEC0-3BC6-4441-9D5D-DB7999EE7FA7}"/>
                                            </p:graphicEl>
                                          </p:spTgt>
                                        </p:tgtEl>
                                        <p:attrNameLst>
                                          <p:attrName>ppt_x</p:attrName>
                                        </p:attrNameLst>
                                      </p:cBhvr>
                                      <p:tavLst>
                                        <p:tav tm="0">
                                          <p:val>
                                            <p:strVal val="#ppt_x"/>
                                          </p:val>
                                        </p:tav>
                                        <p:tav tm="100000">
                                          <p:val>
                                            <p:strVal val="#ppt_x"/>
                                          </p:val>
                                        </p:tav>
                                      </p:tavLst>
                                    </p:anim>
                                    <p:anim calcmode="lin" valueType="num">
                                      <p:cBhvr>
                                        <p:cTn id="36" dur="1500" fill="hold"/>
                                        <p:tgtEl>
                                          <p:spTgt spid="2">
                                            <p:graphicEl>
                                              <a:dgm id="{F827BEC0-3BC6-4441-9D5D-DB7999EE7FA7}"/>
                                            </p:graphic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2000"/>
                                  </p:stCondLst>
                                  <p:childTnLst>
                                    <p:set>
                                      <p:cBhvr>
                                        <p:cTn id="38" dur="1" fill="hold">
                                          <p:stCondLst>
                                            <p:cond delay="0"/>
                                          </p:stCondLst>
                                        </p:cTn>
                                        <p:tgtEl>
                                          <p:spTgt spid="2">
                                            <p:graphicEl>
                                              <a:dgm id="{F8D198B4-79CC-496C-8EDA-EE78601105CC}"/>
                                            </p:graphicEl>
                                          </p:spTgt>
                                        </p:tgtEl>
                                        <p:attrNameLst>
                                          <p:attrName>style.visibility</p:attrName>
                                        </p:attrNameLst>
                                      </p:cBhvr>
                                      <p:to>
                                        <p:strVal val="visible"/>
                                      </p:to>
                                    </p:set>
                                    <p:animEffect transition="in" filter="fade">
                                      <p:cBhvr>
                                        <p:cTn id="39" dur="1500"/>
                                        <p:tgtEl>
                                          <p:spTgt spid="2">
                                            <p:graphicEl>
                                              <a:dgm id="{F8D198B4-79CC-496C-8EDA-EE78601105CC}"/>
                                            </p:graphicEl>
                                          </p:spTgt>
                                        </p:tgtEl>
                                      </p:cBhvr>
                                    </p:animEffect>
                                    <p:anim calcmode="lin" valueType="num">
                                      <p:cBhvr>
                                        <p:cTn id="40" dur="1500" fill="hold"/>
                                        <p:tgtEl>
                                          <p:spTgt spid="2">
                                            <p:graphicEl>
                                              <a:dgm id="{F8D198B4-79CC-496C-8EDA-EE78601105CC}"/>
                                            </p:graphicEl>
                                          </p:spTgt>
                                        </p:tgtEl>
                                        <p:attrNameLst>
                                          <p:attrName>ppt_x</p:attrName>
                                        </p:attrNameLst>
                                      </p:cBhvr>
                                      <p:tavLst>
                                        <p:tav tm="0">
                                          <p:val>
                                            <p:strVal val="#ppt_x"/>
                                          </p:val>
                                        </p:tav>
                                        <p:tav tm="100000">
                                          <p:val>
                                            <p:strVal val="#ppt_x"/>
                                          </p:val>
                                        </p:tav>
                                      </p:tavLst>
                                    </p:anim>
                                    <p:anim calcmode="lin" valueType="num">
                                      <p:cBhvr>
                                        <p:cTn id="41" dur="1500" fill="hold"/>
                                        <p:tgtEl>
                                          <p:spTgt spid="2">
                                            <p:graphicEl>
                                              <a:dgm id="{F8D198B4-79CC-496C-8EDA-EE78601105CC}"/>
                                            </p:graphic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2000"/>
                                  </p:stCondLst>
                                  <p:childTnLst>
                                    <p:set>
                                      <p:cBhvr>
                                        <p:cTn id="43" dur="1" fill="hold">
                                          <p:stCondLst>
                                            <p:cond delay="0"/>
                                          </p:stCondLst>
                                        </p:cTn>
                                        <p:tgtEl>
                                          <p:spTgt spid="2">
                                            <p:graphicEl>
                                              <a:dgm id="{986F30E7-0A74-4E42-AEAE-33DD266E887E}"/>
                                            </p:graphicEl>
                                          </p:spTgt>
                                        </p:tgtEl>
                                        <p:attrNameLst>
                                          <p:attrName>style.visibility</p:attrName>
                                        </p:attrNameLst>
                                      </p:cBhvr>
                                      <p:to>
                                        <p:strVal val="visible"/>
                                      </p:to>
                                    </p:set>
                                    <p:animEffect transition="in" filter="fade">
                                      <p:cBhvr>
                                        <p:cTn id="44" dur="1500"/>
                                        <p:tgtEl>
                                          <p:spTgt spid="2">
                                            <p:graphicEl>
                                              <a:dgm id="{986F30E7-0A74-4E42-AEAE-33DD266E887E}"/>
                                            </p:graphicEl>
                                          </p:spTgt>
                                        </p:tgtEl>
                                      </p:cBhvr>
                                    </p:animEffect>
                                    <p:anim calcmode="lin" valueType="num">
                                      <p:cBhvr>
                                        <p:cTn id="45" dur="1500" fill="hold"/>
                                        <p:tgtEl>
                                          <p:spTgt spid="2">
                                            <p:graphicEl>
                                              <a:dgm id="{986F30E7-0A74-4E42-AEAE-33DD266E887E}"/>
                                            </p:graphicEl>
                                          </p:spTgt>
                                        </p:tgtEl>
                                        <p:attrNameLst>
                                          <p:attrName>ppt_x</p:attrName>
                                        </p:attrNameLst>
                                      </p:cBhvr>
                                      <p:tavLst>
                                        <p:tav tm="0">
                                          <p:val>
                                            <p:strVal val="#ppt_x"/>
                                          </p:val>
                                        </p:tav>
                                        <p:tav tm="100000">
                                          <p:val>
                                            <p:strVal val="#ppt_x"/>
                                          </p:val>
                                        </p:tav>
                                      </p:tavLst>
                                    </p:anim>
                                    <p:anim calcmode="lin" valueType="num">
                                      <p:cBhvr>
                                        <p:cTn id="46" dur="1500" fill="hold"/>
                                        <p:tgtEl>
                                          <p:spTgt spid="2">
                                            <p:graphicEl>
                                              <a:dgm id="{986F30E7-0A74-4E42-AEAE-33DD266E887E}"/>
                                            </p:graphic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2000"/>
                                  </p:stCondLst>
                                  <p:childTnLst>
                                    <p:set>
                                      <p:cBhvr>
                                        <p:cTn id="48" dur="1" fill="hold">
                                          <p:stCondLst>
                                            <p:cond delay="0"/>
                                          </p:stCondLst>
                                        </p:cTn>
                                        <p:tgtEl>
                                          <p:spTgt spid="2">
                                            <p:graphicEl>
                                              <a:dgm id="{F8685D4F-D343-453F-93ED-F78BDF193240}"/>
                                            </p:graphicEl>
                                          </p:spTgt>
                                        </p:tgtEl>
                                        <p:attrNameLst>
                                          <p:attrName>style.visibility</p:attrName>
                                        </p:attrNameLst>
                                      </p:cBhvr>
                                      <p:to>
                                        <p:strVal val="visible"/>
                                      </p:to>
                                    </p:set>
                                    <p:animEffect transition="in" filter="fade">
                                      <p:cBhvr>
                                        <p:cTn id="49" dur="1500"/>
                                        <p:tgtEl>
                                          <p:spTgt spid="2">
                                            <p:graphicEl>
                                              <a:dgm id="{F8685D4F-D343-453F-93ED-F78BDF193240}"/>
                                            </p:graphicEl>
                                          </p:spTgt>
                                        </p:tgtEl>
                                      </p:cBhvr>
                                    </p:animEffect>
                                    <p:anim calcmode="lin" valueType="num">
                                      <p:cBhvr>
                                        <p:cTn id="50" dur="1500" fill="hold"/>
                                        <p:tgtEl>
                                          <p:spTgt spid="2">
                                            <p:graphicEl>
                                              <a:dgm id="{F8685D4F-D343-453F-93ED-F78BDF193240}"/>
                                            </p:graphicEl>
                                          </p:spTgt>
                                        </p:tgtEl>
                                        <p:attrNameLst>
                                          <p:attrName>ppt_x</p:attrName>
                                        </p:attrNameLst>
                                      </p:cBhvr>
                                      <p:tavLst>
                                        <p:tav tm="0">
                                          <p:val>
                                            <p:strVal val="#ppt_x"/>
                                          </p:val>
                                        </p:tav>
                                        <p:tav tm="100000">
                                          <p:val>
                                            <p:strVal val="#ppt_x"/>
                                          </p:val>
                                        </p:tav>
                                      </p:tavLst>
                                    </p:anim>
                                    <p:anim calcmode="lin" valueType="num">
                                      <p:cBhvr>
                                        <p:cTn id="51" dur="1500" fill="hold"/>
                                        <p:tgtEl>
                                          <p:spTgt spid="2">
                                            <p:graphicEl>
                                              <a:dgm id="{F8685D4F-D343-453F-93ED-F78BDF193240}"/>
                                            </p:graphic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0"/>
                                  </p:stCondLst>
                                  <p:childTnLst>
                                    <p:set>
                                      <p:cBhvr>
                                        <p:cTn id="53" dur="1" fill="hold">
                                          <p:stCondLst>
                                            <p:cond delay="0"/>
                                          </p:stCondLst>
                                        </p:cTn>
                                        <p:tgtEl>
                                          <p:spTgt spid="2">
                                            <p:graphicEl>
                                              <a:dgm id="{E1B4221A-7089-4BEE-982E-CF71111E1561}"/>
                                            </p:graphicEl>
                                          </p:spTgt>
                                        </p:tgtEl>
                                        <p:attrNameLst>
                                          <p:attrName>style.visibility</p:attrName>
                                        </p:attrNameLst>
                                      </p:cBhvr>
                                      <p:to>
                                        <p:strVal val="visible"/>
                                      </p:to>
                                    </p:set>
                                    <p:animEffect transition="in" filter="fade">
                                      <p:cBhvr>
                                        <p:cTn id="54" dur="1500"/>
                                        <p:tgtEl>
                                          <p:spTgt spid="2">
                                            <p:graphicEl>
                                              <a:dgm id="{E1B4221A-7089-4BEE-982E-CF71111E1561}"/>
                                            </p:graphicEl>
                                          </p:spTgt>
                                        </p:tgtEl>
                                      </p:cBhvr>
                                    </p:animEffect>
                                    <p:anim calcmode="lin" valueType="num">
                                      <p:cBhvr>
                                        <p:cTn id="55" dur="1500" fill="hold"/>
                                        <p:tgtEl>
                                          <p:spTgt spid="2">
                                            <p:graphicEl>
                                              <a:dgm id="{E1B4221A-7089-4BEE-982E-CF71111E1561}"/>
                                            </p:graphicEl>
                                          </p:spTgt>
                                        </p:tgtEl>
                                        <p:attrNameLst>
                                          <p:attrName>ppt_x</p:attrName>
                                        </p:attrNameLst>
                                      </p:cBhvr>
                                      <p:tavLst>
                                        <p:tav tm="0">
                                          <p:val>
                                            <p:strVal val="#ppt_x"/>
                                          </p:val>
                                        </p:tav>
                                        <p:tav tm="100000">
                                          <p:val>
                                            <p:strVal val="#ppt_x"/>
                                          </p:val>
                                        </p:tav>
                                      </p:tavLst>
                                    </p:anim>
                                    <p:anim calcmode="lin" valueType="num">
                                      <p:cBhvr>
                                        <p:cTn id="56" dur="1500" fill="hold"/>
                                        <p:tgtEl>
                                          <p:spTgt spid="2">
                                            <p:graphicEl>
                                              <a:dgm id="{E1B4221A-7089-4BEE-982E-CF71111E1561}"/>
                                            </p:graphicEl>
                                          </p:spTgt>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2000"/>
                                  </p:stCondLst>
                                  <p:childTnLst>
                                    <p:set>
                                      <p:cBhvr>
                                        <p:cTn id="58" dur="1" fill="hold">
                                          <p:stCondLst>
                                            <p:cond delay="0"/>
                                          </p:stCondLst>
                                        </p:cTn>
                                        <p:tgtEl>
                                          <p:spTgt spid="2">
                                            <p:graphicEl>
                                              <a:dgm id="{7F41EC1E-5890-49EE-92D9-A4EC8FA16106}"/>
                                            </p:graphicEl>
                                          </p:spTgt>
                                        </p:tgtEl>
                                        <p:attrNameLst>
                                          <p:attrName>style.visibility</p:attrName>
                                        </p:attrNameLst>
                                      </p:cBhvr>
                                      <p:to>
                                        <p:strVal val="visible"/>
                                      </p:to>
                                    </p:set>
                                    <p:animEffect transition="in" filter="fade">
                                      <p:cBhvr>
                                        <p:cTn id="59" dur="1500"/>
                                        <p:tgtEl>
                                          <p:spTgt spid="2">
                                            <p:graphicEl>
                                              <a:dgm id="{7F41EC1E-5890-49EE-92D9-A4EC8FA16106}"/>
                                            </p:graphicEl>
                                          </p:spTgt>
                                        </p:tgtEl>
                                      </p:cBhvr>
                                    </p:animEffect>
                                    <p:anim calcmode="lin" valueType="num">
                                      <p:cBhvr>
                                        <p:cTn id="60" dur="1500" fill="hold"/>
                                        <p:tgtEl>
                                          <p:spTgt spid="2">
                                            <p:graphicEl>
                                              <a:dgm id="{7F41EC1E-5890-49EE-92D9-A4EC8FA16106}"/>
                                            </p:graphicEl>
                                          </p:spTgt>
                                        </p:tgtEl>
                                        <p:attrNameLst>
                                          <p:attrName>ppt_x</p:attrName>
                                        </p:attrNameLst>
                                      </p:cBhvr>
                                      <p:tavLst>
                                        <p:tav tm="0">
                                          <p:val>
                                            <p:strVal val="#ppt_x"/>
                                          </p:val>
                                        </p:tav>
                                        <p:tav tm="100000">
                                          <p:val>
                                            <p:strVal val="#ppt_x"/>
                                          </p:val>
                                        </p:tav>
                                      </p:tavLst>
                                    </p:anim>
                                    <p:anim calcmode="lin" valueType="num">
                                      <p:cBhvr>
                                        <p:cTn id="61" dur="1500" fill="hold"/>
                                        <p:tgtEl>
                                          <p:spTgt spid="2">
                                            <p:graphicEl>
                                              <a:dgm id="{7F41EC1E-5890-49EE-92D9-A4EC8FA16106}"/>
                                            </p:graphicEl>
                                          </p:spTgt>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2000"/>
                                  </p:stCondLst>
                                  <p:childTnLst>
                                    <p:set>
                                      <p:cBhvr>
                                        <p:cTn id="63" dur="1" fill="hold">
                                          <p:stCondLst>
                                            <p:cond delay="0"/>
                                          </p:stCondLst>
                                        </p:cTn>
                                        <p:tgtEl>
                                          <p:spTgt spid="2">
                                            <p:graphicEl>
                                              <a:dgm id="{5254D0F5-EAAC-429C-8491-E1C7D1C24BE1}"/>
                                            </p:graphicEl>
                                          </p:spTgt>
                                        </p:tgtEl>
                                        <p:attrNameLst>
                                          <p:attrName>style.visibility</p:attrName>
                                        </p:attrNameLst>
                                      </p:cBhvr>
                                      <p:to>
                                        <p:strVal val="visible"/>
                                      </p:to>
                                    </p:set>
                                    <p:animEffect transition="in" filter="fade">
                                      <p:cBhvr>
                                        <p:cTn id="64" dur="1500"/>
                                        <p:tgtEl>
                                          <p:spTgt spid="2">
                                            <p:graphicEl>
                                              <a:dgm id="{5254D0F5-EAAC-429C-8491-E1C7D1C24BE1}"/>
                                            </p:graphicEl>
                                          </p:spTgt>
                                        </p:tgtEl>
                                      </p:cBhvr>
                                    </p:animEffect>
                                    <p:anim calcmode="lin" valueType="num">
                                      <p:cBhvr>
                                        <p:cTn id="65" dur="1500" fill="hold"/>
                                        <p:tgtEl>
                                          <p:spTgt spid="2">
                                            <p:graphicEl>
                                              <a:dgm id="{5254D0F5-EAAC-429C-8491-E1C7D1C24BE1}"/>
                                            </p:graphicEl>
                                          </p:spTgt>
                                        </p:tgtEl>
                                        <p:attrNameLst>
                                          <p:attrName>ppt_x</p:attrName>
                                        </p:attrNameLst>
                                      </p:cBhvr>
                                      <p:tavLst>
                                        <p:tav tm="0">
                                          <p:val>
                                            <p:strVal val="#ppt_x"/>
                                          </p:val>
                                        </p:tav>
                                        <p:tav tm="100000">
                                          <p:val>
                                            <p:strVal val="#ppt_x"/>
                                          </p:val>
                                        </p:tav>
                                      </p:tavLst>
                                    </p:anim>
                                    <p:anim calcmode="lin" valueType="num">
                                      <p:cBhvr>
                                        <p:cTn id="66" dur="1500" fill="hold"/>
                                        <p:tgtEl>
                                          <p:spTgt spid="2">
                                            <p:graphicEl>
                                              <a:dgm id="{5254D0F5-EAAC-429C-8491-E1C7D1C24BE1}"/>
                                            </p:graphicEl>
                                          </p:spTgt>
                                        </p:tgtEl>
                                        <p:attrNameLst>
                                          <p:attrName>ppt_y</p:attrName>
                                        </p:attrNameLst>
                                      </p:cBhvr>
                                      <p:tavLst>
                                        <p:tav tm="0">
                                          <p:val>
                                            <p:strVal val="#ppt_y+.1"/>
                                          </p:val>
                                        </p:tav>
                                        <p:tav tm="100000">
                                          <p:val>
                                            <p:strVal val="#ppt_y"/>
                                          </p:val>
                                        </p:tav>
                                      </p:tavLst>
                                    </p:anim>
                                  </p:childTnLst>
                                </p:cTn>
                              </p:par>
                              <p:par>
                                <p:cTn id="67" presetID="42" presetClass="entr" presetSubtype="0" fill="hold" grpId="0" nodeType="withEffect">
                                  <p:stCondLst>
                                    <p:cond delay="2000"/>
                                  </p:stCondLst>
                                  <p:childTnLst>
                                    <p:set>
                                      <p:cBhvr>
                                        <p:cTn id="68" dur="1" fill="hold">
                                          <p:stCondLst>
                                            <p:cond delay="0"/>
                                          </p:stCondLst>
                                        </p:cTn>
                                        <p:tgtEl>
                                          <p:spTgt spid="2">
                                            <p:graphicEl>
                                              <a:dgm id="{BBDF260F-621E-4101-B8EB-664602E50FF6}"/>
                                            </p:graphicEl>
                                          </p:spTgt>
                                        </p:tgtEl>
                                        <p:attrNameLst>
                                          <p:attrName>style.visibility</p:attrName>
                                        </p:attrNameLst>
                                      </p:cBhvr>
                                      <p:to>
                                        <p:strVal val="visible"/>
                                      </p:to>
                                    </p:set>
                                    <p:animEffect transition="in" filter="fade">
                                      <p:cBhvr>
                                        <p:cTn id="69" dur="1500"/>
                                        <p:tgtEl>
                                          <p:spTgt spid="2">
                                            <p:graphicEl>
                                              <a:dgm id="{BBDF260F-621E-4101-B8EB-664602E50FF6}"/>
                                            </p:graphicEl>
                                          </p:spTgt>
                                        </p:tgtEl>
                                      </p:cBhvr>
                                    </p:animEffect>
                                    <p:anim calcmode="lin" valueType="num">
                                      <p:cBhvr>
                                        <p:cTn id="70" dur="1500" fill="hold"/>
                                        <p:tgtEl>
                                          <p:spTgt spid="2">
                                            <p:graphicEl>
                                              <a:dgm id="{BBDF260F-621E-4101-B8EB-664602E50FF6}"/>
                                            </p:graphicEl>
                                          </p:spTgt>
                                        </p:tgtEl>
                                        <p:attrNameLst>
                                          <p:attrName>ppt_x</p:attrName>
                                        </p:attrNameLst>
                                      </p:cBhvr>
                                      <p:tavLst>
                                        <p:tav tm="0">
                                          <p:val>
                                            <p:strVal val="#ppt_x"/>
                                          </p:val>
                                        </p:tav>
                                        <p:tav tm="100000">
                                          <p:val>
                                            <p:strVal val="#ppt_x"/>
                                          </p:val>
                                        </p:tav>
                                      </p:tavLst>
                                    </p:anim>
                                    <p:anim calcmode="lin" valueType="num">
                                      <p:cBhvr>
                                        <p:cTn id="71" dur="1500" fill="hold"/>
                                        <p:tgtEl>
                                          <p:spTgt spid="2">
                                            <p:graphicEl>
                                              <a:dgm id="{BBDF260F-621E-4101-B8EB-664602E50FF6}"/>
                                            </p:graphicEl>
                                          </p:spTgt>
                                        </p:tgtEl>
                                        <p:attrNameLst>
                                          <p:attrName>ppt_y</p:attrName>
                                        </p:attrNameLst>
                                      </p:cBhvr>
                                      <p:tavLst>
                                        <p:tav tm="0">
                                          <p:val>
                                            <p:strVal val="#ppt_y+.1"/>
                                          </p:val>
                                        </p:tav>
                                        <p:tav tm="100000">
                                          <p:val>
                                            <p:strVal val="#ppt_y"/>
                                          </p:val>
                                        </p:tav>
                                      </p:tavLst>
                                    </p:anim>
                                  </p:childTnLst>
                                </p:cTn>
                              </p:par>
                              <p:par>
                                <p:cTn id="72" presetID="42" presetClass="entr" presetSubtype="0" fill="hold" grpId="0" nodeType="withEffect">
                                  <p:stCondLst>
                                    <p:cond delay="2000"/>
                                  </p:stCondLst>
                                  <p:childTnLst>
                                    <p:set>
                                      <p:cBhvr>
                                        <p:cTn id="73" dur="1" fill="hold">
                                          <p:stCondLst>
                                            <p:cond delay="0"/>
                                          </p:stCondLst>
                                        </p:cTn>
                                        <p:tgtEl>
                                          <p:spTgt spid="2">
                                            <p:graphicEl>
                                              <a:dgm id="{0525CF1F-2611-4FB7-A4AB-26B769286E76}"/>
                                            </p:graphicEl>
                                          </p:spTgt>
                                        </p:tgtEl>
                                        <p:attrNameLst>
                                          <p:attrName>style.visibility</p:attrName>
                                        </p:attrNameLst>
                                      </p:cBhvr>
                                      <p:to>
                                        <p:strVal val="visible"/>
                                      </p:to>
                                    </p:set>
                                    <p:animEffect transition="in" filter="fade">
                                      <p:cBhvr>
                                        <p:cTn id="74" dur="1500"/>
                                        <p:tgtEl>
                                          <p:spTgt spid="2">
                                            <p:graphicEl>
                                              <a:dgm id="{0525CF1F-2611-4FB7-A4AB-26B769286E76}"/>
                                            </p:graphicEl>
                                          </p:spTgt>
                                        </p:tgtEl>
                                      </p:cBhvr>
                                    </p:animEffect>
                                    <p:anim calcmode="lin" valueType="num">
                                      <p:cBhvr>
                                        <p:cTn id="75" dur="1500" fill="hold"/>
                                        <p:tgtEl>
                                          <p:spTgt spid="2">
                                            <p:graphicEl>
                                              <a:dgm id="{0525CF1F-2611-4FB7-A4AB-26B769286E76}"/>
                                            </p:graphicEl>
                                          </p:spTgt>
                                        </p:tgtEl>
                                        <p:attrNameLst>
                                          <p:attrName>ppt_x</p:attrName>
                                        </p:attrNameLst>
                                      </p:cBhvr>
                                      <p:tavLst>
                                        <p:tav tm="0">
                                          <p:val>
                                            <p:strVal val="#ppt_x"/>
                                          </p:val>
                                        </p:tav>
                                        <p:tav tm="100000">
                                          <p:val>
                                            <p:strVal val="#ppt_x"/>
                                          </p:val>
                                        </p:tav>
                                      </p:tavLst>
                                    </p:anim>
                                    <p:anim calcmode="lin" valueType="num">
                                      <p:cBhvr>
                                        <p:cTn id="76" dur="1500" fill="hold"/>
                                        <p:tgtEl>
                                          <p:spTgt spid="2">
                                            <p:graphicEl>
                                              <a:dgm id="{0525CF1F-2611-4FB7-A4AB-26B769286E76}"/>
                                            </p:graphicEl>
                                          </p:spTgt>
                                        </p:tgtEl>
                                        <p:attrNameLst>
                                          <p:attrName>ppt_y</p:attrName>
                                        </p:attrNameLst>
                                      </p:cBhvr>
                                      <p:tavLst>
                                        <p:tav tm="0">
                                          <p:val>
                                            <p:strVal val="#ppt_y+.1"/>
                                          </p:val>
                                        </p:tav>
                                        <p:tav tm="100000">
                                          <p:val>
                                            <p:strVal val="#ppt_y"/>
                                          </p:val>
                                        </p:tav>
                                      </p:tavLst>
                                    </p:anim>
                                  </p:childTnLst>
                                </p:cTn>
                              </p:par>
                              <p:par>
                                <p:cTn id="77" presetID="42" presetClass="entr" presetSubtype="0" fill="hold" grpId="0" nodeType="withEffect">
                                  <p:stCondLst>
                                    <p:cond delay="2000"/>
                                  </p:stCondLst>
                                  <p:childTnLst>
                                    <p:set>
                                      <p:cBhvr>
                                        <p:cTn id="78" dur="1" fill="hold">
                                          <p:stCondLst>
                                            <p:cond delay="0"/>
                                          </p:stCondLst>
                                        </p:cTn>
                                        <p:tgtEl>
                                          <p:spTgt spid="2">
                                            <p:graphicEl>
                                              <a:dgm id="{481C2360-2D1B-4141-8AA9-2EBF716964A5}"/>
                                            </p:graphicEl>
                                          </p:spTgt>
                                        </p:tgtEl>
                                        <p:attrNameLst>
                                          <p:attrName>style.visibility</p:attrName>
                                        </p:attrNameLst>
                                      </p:cBhvr>
                                      <p:to>
                                        <p:strVal val="visible"/>
                                      </p:to>
                                    </p:set>
                                    <p:animEffect transition="in" filter="fade">
                                      <p:cBhvr>
                                        <p:cTn id="79" dur="1500"/>
                                        <p:tgtEl>
                                          <p:spTgt spid="2">
                                            <p:graphicEl>
                                              <a:dgm id="{481C2360-2D1B-4141-8AA9-2EBF716964A5}"/>
                                            </p:graphicEl>
                                          </p:spTgt>
                                        </p:tgtEl>
                                      </p:cBhvr>
                                    </p:animEffect>
                                    <p:anim calcmode="lin" valueType="num">
                                      <p:cBhvr>
                                        <p:cTn id="80" dur="1500" fill="hold"/>
                                        <p:tgtEl>
                                          <p:spTgt spid="2">
                                            <p:graphicEl>
                                              <a:dgm id="{481C2360-2D1B-4141-8AA9-2EBF716964A5}"/>
                                            </p:graphicEl>
                                          </p:spTgt>
                                        </p:tgtEl>
                                        <p:attrNameLst>
                                          <p:attrName>ppt_x</p:attrName>
                                        </p:attrNameLst>
                                      </p:cBhvr>
                                      <p:tavLst>
                                        <p:tav tm="0">
                                          <p:val>
                                            <p:strVal val="#ppt_x"/>
                                          </p:val>
                                        </p:tav>
                                        <p:tav tm="100000">
                                          <p:val>
                                            <p:strVal val="#ppt_x"/>
                                          </p:val>
                                        </p:tav>
                                      </p:tavLst>
                                    </p:anim>
                                    <p:anim calcmode="lin" valueType="num">
                                      <p:cBhvr>
                                        <p:cTn id="81" dur="1500" fill="hold"/>
                                        <p:tgtEl>
                                          <p:spTgt spid="2">
                                            <p:graphicEl>
                                              <a:dgm id="{481C2360-2D1B-4141-8AA9-2EBF716964A5}"/>
                                            </p:graphicEl>
                                          </p:spTgt>
                                        </p:tgtEl>
                                        <p:attrNameLst>
                                          <p:attrName>ppt_y</p:attrName>
                                        </p:attrNameLst>
                                      </p:cBhvr>
                                      <p:tavLst>
                                        <p:tav tm="0">
                                          <p:val>
                                            <p:strVal val="#ppt_y+.1"/>
                                          </p:val>
                                        </p:tav>
                                        <p:tav tm="100000">
                                          <p:val>
                                            <p:strVal val="#ppt_y"/>
                                          </p:val>
                                        </p:tav>
                                      </p:tavLst>
                                    </p:anim>
                                  </p:childTnLst>
                                </p:cTn>
                              </p:par>
                              <p:par>
                                <p:cTn id="82" presetID="42" presetClass="entr" presetSubtype="0" fill="hold" grpId="0" nodeType="withEffect">
                                  <p:stCondLst>
                                    <p:cond delay="2000"/>
                                  </p:stCondLst>
                                  <p:childTnLst>
                                    <p:set>
                                      <p:cBhvr>
                                        <p:cTn id="83" dur="1" fill="hold">
                                          <p:stCondLst>
                                            <p:cond delay="0"/>
                                          </p:stCondLst>
                                        </p:cTn>
                                        <p:tgtEl>
                                          <p:spTgt spid="2">
                                            <p:graphicEl>
                                              <a:dgm id="{9307AD27-F14F-4A45-A238-6508EFDDF1A2}"/>
                                            </p:graphicEl>
                                          </p:spTgt>
                                        </p:tgtEl>
                                        <p:attrNameLst>
                                          <p:attrName>style.visibility</p:attrName>
                                        </p:attrNameLst>
                                      </p:cBhvr>
                                      <p:to>
                                        <p:strVal val="visible"/>
                                      </p:to>
                                    </p:set>
                                    <p:animEffect transition="in" filter="fade">
                                      <p:cBhvr>
                                        <p:cTn id="84" dur="1500"/>
                                        <p:tgtEl>
                                          <p:spTgt spid="2">
                                            <p:graphicEl>
                                              <a:dgm id="{9307AD27-F14F-4A45-A238-6508EFDDF1A2}"/>
                                            </p:graphicEl>
                                          </p:spTgt>
                                        </p:tgtEl>
                                      </p:cBhvr>
                                    </p:animEffect>
                                    <p:anim calcmode="lin" valueType="num">
                                      <p:cBhvr>
                                        <p:cTn id="85" dur="1500" fill="hold"/>
                                        <p:tgtEl>
                                          <p:spTgt spid="2">
                                            <p:graphicEl>
                                              <a:dgm id="{9307AD27-F14F-4A45-A238-6508EFDDF1A2}"/>
                                            </p:graphicEl>
                                          </p:spTgt>
                                        </p:tgtEl>
                                        <p:attrNameLst>
                                          <p:attrName>ppt_x</p:attrName>
                                        </p:attrNameLst>
                                      </p:cBhvr>
                                      <p:tavLst>
                                        <p:tav tm="0">
                                          <p:val>
                                            <p:strVal val="#ppt_x"/>
                                          </p:val>
                                        </p:tav>
                                        <p:tav tm="100000">
                                          <p:val>
                                            <p:strVal val="#ppt_x"/>
                                          </p:val>
                                        </p:tav>
                                      </p:tavLst>
                                    </p:anim>
                                    <p:anim calcmode="lin" valueType="num">
                                      <p:cBhvr>
                                        <p:cTn id="86" dur="1500" fill="hold"/>
                                        <p:tgtEl>
                                          <p:spTgt spid="2">
                                            <p:graphicEl>
                                              <a:dgm id="{9307AD27-F14F-4A45-A238-6508EFDDF1A2}"/>
                                            </p:graphicEl>
                                          </p:spTgt>
                                        </p:tgtEl>
                                        <p:attrNameLst>
                                          <p:attrName>ppt_y</p:attrName>
                                        </p:attrNameLst>
                                      </p:cBhvr>
                                      <p:tavLst>
                                        <p:tav tm="0">
                                          <p:val>
                                            <p:strVal val="#ppt_y+.1"/>
                                          </p:val>
                                        </p:tav>
                                        <p:tav tm="100000">
                                          <p:val>
                                            <p:strVal val="#ppt_y"/>
                                          </p:val>
                                        </p:tav>
                                      </p:tavLst>
                                    </p:anim>
                                  </p:childTnLst>
                                </p:cTn>
                              </p:par>
                              <p:par>
                                <p:cTn id="87" presetID="42" presetClass="entr" presetSubtype="0" fill="hold" grpId="0" nodeType="withEffect">
                                  <p:stCondLst>
                                    <p:cond delay="2000"/>
                                  </p:stCondLst>
                                  <p:childTnLst>
                                    <p:set>
                                      <p:cBhvr>
                                        <p:cTn id="88" dur="1" fill="hold">
                                          <p:stCondLst>
                                            <p:cond delay="0"/>
                                          </p:stCondLst>
                                        </p:cTn>
                                        <p:tgtEl>
                                          <p:spTgt spid="2">
                                            <p:graphicEl>
                                              <a:dgm id="{40023286-9DD3-45DC-ACDD-4E0C33F1F95D}"/>
                                            </p:graphicEl>
                                          </p:spTgt>
                                        </p:tgtEl>
                                        <p:attrNameLst>
                                          <p:attrName>style.visibility</p:attrName>
                                        </p:attrNameLst>
                                      </p:cBhvr>
                                      <p:to>
                                        <p:strVal val="visible"/>
                                      </p:to>
                                    </p:set>
                                    <p:animEffect transition="in" filter="fade">
                                      <p:cBhvr>
                                        <p:cTn id="89" dur="1500"/>
                                        <p:tgtEl>
                                          <p:spTgt spid="2">
                                            <p:graphicEl>
                                              <a:dgm id="{40023286-9DD3-45DC-ACDD-4E0C33F1F95D}"/>
                                            </p:graphicEl>
                                          </p:spTgt>
                                        </p:tgtEl>
                                      </p:cBhvr>
                                    </p:animEffect>
                                    <p:anim calcmode="lin" valueType="num">
                                      <p:cBhvr>
                                        <p:cTn id="90" dur="1500" fill="hold"/>
                                        <p:tgtEl>
                                          <p:spTgt spid="2">
                                            <p:graphicEl>
                                              <a:dgm id="{40023286-9DD3-45DC-ACDD-4E0C33F1F95D}"/>
                                            </p:graphicEl>
                                          </p:spTgt>
                                        </p:tgtEl>
                                        <p:attrNameLst>
                                          <p:attrName>ppt_x</p:attrName>
                                        </p:attrNameLst>
                                      </p:cBhvr>
                                      <p:tavLst>
                                        <p:tav tm="0">
                                          <p:val>
                                            <p:strVal val="#ppt_x"/>
                                          </p:val>
                                        </p:tav>
                                        <p:tav tm="100000">
                                          <p:val>
                                            <p:strVal val="#ppt_x"/>
                                          </p:val>
                                        </p:tav>
                                      </p:tavLst>
                                    </p:anim>
                                    <p:anim calcmode="lin" valueType="num">
                                      <p:cBhvr>
                                        <p:cTn id="91" dur="1500" fill="hold"/>
                                        <p:tgtEl>
                                          <p:spTgt spid="2">
                                            <p:graphicEl>
                                              <a:dgm id="{40023286-9DD3-45DC-ACDD-4E0C33F1F95D}"/>
                                            </p:graphicEl>
                                          </p:spTgt>
                                        </p:tgtEl>
                                        <p:attrNameLst>
                                          <p:attrName>ppt_y</p:attrName>
                                        </p:attrNameLst>
                                      </p:cBhvr>
                                      <p:tavLst>
                                        <p:tav tm="0">
                                          <p:val>
                                            <p:strVal val="#ppt_y+.1"/>
                                          </p:val>
                                        </p:tav>
                                        <p:tav tm="100000">
                                          <p:val>
                                            <p:strVal val="#ppt_y"/>
                                          </p:val>
                                        </p:tav>
                                      </p:tavLst>
                                    </p:anim>
                                  </p:childTnLst>
                                </p:cTn>
                              </p:par>
                              <p:par>
                                <p:cTn id="92" presetID="42" presetClass="entr" presetSubtype="0" fill="hold" grpId="0" nodeType="withEffect">
                                  <p:stCondLst>
                                    <p:cond delay="2000"/>
                                  </p:stCondLst>
                                  <p:childTnLst>
                                    <p:set>
                                      <p:cBhvr>
                                        <p:cTn id="93" dur="1" fill="hold">
                                          <p:stCondLst>
                                            <p:cond delay="0"/>
                                          </p:stCondLst>
                                        </p:cTn>
                                        <p:tgtEl>
                                          <p:spTgt spid="2">
                                            <p:graphicEl>
                                              <a:dgm id="{C5EE1D70-F470-4548-B47E-6BF7CCDADFD2}"/>
                                            </p:graphicEl>
                                          </p:spTgt>
                                        </p:tgtEl>
                                        <p:attrNameLst>
                                          <p:attrName>style.visibility</p:attrName>
                                        </p:attrNameLst>
                                      </p:cBhvr>
                                      <p:to>
                                        <p:strVal val="visible"/>
                                      </p:to>
                                    </p:set>
                                    <p:animEffect transition="in" filter="fade">
                                      <p:cBhvr>
                                        <p:cTn id="94" dur="1500"/>
                                        <p:tgtEl>
                                          <p:spTgt spid="2">
                                            <p:graphicEl>
                                              <a:dgm id="{C5EE1D70-F470-4548-B47E-6BF7CCDADFD2}"/>
                                            </p:graphicEl>
                                          </p:spTgt>
                                        </p:tgtEl>
                                      </p:cBhvr>
                                    </p:animEffect>
                                    <p:anim calcmode="lin" valueType="num">
                                      <p:cBhvr>
                                        <p:cTn id="95" dur="1500" fill="hold"/>
                                        <p:tgtEl>
                                          <p:spTgt spid="2">
                                            <p:graphicEl>
                                              <a:dgm id="{C5EE1D70-F470-4548-B47E-6BF7CCDADFD2}"/>
                                            </p:graphicEl>
                                          </p:spTgt>
                                        </p:tgtEl>
                                        <p:attrNameLst>
                                          <p:attrName>ppt_x</p:attrName>
                                        </p:attrNameLst>
                                      </p:cBhvr>
                                      <p:tavLst>
                                        <p:tav tm="0">
                                          <p:val>
                                            <p:strVal val="#ppt_x"/>
                                          </p:val>
                                        </p:tav>
                                        <p:tav tm="100000">
                                          <p:val>
                                            <p:strVal val="#ppt_x"/>
                                          </p:val>
                                        </p:tav>
                                      </p:tavLst>
                                    </p:anim>
                                    <p:anim calcmode="lin" valueType="num">
                                      <p:cBhvr>
                                        <p:cTn id="96" dur="1500" fill="hold"/>
                                        <p:tgtEl>
                                          <p:spTgt spid="2">
                                            <p:graphicEl>
                                              <a:dgm id="{C5EE1D70-F470-4548-B47E-6BF7CCDADFD2}"/>
                                            </p:graphicEl>
                                          </p:spTgt>
                                        </p:tgtEl>
                                        <p:attrNameLst>
                                          <p:attrName>ppt_y</p:attrName>
                                        </p:attrNameLst>
                                      </p:cBhvr>
                                      <p:tavLst>
                                        <p:tav tm="0">
                                          <p:val>
                                            <p:strVal val="#ppt_y+.1"/>
                                          </p:val>
                                        </p:tav>
                                        <p:tav tm="100000">
                                          <p:val>
                                            <p:strVal val="#ppt_y"/>
                                          </p:val>
                                        </p:tav>
                                      </p:tavLst>
                                    </p:anim>
                                  </p:childTnLst>
                                </p:cTn>
                              </p:par>
                              <p:par>
                                <p:cTn id="97" presetID="42" presetClass="entr" presetSubtype="0" fill="hold" grpId="0" nodeType="withEffect">
                                  <p:stCondLst>
                                    <p:cond delay="2000"/>
                                  </p:stCondLst>
                                  <p:childTnLst>
                                    <p:set>
                                      <p:cBhvr>
                                        <p:cTn id="98" dur="1" fill="hold">
                                          <p:stCondLst>
                                            <p:cond delay="0"/>
                                          </p:stCondLst>
                                        </p:cTn>
                                        <p:tgtEl>
                                          <p:spTgt spid="2">
                                            <p:graphicEl>
                                              <a:dgm id="{7F9943B0-341D-4D78-8E32-5763E177BAF5}"/>
                                            </p:graphicEl>
                                          </p:spTgt>
                                        </p:tgtEl>
                                        <p:attrNameLst>
                                          <p:attrName>style.visibility</p:attrName>
                                        </p:attrNameLst>
                                      </p:cBhvr>
                                      <p:to>
                                        <p:strVal val="visible"/>
                                      </p:to>
                                    </p:set>
                                    <p:animEffect transition="in" filter="fade">
                                      <p:cBhvr>
                                        <p:cTn id="99" dur="1500"/>
                                        <p:tgtEl>
                                          <p:spTgt spid="2">
                                            <p:graphicEl>
                                              <a:dgm id="{7F9943B0-341D-4D78-8E32-5763E177BAF5}"/>
                                            </p:graphicEl>
                                          </p:spTgt>
                                        </p:tgtEl>
                                      </p:cBhvr>
                                    </p:animEffect>
                                    <p:anim calcmode="lin" valueType="num">
                                      <p:cBhvr>
                                        <p:cTn id="100" dur="1500" fill="hold"/>
                                        <p:tgtEl>
                                          <p:spTgt spid="2">
                                            <p:graphicEl>
                                              <a:dgm id="{7F9943B0-341D-4D78-8E32-5763E177BAF5}"/>
                                            </p:graphicEl>
                                          </p:spTgt>
                                        </p:tgtEl>
                                        <p:attrNameLst>
                                          <p:attrName>ppt_x</p:attrName>
                                        </p:attrNameLst>
                                      </p:cBhvr>
                                      <p:tavLst>
                                        <p:tav tm="0">
                                          <p:val>
                                            <p:strVal val="#ppt_x"/>
                                          </p:val>
                                        </p:tav>
                                        <p:tav tm="100000">
                                          <p:val>
                                            <p:strVal val="#ppt_x"/>
                                          </p:val>
                                        </p:tav>
                                      </p:tavLst>
                                    </p:anim>
                                    <p:anim calcmode="lin" valueType="num">
                                      <p:cBhvr>
                                        <p:cTn id="101" dur="1500" fill="hold"/>
                                        <p:tgtEl>
                                          <p:spTgt spid="2">
                                            <p:graphicEl>
                                              <a:dgm id="{7F9943B0-341D-4D78-8E32-5763E177BAF5}"/>
                                            </p:graphicEl>
                                          </p:spTgt>
                                        </p:tgtEl>
                                        <p:attrNameLst>
                                          <p:attrName>ppt_y</p:attrName>
                                        </p:attrNameLst>
                                      </p:cBhvr>
                                      <p:tavLst>
                                        <p:tav tm="0">
                                          <p:val>
                                            <p:strVal val="#ppt_y+.1"/>
                                          </p:val>
                                        </p:tav>
                                        <p:tav tm="100000">
                                          <p:val>
                                            <p:strVal val="#ppt_y"/>
                                          </p:val>
                                        </p:tav>
                                      </p:tavLst>
                                    </p:anim>
                                  </p:childTnLst>
                                </p:cTn>
                              </p:par>
                              <p:par>
                                <p:cTn id="102" presetID="42" presetClass="entr" presetSubtype="0" fill="hold" grpId="0" nodeType="withEffect">
                                  <p:stCondLst>
                                    <p:cond delay="2000"/>
                                  </p:stCondLst>
                                  <p:childTnLst>
                                    <p:set>
                                      <p:cBhvr>
                                        <p:cTn id="103" dur="1" fill="hold">
                                          <p:stCondLst>
                                            <p:cond delay="0"/>
                                          </p:stCondLst>
                                        </p:cTn>
                                        <p:tgtEl>
                                          <p:spTgt spid="2">
                                            <p:graphicEl>
                                              <a:dgm id="{0EB84863-AB56-4155-929C-22620F8BA509}"/>
                                            </p:graphicEl>
                                          </p:spTgt>
                                        </p:tgtEl>
                                        <p:attrNameLst>
                                          <p:attrName>style.visibility</p:attrName>
                                        </p:attrNameLst>
                                      </p:cBhvr>
                                      <p:to>
                                        <p:strVal val="visible"/>
                                      </p:to>
                                    </p:set>
                                    <p:animEffect transition="in" filter="fade">
                                      <p:cBhvr>
                                        <p:cTn id="104" dur="1500"/>
                                        <p:tgtEl>
                                          <p:spTgt spid="2">
                                            <p:graphicEl>
                                              <a:dgm id="{0EB84863-AB56-4155-929C-22620F8BA509}"/>
                                            </p:graphicEl>
                                          </p:spTgt>
                                        </p:tgtEl>
                                      </p:cBhvr>
                                    </p:animEffect>
                                    <p:anim calcmode="lin" valueType="num">
                                      <p:cBhvr>
                                        <p:cTn id="105" dur="1500" fill="hold"/>
                                        <p:tgtEl>
                                          <p:spTgt spid="2">
                                            <p:graphicEl>
                                              <a:dgm id="{0EB84863-AB56-4155-929C-22620F8BA509}"/>
                                            </p:graphicEl>
                                          </p:spTgt>
                                        </p:tgtEl>
                                        <p:attrNameLst>
                                          <p:attrName>ppt_x</p:attrName>
                                        </p:attrNameLst>
                                      </p:cBhvr>
                                      <p:tavLst>
                                        <p:tav tm="0">
                                          <p:val>
                                            <p:strVal val="#ppt_x"/>
                                          </p:val>
                                        </p:tav>
                                        <p:tav tm="100000">
                                          <p:val>
                                            <p:strVal val="#ppt_x"/>
                                          </p:val>
                                        </p:tav>
                                      </p:tavLst>
                                    </p:anim>
                                    <p:anim calcmode="lin" valueType="num">
                                      <p:cBhvr>
                                        <p:cTn id="106" dur="1500" fill="hold"/>
                                        <p:tgtEl>
                                          <p:spTgt spid="2">
                                            <p:graphicEl>
                                              <a:dgm id="{0EB84863-AB56-4155-929C-22620F8BA509}"/>
                                            </p:graphicEl>
                                          </p:spTgt>
                                        </p:tgtEl>
                                        <p:attrNameLst>
                                          <p:attrName>ppt_y</p:attrName>
                                        </p:attrNameLst>
                                      </p:cBhvr>
                                      <p:tavLst>
                                        <p:tav tm="0">
                                          <p:val>
                                            <p:strVal val="#ppt_y+.1"/>
                                          </p:val>
                                        </p:tav>
                                        <p:tav tm="100000">
                                          <p:val>
                                            <p:strVal val="#ppt_y"/>
                                          </p:val>
                                        </p:tav>
                                      </p:tavLst>
                                    </p:anim>
                                  </p:childTnLst>
                                </p:cTn>
                              </p:par>
                              <p:par>
                                <p:cTn id="107" presetID="42" presetClass="entr" presetSubtype="0" fill="hold" grpId="0" nodeType="withEffect">
                                  <p:stCondLst>
                                    <p:cond delay="2000"/>
                                  </p:stCondLst>
                                  <p:childTnLst>
                                    <p:set>
                                      <p:cBhvr>
                                        <p:cTn id="108" dur="1" fill="hold">
                                          <p:stCondLst>
                                            <p:cond delay="0"/>
                                          </p:stCondLst>
                                        </p:cTn>
                                        <p:tgtEl>
                                          <p:spTgt spid="2">
                                            <p:graphicEl>
                                              <a:dgm id="{844A2176-3292-49D5-AFE1-DD4E32D69A11}"/>
                                            </p:graphicEl>
                                          </p:spTgt>
                                        </p:tgtEl>
                                        <p:attrNameLst>
                                          <p:attrName>style.visibility</p:attrName>
                                        </p:attrNameLst>
                                      </p:cBhvr>
                                      <p:to>
                                        <p:strVal val="visible"/>
                                      </p:to>
                                    </p:set>
                                    <p:animEffect transition="in" filter="fade">
                                      <p:cBhvr>
                                        <p:cTn id="109" dur="1500"/>
                                        <p:tgtEl>
                                          <p:spTgt spid="2">
                                            <p:graphicEl>
                                              <a:dgm id="{844A2176-3292-49D5-AFE1-DD4E32D69A11}"/>
                                            </p:graphicEl>
                                          </p:spTgt>
                                        </p:tgtEl>
                                      </p:cBhvr>
                                    </p:animEffect>
                                    <p:anim calcmode="lin" valueType="num">
                                      <p:cBhvr>
                                        <p:cTn id="110" dur="1500" fill="hold"/>
                                        <p:tgtEl>
                                          <p:spTgt spid="2">
                                            <p:graphicEl>
                                              <a:dgm id="{844A2176-3292-49D5-AFE1-DD4E32D69A11}"/>
                                            </p:graphicEl>
                                          </p:spTgt>
                                        </p:tgtEl>
                                        <p:attrNameLst>
                                          <p:attrName>ppt_x</p:attrName>
                                        </p:attrNameLst>
                                      </p:cBhvr>
                                      <p:tavLst>
                                        <p:tav tm="0">
                                          <p:val>
                                            <p:strVal val="#ppt_x"/>
                                          </p:val>
                                        </p:tav>
                                        <p:tav tm="100000">
                                          <p:val>
                                            <p:strVal val="#ppt_x"/>
                                          </p:val>
                                        </p:tav>
                                      </p:tavLst>
                                    </p:anim>
                                    <p:anim calcmode="lin" valueType="num">
                                      <p:cBhvr>
                                        <p:cTn id="111" dur="1500" fill="hold"/>
                                        <p:tgtEl>
                                          <p:spTgt spid="2">
                                            <p:graphicEl>
                                              <a:dgm id="{844A2176-3292-49D5-AFE1-DD4E32D69A11}"/>
                                            </p:graphicEl>
                                          </p:spTgt>
                                        </p:tgtEl>
                                        <p:attrNameLst>
                                          <p:attrName>ppt_y</p:attrName>
                                        </p:attrNameLst>
                                      </p:cBhvr>
                                      <p:tavLst>
                                        <p:tav tm="0">
                                          <p:val>
                                            <p:strVal val="#ppt_y+.1"/>
                                          </p:val>
                                        </p:tav>
                                        <p:tav tm="100000">
                                          <p:val>
                                            <p:strVal val="#ppt_y"/>
                                          </p:val>
                                        </p:tav>
                                      </p:tavLst>
                                    </p:anim>
                                  </p:childTnLst>
                                </p:cTn>
                              </p:par>
                              <p:par>
                                <p:cTn id="112" presetID="42" presetClass="entr" presetSubtype="0" fill="hold" grpId="0" nodeType="withEffect">
                                  <p:stCondLst>
                                    <p:cond delay="2000"/>
                                  </p:stCondLst>
                                  <p:childTnLst>
                                    <p:set>
                                      <p:cBhvr>
                                        <p:cTn id="113" dur="1" fill="hold">
                                          <p:stCondLst>
                                            <p:cond delay="0"/>
                                          </p:stCondLst>
                                        </p:cTn>
                                        <p:tgtEl>
                                          <p:spTgt spid="2">
                                            <p:graphicEl>
                                              <a:dgm id="{A830678E-EC51-4B54-AA12-D0657BBC9241}"/>
                                            </p:graphicEl>
                                          </p:spTgt>
                                        </p:tgtEl>
                                        <p:attrNameLst>
                                          <p:attrName>style.visibility</p:attrName>
                                        </p:attrNameLst>
                                      </p:cBhvr>
                                      <p:to>
                                        <p:strVal val="visible"/>
                                      </p:to>
                                    </p:set>
                                    <p:animEffect transition="in" filter="fade">
                                      <p:cBhvr>
                                        <p:cTn id="114" dur="1500"/>
                                        <p:tgtEl>
                                          <p:spTgt spid="2">
                                            <p:graphicEl>
                                              <a:dgm id="{A830678E-EC51-4B54-AA12-D0657BBC9241}"/>
                                            </p:graphicEl>
                                          </p:spTgt>
                                        </p:tgtEl>
                                      </p:cBhvr>
                                    </p:animEffect>
                                    <p:anim calcmode="lin" valueType="num">
                                      <p:cBhvr>
                                        <p:cTn id="115" dur="1500" fill="hold"/>
                                        <p:tgtEl>
                                          <p:spTgt spid="2">
                                            <p:graphicEl>
                                              <a:dgm id="{A830678E-EC51-4B54-AA12-D0657BBC9241}"/>
                                            </p:graphicEl>
                                          </p:spTgt>
                                        </p:tgtEl>
                                        <p:attrNameLst>
                                          <p:attrName>ppt_x</p:attrName>
                                        </p:attrNameLst>
                                      </p:cBhvr>
                                      <p:tavLst>
                                        <p:tav tm="0">
                                          <p:val>
                                            <p:strVal val="#ppt_x"/>
                                          </p:val>
                                        </p:tav>
                                        <p:tav tm="100000">
                                          <p:val>
                                            <p:strVal val="#ppt_x"/>
                                          </p:val>
                                        </p:tav>
                                      </p:tavLst>
                                    </p:anim>
                                    <p:anim calcmode="lin" valueType="num">
                                      <p:cBhvr>
                                        <p:cTn id="116" dur="1500" fill="hold"/>
                                        <p:tgtEl>
                                          <p:spTgt spid="2">
                                            <p:graphicEl>
                                              <a:dgm id="{A830678E-EC51-4B54-AA12-D0657BBC9241}"/>
                                            </p:graphicEl>
                                          </p:spTgt>
                                        </p:tgtEl>
                                        <p:attrNameLst>
                                          <p:attrName>ppt_y</p:attrName>
                                        </p:attrNameLst>
                                      </p:cBhvr>
                                      <p:tavLst>
                                        <p:tav tm="0">
                                          <p:val>
                                            <p:strVal val="#ppt_y+.1"/>
                                          </p:val>
                                        </p:tav>
                                        <p:tav tm="100000">
                                          <p:val>
                                            <p:strVal val="#ppt_y"/>
                                          </p:val>
                                        </p:tav>
                                      </p:tavLst>
                                    </p:anim>
                                  </p:childTnLst>
                                </p:cTn>
                              </p:par>
                              <p:par>
                                <p:cTn id="117" presetID="42" presetClass="entr" presetSubtype="0" fill="hold" grpId="0" nodeType="withEffect">
                                  <p:stCondLst>
                                    <p:cond delay="2000"/>
                                  </p:stCondLst>
                                  <p:childTnLst>
                                    <p:set>
                                      <p:cBhvr>
                                        <p:cTn id="118" dur="1" fill="hold">
                                          <p:stCondLst>
                                            <p:cond delay="0"/>
                                          </p:stCondLst>
                                        </p:cTn>
                                        <p:tgtEl>
                                          <p:spTgt spid="2">
                                            <p:graphicEl>
                                              <a:dgm id="{91EE7108-B5D8-47F9-9E4A-E34F63ABEB94}"/>
                                            </p:graphicEl>
                                          </p:spTgt>
                                        </p:tgtEl>
                                        <p:attrNameLst>
                                          <p:attrName>style.visibility</p:attrName>
                                        </p:attrNameLst>
                                      </p:cBhvr>
                                      <p:to>
                                        <p:strVal val="visible"/>
                                      </p:to>
                                    </p:set>
                                    <p:animEffect transition="in" filter="fade">
                                      <p:cBhvr>
                                        <p:cTn id="119" dur="1500"/>
                                        <p:tgtEl>
                                          <p:spTgt spid="2">
                                            <p:graphicEl>
                                              <a:dgm id="{91EE7108-B5D8-47F9-9E4A-E34F63ABEB94}"/>
                                            </p:graphicEl>
                                          </p:spTgt>
                                        </p:tgtEl>
                                      </p:cBhvr>
                                    </p:animEffect>
                                    <p:anim calcmode="lin" valueType="num">
                                      <p:cBhvr>
                                        <p:cTn id="120" dur="1500" fill="hold"/>
                                        <p:tgtEl>
                                          <p:spTgt spid="2">
                                            <p:graphicEl>
                                              <a:dgm id="{91EE7108-B5D8-47F9-9E4A-E34F63ABEB94}"/>
                                            </p:graphicEl>
                                          </p:spTgt>
                                        </p:tgtEl>
                                        <p:attrNameLst>
                                          <p:attrName>ppt_x</p:attrName>
                                        </p:attrNameLst>
                                      </p:cBhvr>
                                      <p:tavLst>
                                        <p:tav tm="0">
                                          <p:val>
                                            <p:strVal val="#ppt_x"/>
                                          </p:val>
                                        </p:tav>
                                        <p:tav tm="100000">
                                          <p:val>
                                            <p:strVal val="#ppt_x"/>
                                          </p:val>
                                        </p:tav>
                                      </p:tavLst>
                                    </p:anim>
                                    <p:anim calcmode="lin" valueType="num">
                                      <p:cBhvr>
                                        <p:cTn id="121" dur="1500" fill="hold"/>
                                        <p:tgtEl>
                                          <p:spTgt spid="2">
                                            <p:graphicEl>
                                              <a:dgm id="{91EE7108-B5D8-47F9-9E4A-E34F63ABEB94}"/>
                                            </p:graphicEl>
                                          </p:spTgt>
                                        </p:tgtEl>
                                        <p:attrNameLst>
                                          <p:attrName>ppt_y</p:attrName>
                                        </p:attrNameLst>
                                      </p:cBhvr>
                                      <p:tavLst>
                                        <p:tav tm="0">
                                          <p:val>
                                            <p:strVal val="#ppt_y+.1"/>
                                          </p:val>
                                        </p:tav>
                                        <p:tav tm="100000">
                                          <p:val>
                                            <p:strVal val="#ppt_y"/>
                                          </p:val>
                                        </p:tav>
                                      </p:tavLst>
                                    </p:anim>
                                  </p:childTnLst>
                                </p:cTn>
                              </p:par>
                              <p:par>
                                <p:cTn id="122" presetID="42" presetClass="entr" presetSubtype="0" fill="hold" grpId="0" nodeType="withEffect">
                                  <p:stCondLst>
                                    <p:cond delay="2000"/>
                                  </p:stCondLst>
                                  <p:childTnLst>
                                    <p:set>
                                      <p:cBhvr>
                                        <p:cTn id="123" dur="1" fill="hold">
                                          <p:stCondLst>
                                            <p:cond delay="0"/>
                                          </p:stCondLst>
                                        </p:cTn>
                                        <p:tgtEl>
                                          <p:spTgt spid="2">
                                            <p:graphicEl>
                                              <a:dgm id="{CAF71E64-9444-4C3C-83FE-BFF268472781}"/>
                                            </p:graphicEl>
                                          </p:spTgt>
                                        </p:tgtEl>
                                        <p:attrNameLst>
                                          <p:attrName>style.visibility</p:attrName>
                                        </p:attrNameLst>
                                      </p:cBhvr>
                                      <p:to>
                                        <p:strVal val="visible"/>
                                      </p:to>
                                    </p:set>
                                    <p:animEffect transition="in" filter="fade">
                                      <p:cBhvr>
                                        <p:cTn id="124" dur="1500"/>
                                        <p:tgtEl>
                                          <p:spTgt spid="2">
                                            <p:graphicEl>
                                              <a:dgm id="{CAF71E64-9444-4C3C-83FE-BFF268472781}"/>
                                            </p:graphicEl>
                                          </p:spTgt>
                                        </p:tgtEl>
                                      </p:cBhvr>
                                    </p:animEffect>
                                    <p:anim calcmode="lin" valueType="num">
                                      <p:cBhvr>
                                        <p:cTn id="125" dur="1500" fill="hold"/>
                                        <p:tgtEl>
                                          <p:spTgt spid="2">
                                            <p:graphicEl>
                                              <a:dgm id="{CAF71E64-9444-4C3C-83FE-BFF268472781}"/>
                                            </p:graphicEl>
                                          </p:spTgt>
                                        </p:tgtEl>
                                        <p:attrNameLst>
                                          <p:attrName>ppt_x</p:attrName>
                                        </p:attrNameLst>
                                      </p:cBhvr>
                                      <p:tavLst>
                                        <p:tav tm="0">
                                          <p:val>
                                            <p:strVal val="#ppt_x"/>
                                          </p:val>
                                        </p:tav>
                                        <p:tav tm="100000">
                                          <p:val>
                                            <p:strVal val="#ppt_x"/>
                                          </p:val>
                                        </p:tav>
                                      </p:tavLst>
                                    </p:anim>
                                    <p:anim calcmode="lin" valueType="num">
                                      <p:cBhvr>
                                        <p:cTn id="126" dur="1500" fill="hold"/>
                                        <p:tgtEl>
                                          <p:spTgt spid="2">
                                            <p:graphicEl>
                                              <a:dgm id="{CAF71E64-9444-4C3C-83FE-BFF268472781}"/>
                                            </p:graphicEl>
                                          </p:spTgt>
                                        </p:tgtEl>
                                        <p:attrNameLst>
                                          <p:attrName>ppt_y</p:attrName>
                                        </p:attrNameLst>
                                      </p:cBhvr>
                                      <p:tavLst>
                                        <p:tav tm="0">
                                          <p:val>
                                            <p:strVal val="#ppt_y+.1"/>
                                          </p:val>
                                        </p:tav>
                                        <p:tav tm="100000">
                                          <p:val>
                                            <p:strVal val="#ppt_y"/>
                                          </p:val>
                                        </p:tav>
                                      </p:tavLst>
                                    </p:anim>
                                  </p:childTnLst>
                                </p:cTn>
                              </p:par>
                              <p:par>
                                <p:cTn id="127" presetID="42" presetClass="entr" presetSubtype="0" fill="hold" grpId="0" nodeType="withEffect">
                                  <p:stCondLst>
                                    <p:cond delay="2000"/>
                                  </p:stCondLst>
                                  <p:childTnLst>
                                    <p:set>
                                      <p:cBhvr>
                                        <p:cTn id="128" dur="1" fill="hold">
                                          <p:stCondLst>
                                            <p:cond delay="0"/>
                                          </p:stCondLst>
                                        </p:cTn>
                                        <p:tgtEl>
                                          <p:spTgt spid="2">
                                            <p:graphicEl>
                                              <a:dgm id="{0A4051C4-977A-4379-BC13-1820519736C3}"/>
                                            </p:graphicEl>
                                          </p:spTgt>
                                        </p:tgtEl>
                                        <p:attrNameLst>
                                          <p:attrName>style.visibility</p:attrName>
                                        </p:attrNameLst>
                                      </p:cBhvr>
                                      <p:to>
                                        <p:strVal val="visible"/>
                                      </p:to>
                                    </p:set>
                                    <p:animEffect transition="in" filter="fade">
                                      <p:cBhvr>
                                        <p:cTn id="129" dur="1500"/>
                                        <p:tgtEl>
                                          <p:spTgt spid="2">
                                            <p:graphicEl>
                                              <a:dgm id="{0A4051C4-977A-4379-BC13-1820519736C3}"/>
                                            </p:graphicEl>
                                          </p:spTgt>
                                        </p:tgtEl>
                                      </p:cBhvr>
                                    </p:animEffect>
                                    <p:anim calcmode="lin" valueType="num">
                                      <p:cBhvr>
                                        <p:cTn id="130" dur="1500" fill="hold"/>
                                        <p:tgtEl>
                                          <p:spTgt spid="2">
                                            <p:graphicEl>
                                              <a:dgm id="{0A4051C4-977A-4379-BC13-1820519736C3}"/>
                                            </p:graphicEl>
                                          </p:spTgt>
                                        </p:tgtEl>
                                        <p:attrNameLst>
                                          <p:attrName>ppt_x</p:attrName>
                                        </p:attrNameLst>
                                      </p:cBhvr>
                                      <p:tavLst>
                                        <p:tav tm="0">
                                          <p:val>
                                            <p:strVal val="#ppt_x"/>
                                          </p:val>
                                        </p:tav>
                                        <p:tav tm="100000">
                                          <p:val>
                                            <p:strVal val="#ppt_x"/>
                                          </p:val>
                                        </p:tav>
                                      </p:tavLst>
                                    </p:anim>
                                    <p:anim calcmode="lin" valueType="num">
                                      <p:cBhvr>
                                        <p:cTn id="131" dur="1500" fill="hold"/>
                                        <p:tgtEl>
                                          <p:spTgt spid="2">
                                            <p:graphicEl>
                                              <a:dgm id="{0A4051C4-977A-4379-BC13-1820519736C3}"/>
                                            </p:graphicEl>
                                          </p:spTgt>
                                        </p:tgtEl>
                                        <p:attrNameLst>
                                          <p:attrName>ppt_y</p:attrName>
                                        </p:attrNameLst>
                                      </p:cBhvr>
                                      <p:tavLst>
                                        <p:tav tm="0">
                                          <p:val>
                                            <p:strVal val="#ppt_y+.1"/>
                                          </p:val>
                                        </p:tav>
                                        <p:tav tm="100000">
                                          <p:val>
                                            <p:strVal val="#ppt_y"/>
                                          </p:val>
                                        </p:tav>
                                      </p:tavLst>
                                    </p:anim>
                                  </p:childTnLst>
                                </p:cTn>
                              </p:par>
                              <p:par>
                                <p:cTn id="132" presetID="42" presetClass="entr" presetSubtype="0" fill="hold" grpId="0" nodeType="withEffect">
                                  <p:stCondLst>
                                    <p:cond delay="2000"/>
                                  </p:stCondLst>
                                  <p:childTnLst>
                                    <p:set>
                                      <p:cBhvr>
                                        <p:cTn id="133" dur="1" fill="hold">
                                          <p:stCondLst>
                                            <p:cond delay="0"/>
                                          </p:stCondLst>
                                        </p:cTn>
                                        <p:tgtEl>
                                          <p:spTgt spid="2">
                                            <p:graphicEl>
                                              <a:dgm id="{3A756054-EDF0-41AB-98BD-C5834212D089}"/>
                                            </p:graphicEl>
                                          </p:spTgt>
                                        </p:tgtEl>
                                        <p:attrNameLst>
                                          <p:attrName>style.visibility</p:attrName>
                                        </p:attrNameLst>
                                      </p:cBhvr>
                                      <p:to>
                                        <p:strVal val="visible"/>
                                      </p:to>
                                    </p:set>
                                    <p:animEffect transition="in" filter="fade">
                                      <p:cBhvr>
                                        <p:cTn id="134" dur="1500"/>
                                        <p:tgtEl>
                                          <p:spTgt spid="2">
                                            <p:graphicEl>
                                              <a:dgm id="{3A756054-EDF0-41AB-98BD-C5834212D089}"/>
                                            </p:graphicEl>
                                          </p:spTgt>
                                        </p:tgtEl>
                                      </p:cBhvr>
                                    </p:animEffect>
                                    <p:anim calcmode="lin" valueType="num">
                                      <p:cBhvr>
                                        <p:cTn id="135" dur="1500" fill="hold"/>
                                        <p:tgtEl>
                                          <p:spTgt spid="2">
                                            <p:graphicEl>
                                              <a:dgm id="{3A756054-EDF0-41AB-98BD-C5834212D089}"/>
                                            </p:graphicEl>
                                          </p:spTgt>
                                        </p:tgtEl>
                                        <p:attrNameLst>
                                          <p:attrName>ppt_x</p:attrName>
                                        </p:attrNameLst>
                                      </p:cBhvr>
                                      <p:tavLst>
                                        <p:tav tm="0">
                                          <p:val>
                                            <p:strVal val="#ppt_x"/>
                                          </p:val>
                                        </p:tav>
                                        <p:tav tm="100000">
                                          <p:val>
                                            <p:strVal val="#ppt_x"/>
                                          </p:val>
                                        </p:tav>
                                      </p:tavLst>
                                    </p:anim>
                                    <p:anim calcmode="lin" valueType="num">
                                      <p:cBhvr>
                                        <p:cTn id="136" dur="1500" fill="hold"/>
                                        <p:tgtEl>
                                          <p:spTgt spid="2">
                                            <p:graphicEl>
                                              <a:dgm id="{3A756054-EDF0-41AB-98BD-C5834212D089}"/>
                                            </p:graphicEl>
                                          </p:spTgt>
                                        </p:tgtEl>
                                        <p:attrNameLst>
                                          <p:attrName>ppt_y</p:attrName>
                                        </p:attrNameLst>
                                      </p:cBhvr>
                                      <p:tavLst>
                                        <p:tav tm="0">
                                          <p:val>
                                            <p:strVal val="#ppt_y+.1"/>
                                          </p:val>
                                        </p:tav>
                                        <p:tav tm="100000">
                                          <p:val>
                                            <p:strVal val="#ppt_y"/>
                                          </p:val>
                                        </p:tav>
                                      </p:tavLst>
                                    </p:anim>
                                  </p:childTnLst>
                                </p:cTn>
                              </p:par>
                              <p:par>
                                <p:cTn id="137" presetID="42" presetClass="entr" presetSubtype="0" fill="hold" grpId="0" nodeType="withEffect">
                                  <p:stCondLst>
                                    <p:cond delay="2000"/>
                                  </p:stCondLst>
                                  <p:childTnLst>
                                    <p:set>
                                      <p:cBhvr>
                                        <p:cTn id="138" dur="1" fill="hold">
                                          <p:stCondLst>
                                            <p:cond delay="0"/>
                                          </p:stCondLst>
                                        </p:cTn>
                                        <p:tgtEl>
                                          <p:spTgt spid="2">
                                            <p:graphicEl>
                                              <a:dgm id="{3790DA19-2E72-4B12-B06C-A527760B19A0}"/>
                                            </p:graphicEl>
                                          </p:spTgt>
                                        </p:tgtEl>
                                        <p:attrNameLst>
                                          <p:attrName>style.visibility</p:attrName>
                                        </p:attrNameLst>
                                      </p:cBhvr>
                                      <p:to>
                                        <p:strVal val="visible"/>
                                      </p:to>
                                    </p:set>
                                    <p:animEffect transition="in" filter="fade">
                                      <p:cBhvr>
                                        <p:cTn id="139" dur="1500"/>
                                        <p:tgtEl>
                                          <p:spTgt spid="2">
                                            <p:graphicEl>
                                              <a:dgm id="{3790DA19-2E72-4B12-B06C-A527760B19A0}"/>
                                            </p:graphicEl>
                                          </p:spTgt>
                                        </p:tgtEl>
                                      </p:cBhvr>
                                    </p:animEffect>
                                    <p:anim calcmode="lin" valueType="num">
                                      <p:cBhvr>
                                        <p:cTn id="140" dur="1500" fill="hold"/>
                                        <p:tgtEl>
                                          <p:spTgt spid="2">
                                            <p:graphicEl>
                                              <a:dgm id="{3790DA19-2E72-4B12-B06C-A527760B19A0}"/>
                                            </p:graphicEl>
                                          </p:spTgt>
                                        </p:tgtEl>
                                        <p:attrNameLst>
                                          <p:attrName>ppt_x</p:attrName>
                                        </p:attrNameLst>
                                      </p:cBhvr>
                                      <p:tavLst>
                                        <p:tav tm="0">
                                          <p:val>
                                            <p:strVal val="#ppt_x"/>
                                          </p:val>
                                        </p:tav>
                                        <p:tav tm="100000">
                                          <p:val>
                                            <p:strVal val="#ppt_x"/>
                                          </p:val>
                                        </p:tav>
                                      </p:tavLst>
                                    </p:anim>
                                    <p:anim calcmode="lin" valueType="num">
                                      <p:cBhvr>
                                        <p:cTn id="141" dur="1500" fill="hold"/>
                                        <p:tgtEl>
                                          <p:spTgt spid="2">
                                            <p:graphicEl>
                                              <a:dgm id="{3790DA19-2E72-4B12-B06C-A527760B19A0}"/>
                                            </p:graphicEl>
                                          </p:spTgt>
                                        </p:tgtEl>
                                        <p:attrNameLst>
                                          <p:attrName>ppt_y</p:attrName>
                                        </p:attrNameLst>
                                      </p:cBhvr>
                                      <p:tavLst>
                                        <p:tav tm="0">
                                          <p:val>
                                            <p:strVal val="#ppt_y+.1"/>
                                          </p:val>
                                        </p:tav>
                                        <p:tav tm="100000">
                                          <p:val>
                                            <p:strVal val="#ppt_y"/>
                                          </p:val>
                                        </p:tav>
                                      </p:tavLst>
                                    </p:anim>
                                  </p:childTnLst>
                                </p:cTn>
                              </p:par>
                              <p:par>
                                <p:cTn id="142" presetID="42" presetClass="entr" presetSubtype="0" fill="hold" grpId="0" nodeType="withEffect">
                                  <p:stCondLst>
                                    <p:cond delay="2000"/>
                                  </p:stCondLst>
                                  <p:childTnLst>
                                    <p:set>
                                      <p:cBhvr>
                                        <p:cTn id="143" dur="1" fill="hold">
                                          <p:stCondLst>
                                            <p:cond delay="0"/>
                                          </p:stCondLst>
                                        </p:cTn>
                                        <p:tgtEl>
                                          <p:spTgt spid="2">
                                            <p:graphicEl>
                                              <a:dgm id="{0C290CC5-4626-4800-93A4-A311CA8F9186}"/>
                                            </p:graphicEl>
                                          </p:spTgt>
                                        </p:tgtEl>
                                        <p:attrNameLst>
                                          <p:attrName>style.visibility</p:attrName>
                                        </p:attrNameLst>
                                      </p:cBhvr>
                                      <p:to>
                                        <p:strVal val="visible"/>
                                      </p:to>
                                    </p:set>
                                    <p:animEffect transition="in" filter="fade">
                                      <p:cBhvr>
                                        <p:cTn id="144" dur="1500"/>
                                        <p:tgtEl>
                                          <p:spTgt spid="2">
                                            <p:graphicEl>
                                              <a:dgm id="{0C290CC5-4626-4800-93A4-A311CA8F9186}"/>
                                            </p:graphicEl>
                                          </p:spTgt>
                                        </p:tgtEl>
                                      </p:cBhvr>
                                    </p:animEffect>
                                    <p:anim calcmode="lin" valueType="num">
                                      <p:cBhvr>
                                        <p:cTn id="145" dur="1500" fill="hold"/>
                                        <p:tgtEl>
                                          <p:spTgt spid="2">
                                            <p:graphicEl>
                                              <a:dgm id="{0C290CC5-4626-4800-93A4-A311CA8F9186}"/>
                                            </p:graphicEl>
                                          </p:spTgt>
                                        </p:tgtEl>
                                        <p:attrNameLst>
                                          <p:attrName>ppt_x</p:attrName>
                                        </p:attrNameLst>
                                      </p:cBhvr>
                                      <p:tavLst>
                                        <p:tav tm="0">
                                          <p:val>
                                            <p:strVal val="#ppt_x"/>
                                          </p:val>
                                        </p:tav>
                                        <p:tav tm="100000">
                                          <p:val>
                                            <p:strVal val="#ppt_x"/>
                                          </p:val>
                                        </p:tav>
                                      </p:tavLst>
                                    </p:anim>
                                    <p:anim calcmode="lin" valueType="num">
                                      <p:cBhvr>
                                        <p:cTn id="146" dur="1500" fill="hold"/>
                                        <p:tgtEl>
                                          <p:spTgt spid="2">
                                            <p:graphicEl>
                                              <a:dgm id="{0C290CC5-4626-4800-93A4-A311CA8F9186}"/>
                                            </p:graphicEl>
                                          </p:spTgt>
                                        </p:tgtEl>
                                        <p:attrNameLst>
                                          <p:attrName>ppt_y</p:attrName>
                                        </p:attrNameLst>
                                      </p:cBhvr>
                                      <p:tavLst>
                                        <p:tav tm="0">
                                          <p:val>
                                            <p:strVal val="#ppt_y+.1"/>
                                          </p:val>
                                        </p:tav>
                                        <p:tav tm="100000">
                                          <p:val>
                                            <p:strVal val="#ppt_y"/>
                                          </p:val>
                                        </p:tav>
                                      </p:tavLst>
                                    </p:anim>
                                  </p:childTnLst>
                                </p:cTn>
                              </p:par>
                              <p:par>
                                <p:cTn id="147" presetID="42" presetClass="entr" presetSubtype="0" fill="hold" grpId="0" nodeType="withEffect">
                                  <p:stCondLst>
                                    <p:cond delay="2000"/>
                                  </p:stCondLst>
                                  <p:childTnLst>
                                    <p:set>
                                      <p:cBhvr>
                                        <p:cTn id="148" dur="1" fill="hold">
                                          <p:stCondLst>
                                            <p:cond delay="0"/>
                                          </p:stCondLst>
                                        </p:cTn>
                                        <p:tgtEl>
                                          <p:spTgt spid="2">
                                            <p:graphicEl>
                                              <a:dgm id="{5062CCDD-4658-491C-AC6A-4506BC46E3DB}"/>
                                            </p:graphicEl>
                                          </p:spTgt>
                                        </p:tgtEl>
                                        <p:attrNameLst>
                                          <p:attrName>style.visibility</p:attrName>
                                        </p:attrNameLst>
                                      </p:cBhvr>
                                      <p:to>
                                        <p:strVal val="visible"/>
                                      </p:to>
                                    </p:set>
                                    <p:animEffect transition="in" filter="fade">
                                      <p:cBhvr>
                                        <p:cTn id="149" dur="1500"/>
                                        <p:tgtEl>
                                          <p:spTgt spid="2">
                                            <p:graphicEl>
                                              <a:dgm id="{5062CCDD-4658-491C-AC6A-4506BC46E3DB}"/>
                                            </p:graphicEl>
                                          </p:spTgt>
                                        </p:tgtEl>
                                      </p:cBhvr>
                                    </p:animEffect>
                                    <p:anim calcmode="lin" valueType="num">
                                      <p:cBhvr>
                                        <p:cTn id="150" dur="1500" fill="hold"/>
                                        <p:tgtEl>
                                          <p:spTgt spid="2">
                                            <p:graphicEl>
                                              <a:dgm id="{5062CCDD-4658-491C-AC6A-4506BC46E3DB}"/>
                                            </p:graphicEl>
                                          </p:spTgt>
                                        </p:tgtEl>
                                        <p:attrNameLst>
                                          <p:attrName>ppt_x</p:attrName>
                                        </p:attrNameLst>
                                      </p:cBhvr>
                                      <p:tavLst>
                                        <p:tav tm="0">
                                          <p:val>
                                            <p:strVal val="#ppt_x"/>
                                          </p:val>
                                        </p:tav>
                                        <p:tav tm="100000">
                                          <p:val>
                                            <p:strVal val="#ppt_x"/>
                                          </p:val>
                                        </p:tav>
                                      </p:tavLst>
                                    </p:anim>
                                    <p:anim calcmode="lin" valueType="num">
                                      <p:cBhvr>
                                        <p:cTn id="151" dur="1500" fill="hold"/>
                                        <p:tgtEl>
                                          <p:spTgt spid="2">
                                            <p:graphicEl>
                                              <a:dgm id="{5062CCDD-4658-491C-AC6A-4506BC46E3DB}"/>
                                            </p:graphicEl>
                                          </p:spTgt>
                                        </p:tgtEl>
                                        <p:attrNameLst>
                                          <p:attrName>ppt_y</p:attrName>
                                        </p:attrNameLst>
                                      </p:cBhvr>
                                      <p:tavLst>
                                        <p:tav tm="0">
                                          <p:val>
                                            <p:strVal val="#ppt_y+.1"/>
                                          </p:val>
                                        </p:tav>
                                        <p:tav tm="100000">
                                          <p:val>
                                            <p:strVal val="#ppt_y"/>
                                          </p:val>
                                        </p:tav>
                                      </p:tavLst>
                                    </p:anim>
                                  </p:childTnLst>
                                </p:cTn>
                              </p:par>
                              <p:par>
                                <p:cTn id="152" presetID="42" presetClass="entr" presetSubtype="0" fill="hold" grpId="0" nodeType="withEffect">
                                  <p:stCondLst>
                                    <p:cond delay="2000"/>
                                  </p:stCondLst>
                                  <p:childTnLst>
                                    <p:set>
                                      <p:cBhvr>
                                        <p:cTn id="153" dur="1" fill="hold">
                                          <p:stCondLst>
                                            <p:cond delay="0"/>
                                          </p:stCondLst>
                                        </p:cTn>
                                        <p:tgtEl>
                                          <p:spTgt spid="2">
                                            <p:graphicEl>
                                              <a:dgm id="{5E7F01AA-DBA9-4CCB-8E9C-2436D53D9DB3}"/>
                                            </p:graphicEl>
                                          </p:spTgt>
                                        </p:tgtEl>
                                        <p:attrNameLst>
                                          <p:attrName>style.visibility</p:attrName>
                                        </p:attrNameLst>
                                      </p:cBhvr>
                                      <p:to>
                                        <p:strVal val="visible"/>
                                      </p:to>
                                    </p:set>
                                    <p:animEffect transition="in" filter="fade">
                                      <p:cBhvr>
                                        <p:cTn id="154" dur="1500"/>
                                        <p:tgtEl>
                                          <p:spTgt spid="2">
                                            <p:graphicEl>
                                              <a:dgm id="{5E7F01AA-DBA9-4CCB-8E9C-2436D53D9DB3}"/>
                                            </p:graphicEl>
                                          </p:spTgt>
                                        </p:tgtEl>
                                      </p:cBhvr>
                                    </p:animEffect>
                                    <p:anim calcmode="lin" valueType="num">
                                      <p:cBhvr>
                                        <p:cTn id="155" dur="1500" fill="hold"/>
                                        <p:tgtEl>
                                          <p:spTgt spid="2">
                                            <p:graphicEl>
                                              <a:dgm id="{5E7F01AA-DBA9-4CCB-8E9C-2436D53D9DB3}"/>
                                            </p:graphicEl>
                                          </p:spTgt>
                                        </p:tgtEl>
                                        <p:attrNameLst>
                                          <p:attrName>ppt_x</p:attrName>
                                        </p:attrNameLst>
                                      </p:cBhvr>
                                      <p:tavLst>
                                        <p:tav tm="0">
                                          <p:val>
                                            <p:strVal val="#ppt_x"/>
                                          </p:val>
                                        </p:tav>
                                        <p:tav tm="100000">
                                          <p:val>
                                            <p:strVal val="#ppt_x"/>
                                          </p:val>
                                        </p:tav>
                                      </p:tavLst>
                                    </p:anim>
                                    <p:anim calcmode="lin" valueType="num">
                                      <p:cBhvr>
                                        <p:cTn id="156" dur="1500" fill="hold"/>
                                        <p:tgtEl>
                                          <p:spTgt spid="2">
                                            <p:graphicEl>
                                              <a:dgm id="{5E7F01AA-DBA9-4CCB-8E9C-2436D53D9DB3}"/>
                                            </p:graphicEl>
                                          </p:spTgt>
                                        </p:tgtEl>
                                        <p:attrNameLst>
                                          <p:attrName>ppt_y</p:attrName>
                                        </p:attrNameLst>
                                      </p:cBhvr>
                                      <p:tavLst>
                                        <p:tav tm="0">
                                          <p:val>
                                            <p:strVal val="#ppt_y+.1"/>
                                          </p:val>
                                        </p:tav>
                                        <p:tav tm="100000">
                                          <p:val>
                                            <p:strVal val="#ppt_y"/>
                                          </p:val>
                                        </p:tav>
                                      </p:tavLst>
                                    </p:anim>
                                  </p:childTnLst>
                                </p:cTn>
                              </p:par>
                              <p:par>
                                <p:cTn id="157" presetID="42" presetClass="entr" presetSubtype="0" fill="hold" grpId="0" nodeType="withEffect">
                                  <p:stCondLst>
                                    <p:cond delay="2000"/>
                                  </p:stCondLst>
                                  <p:childTnLst>
                                    <p:set>
                                      <p:cBhvr>
                                        <p:cTn id="158" dur="1" fill="hold">
                                          <p:stCondLst>
                                            <p:cond delay="0"/>
                                          </p:stCondLst>
                                        </p:cTn>
                                        <p:tgtEl>
                                          <p:spTgt spid="2">
                                            <p:graphicEl>
                                              <a:dgm id="{480EFD68-FB41-40FD-9F23-08D2CECD94E0}"/>
                                            </p:graphicEl>
                                          </p:spTgt>
                                        </p:tgtEl>
                                        <p:attrNameLst>
                                          <p:attrName>style.visibility</p:attrName>
                                        </p:attrNameLst>
                                      </p:cBhvr>
                                      <p:to>
                                        <p:strVal val="visible"/>
                                      </p:to>
                                    </p:set>
                                    <p:animEffect transition="in" filter="fade">
                                      <p:cBhvr>
                                        <p:cTn id="159" dur="1500"/>
                                        <p:tgtEl>
                                          <p:spTgt spid="2">
                                            <p:graphicEl>
                                              <a:dgm id="{480EFD68-FB41-40FD-9F23-08D2CECD94E0}"/>
                                            </p:graphicEl>
                                          </p:spTgt>
                                        </p:tgtEl>
                                      </p:cBhvr>
                                    </p:animEffect>
                                    <p:anim calcmode="lin" valueType="num">
                                      <p:cBhvr>
                                        <p:cTn id="160" dur="1500" fill="hold"/>
                                        <p:tgtEl>
                                          <p:spTgt spid="2">
                                            <p:graphicEl>
                                              <a:dgm id="{480EFD68-FB41-40FD-9F23-08D2CECD94E0}"/>
                                            </p:graphicEl>
                                          </p:spTgt>
                                        </p:tgtEl>
                                        <p:attrNameLst>
                                          <p:attrName>ppt_x</p:attrName>
                                        </p:attrNameLst>
                                      </p:cBhvr>
                                      <p:tavLst>
                                        <p:tav tm="0">
                                          <p:val>
                                            <p:strVal val="#ppt_x"/>
                                          </p:val>
                                        </p:tav>
                                        <p:tav tm="100000">
                                          <p:val>
                                            <p:strVal val="#ppt_x"/>
                                          </p:val>
                                        </p:tav>
                                      </p:tavLst>
                                    </p:anim>
                                    <p:anim calcmode="lin" valueType="num">
                                      <p:cBhvr>
                                        <p:cTn id="161" dur="1500" fill="hold"/>
                                        <p:tgtEl>
                                          <p:spTgt spid="2">
                                            <p:graphicEl>
                                              <a:dgm id="{480EFD68-FB41-40FD-9F23-08D2CECD94E0}"/>
                                            </p:graphicEl>
                                          </p:spTgt>
                                        </p:tgtEl>
                                        <p:attrNameLst>
                                          <p:attrName>ppt_y</p:attrName>
                                        </p:attrNameLst>
                                      </p:cBhvr>
                                      <p:tavLst>
                                        <p:tav tm="0">
                                          <p:val>
                                            <p:strVal val="#ppt_y+.1"/>
                                          </p:val>
                                        </p:tav>
                                        <p:tav tm="100000">
                                          <p:val>
                                            <p:strVal val="#ppt_y"/>
                                          </p:val>
                                        </p:tav>
                                      </p:tavLst>
                                    </p:anim>
                                  </p:childTnLst>
                                </p:cTn>
                              </p:par>
                              <p:par>
                                <p:cTn id="162" presetID="42" presetClass="entr" presetSubtype="0" fill="hold" grpId="0" nodeType="withEffect">
                                  <p:stCondLst>
                                    <p:cond delay="2000"/>
                                  </p:stCondLst>
                                  <p:childTnLst>
                                    <p:set>
                                      <p:cBhvr>
                                        <p:cTn id="163" dur="1" fill="hold">
                                          <p:stCondLst>
                                            <p:cond delay="0"/>
                                          </p:stCondLst>
                                        </p:cTn>
                                        <p:tgtEl>
                                          <p:spTgt spid="2">
                                            <p:graphicEl>
                                              <a:dgm id="{FEC0CA8E-E3DA-4054-B246-2E342D6E377F}"/>
                                            </p:graphicEl>
                                          </p:spTgt>
                                        </p:tgtEl>
                                        <p:attrNameLst>
                                          <p:attrName>style.visibility</p:attrName>
                                        </p:attrNameLst>
                                      </p:cBhvr>
                                      <p:to>
                                        <p:strVal val="visible"/>
                                      </p:to>
                                    </p:set>
                                    <p:animEffect transition="in" filter="fade">
                                      <p:cBhvr>
                                        <p:cTn id="164" dur="1500"/>
                                        <p:tgtEl>
                                          <p:spTgt spid="2">
                                            <p:graphicEl>
                                              <a:dgm id="{FEC0CA8E-E3DA-4054-B246-2E342D6E377F}"/>
                                            </p:graphicEl>
                                          </p:spTgt>
                                        </p:tgtEl>
                                      </p:cBhvr>
                                    </p:animEffect>
                                    <p:anim calcmode="lin" valueType="num">
                                      <p:cBhvr>
                                        <p:cTn id="165" dur="1500" fill="hold"/>
                                        <p:tgtEl>
                                          <p:spTgt spid="2">
                                            <p:graphicEl>
                                              <a:dgm id="{FEC0CA8E-E3DA-4054-B246-2E342D6E377F}"/>
                                            </p:graphicEl>
                                          </p:spTgt>
                                        </p:tgtEl>
                                        <p:attrNameLst>
                                          <p:attrName>ppt_x</p:attrName>
                                        </p:attrNameLst>
                                      </p:cBhvr>
                                      <p:tavLst>
                                        <p:tav tm="0">
                                          <p:val>
                                            <p:strVal val="#ppt_x"/>
                                          </p:val>
                                        </p:tav>
                                        <p:tav tm="100000">
                                          <p:val>
                                            <p:strVal val="#ppt_x"/>
                                          </p:val>
                                        </p:tav>
                                      </p:tavLst>
                                    </p:anim>
                                    <p:anim calcmode="lin" valueType="num">
                                      <p:cBhvr>
                                        <p:cTn id="166" dur="1500" fill="hold"/>
                                        <p:tgtEl>
                                          <p:spTgt spid="2">
                                            <p:graphicEl>
                                              <a:dgm id="{FEC0CA8E-E3DA-4054-B246-2E342D6E377F}"/>
                                            </p:graphicEl>
                                          </p:spTgt>
                                        </p:tgtEl>
                                        <p:attrNameLst>
                                          <p:attrName>ppt_y</p:attrName>
                                        </p:attrNameLst>
                                      </p:cBhvr>
                                      <p:tavLst>
                                        <p:tav tm="0">
                                          <p:val>
                                            <p:strVal val="#ppt_y+.1"/>
                                          </p:val>
                                        </p:tav>
                                        <p:tav tm="100000">
                                          <p:val>
                                            <p:strVal val="#ppt_y"/>
                                          </p:val>
                                        </p:tav>
                                      </p:tavLst>
                                    </p:anim>
                                  </p:childTnLst>
                                </p:cTn>
                              </p:par>
                              <p:par>
                                <p:cTn id="167" presetID="42" presetClass="entr" presetSubtype="0" fill="hold" grpId="0" nodeType="withEffect">
                                  <p:stCondLst>
                                    <p:cond delay="2000"/>
                                  </p:stCondLst>
                                  <p:childTnLst>
                                    <p:set>
                                      <p:cBhvr>
                                        <p:cTn id="168" dur="1" fill="hold">
                                          <p:stCondLst>
                                            <p:cond delay="0"/>
                                          </p:stCondLst>
                                        </p:cTn>
                                        <p:tgtEl>
                                          <p:spTgt spid="2">
                                            <p:graphicEl>
                                              <a:dgm id="{136D3365-2607-41A3-980D-0720523B1BC4}"/>
                                            </p:graphicEl>
                                          </p:spTgt>
                                        </p:tgtEl>
                                        <p:attrNameLst>
                                          <p:attrName>style.visibility</p:attrName>
                                        </p:attrNameLst>
                                      </p:cBhvr>
                                      <p:to>
                                        <p:strVal val="visible"/>
                                      </p:to>
                                    </p:set>
                                    <p:animEffect transition="in" filter="fade">
                                      <p:cBhvr>
                                        <p:cTn id="169" dur="1500"/>
                                        <p:tgtEl>
                                          <p:spTgt spid="2">
                                            <p:graphicEl>
                                              <a:dgm id="{136D3365-2607-41A3-980D-0720523B1BC4}"/>
                                            </p:graphicEl>
                                          </p:spTgt>
                                        </p:tgtEl>
                                      </p:cBhvr>
                                    </p:animEffect>
                                    <p:anim calcmode="lin" valueType="num">
                                      <p:cBhvr>
                                        <p:cTn id="170" dur="1500" fill="hold"/>
                                        <p:tgtEl>
                                          <p:spTgt spid="2">
                                            <p:graphicEl>
                                              <a:dgm id="{136D3365-2607-41A3-980D-0720523B1BC4}"/>
                                            </p:graphicEl>
                                          </p:spTgt>
                                        </p:tgtEl>
                                        <p:attrNameLst>
                                          <p:attrName>ppt_x</p:attrName>
                                        </p:attrNameLst>
                                      </p:cBhvr>
                                      <p:tavLst>
                                        <p:tav tm="0">
                                          <p:val>
                                            <p:strVal val="#ppt_x"/>
                                          </p:val>
                                        </p:tav>
                                        <p:tav tm="100000">
                                          <p:val>
                                            <p:strVal val="#ppt_x"/>
                                          </p:val>
                                        </p:tav>
                                      </p:tavLst>
                                    </p:anim>
                                    <p:anim calcmode="lin" valueType="num">
                                      <p:cBhvr>
                                        <p:cTn id="171" dur="1500" fill="hold"/>
                                        <p:tgtEl>
                                          <p:spTgt spid="2">
                                            <p:graphicEl>
                                              <a:dgm id="{136D3365-2607-41A3-980D-0720523B1BC4}"/>
                                            </p:graphicEl>
                                          </p:spTgt>
                                        </p:tgtEl>
                                        <p:attrNameLst>
                                          <p:attrName>ppt_y</p:attrName>
                                        </p:attrNameLst>
                                      </p:cBhvr>
                                      <p:tavLst>
                                        <p:tav tm="0">
                                          <p:val>
                                            <p:strVal val="#ppt_y+.1"/>
                                          </p:val>
                                        </p:tav>
                                        <p:tav tm="100000">
                                          <p:val>
                                            <p:strVal val="#ppt_y"/>
                                          </p:val>
                                        </p:tav>
                                      </p:tavLst>
                                    </p:anim>
                                  </p:childTnLst>
                                </p:cTn>
                              </p:par>
                              <p:par>
                                <p:cTn id="172" presetID="42" presetClass="entr" presetSubtype="0" fill="hold" grpId="0" nodeType="withEffect">
                                  <p:stCondLst>
                                    <p:cond delay="2000"/>
                                  </p:stCondLst>
                                  <p:childTnLst>
                                    <p:set>
                                      <p:cBhvr>
                                        <p:cTn id="173" dur="1" fill="hold">
                                          <p:stCondLst>
                                            <p:cond delay="0"/>
                                          </p:stCondLst>
                                        </p:cTn>
                                        <p:tgtEl>
                                          <p:spTgt spid="2">
                                            <p:graphicEl>
                                              <a:dgm id="{3DA0326D-1FF5-4986-9713-917B9C7B3391}"/>
                                            </p:graphicEl>
                                          </p:spTgt>
                                        </p:tgtEl>
                                        <p:attrNameLst>
                                          <p:attrName>style.visibility</p:attrName>
                                        </p:attrNameLst>
                                      </p:cBhvr>
                                      <p:to>
                                        <p:strVal val="visible"/>
                                      </p:to>
                                    </p:set>
                                    <p:animEffect transition="in" filter="fade">
                                      <p:cBhvr>
                                        <p:cTn id="174" dur="1500"/>
                                        <p:tgtEl>
                                          <p:spTgt spid="2">
                                            <p:graphicEl>
                                              <a:dgm id="{3DA0326D-1FF5-4986-9713-917B9C7B3391}"/>
                                            </p:graphicEl>
                                          </p:spTgt>
                                        </p:tgtEl>
                                      </p:cBhvr>
                                    </p:animEffect>
                                    <p:anim calcmode="lin" valueType="num">
                                      <p:cBhvr>
                                        <p:cTn id="175" dur="1500" fill="hold"/>
                                        <p:tgtEl>
                                          <p:spTgt spid="2">
                                            <p:graphicEl>
                                              <a:dgm id="{3DA0326D-1FF5-4986-9713-917B9C7B3391}"/>
                                            </p:graphicEl>
                                          </p:spTgt>
                                        </p:tgtEl>
                                        <p:attrNameLst>
                                          <p:attrName>ppt_x</p:attrName>
                                        </p:attrNameLst>
                                      </p:cBhvr>
                                      <p:tavLst>
                                        <p:tav tm="0">
                                          <p:val>
                                            <p:strVal val="#ppt_x"/>
                                          </p:val>
                                        </p:tav>
                                        <p:tav tm="100000">
                                          <p:val>
                                            <p:strVal val="#ppt_x"/>
                                          </p:val>
                                        </p:tav>
                                      </p:tavLst>
                                    </p:anim>
                                    <p:anim calcmode="lin" valueType="num">
                                      <p:cBhvr>
                                        <p:cTn id="176" dur="1500" fill="hold"/>
                                        <p:tgtEl>
                                          <p:spTgt spid="2">
                                            <p:graphicEl>
                                              <a:dgm id="{3DA0326D-1FF5-4986-9713-917B9C7B3391}"/>
                                            </p:graphicEl>
                                          </p:spTgt>
                                        </p:tgtEl>
                                        <p:attrNameLst>
                                          <p:attrName>ppt_y</p:attrName>
                                        </p:attrNameLst>
                                      </p:cBhvr>
                                      <p:tavLst>
                                        <p:tav tm="0">
                                          <p:val>
                                            <p:strVal val="#ppt_y+.1"/>
                                          </p:val>
                                        </p:tav>
                                        <p:tav tm="100000">
                                          <p:val>
                                            <p:strVal val="#ppt_y"/>
                                          </p:val>
                                        </p:tav>
                                      </p:tavLst>
                                    </p:anim>
                                  </p:childTnLst>
                                </p:cTn>
                              </p:par>
                              <p:par>
                                <p:cTn id="177" presetID="42" presetClass="entr" presetSubtype="0" fill="hold" grpId="0" nodeType="withEffect">
                                  <p:stCondLst>
                                    <p:cond delay="2000"/>
                                  </p:stCondLst>
                                  <p:childTnLst>
                                    <p:set>
                                      <p:cBhvr>
                                        <p:cTn id="178" dur="1" fill="hold">
                                          <p:stCondLst>
                                            <p:cond delay="0"/>
                                          </p:stCondLst>
                                        </p:cTn>
                                        <p:tgtEl>
                                          <p:spTgt spid="2">
                                            <p:graphicEl>
                                              <a:dgm id="{5A513E7E-C5B2-457C-869D-7F446FB054CE}"/>
                                            </p:graphicEl>
                                          </p:spTgt>
                                        </p:tgtEl>
                                        <p:attrNameLst>
                                          <p:attrName>style.visibility</p:attrName>
                                        </p:attrNameLst>
                                      </p:cBhvr>
                                      <p:to>
                                        <p:strVal val="visible"/>
                                      </p:to>
                                    </p:set>
                                    <p:animEffect transition="in" filter="fade">
                                      <p:cBhvr>
                                        <p:cTn id="179" dur="1500"/>
                                        <p:tgtEl>
                                          <p:spTgt spid="2">
                                            <p:graphicEl>
                                              <a:dgm id="{5A513E7E-C5B2-457C-869D-7F446FB054CE}"/>
                                            </p:graphicEl>
                                          </p:spTgt>
                                        </p:tgtEl>
                                      </p:cBhvr>
                                    </p:animEffect>
                                    <p:anim calcmode="lin" valueType="num">
                                      <p:cBhvr>
                                        <p:cTn id="180" dur="1500" fill="hold"/>
                                        <p:tgtEl>
                                          <p:spTgt spid="2">
                                            <p:graphicEl>
                                              <a:dgm id="{5A513E7E-C5B2-457C-869D-7F446FB054CE}"/>
                                            </p:graphicEl>
                                          </p:spTgt>
                                        </p:tgtEl>
                                        <p:attrNameLst>
                                          <p:attrName>ppt_x</p:attrName>
                                        </p:attrNameLst>
                                      </p:cBhvr>
                                      <p:tavLst>
                                        <p:tav tm="0">
                                          <p:val>
                                            <p:strVal val="#ppt_x"/>
                                          </p:val>
                                        </p:tav>
                                        <p:tav tm="100000">
                                          <p:val>
                                            <p:strVal val="#ppt_x"/>
                                          </p:val>
                                        </p:tav>
                                      </p:tavLst>
                                    </p:anim>
                                    <p:anim calcmode="lin" valueType="num">
                                      <p:cBhvr>
                                        <p:cTn id="181" dur="1500" fill="hold"/>
                                        <p:tgtEl>
                                          <p:spTgt spid="2">
                                            <p:graphicEl>
                                              <a:dgm id="{5A513E7E-C5B2-457C-869D-7F446FB054CE}"/>
                                            </p:graphicEl>
                                          </p:spTgt>
                                        </p:tgtEl>
                                        <p:attrNameLst>
                                          <p:attrName>ppt_y</p:attrName>
                                        </p:attrNameLst>
                                      </p:cBhvr>
                                      <p:tavLst>
                                        <p:tav tm="0">
                                          <p:val>
                                            <p:strVal val="#ppt_y+.1"/>
                                          </p:val>
                                        </p:tav>
                                        <p:tav tm="100000">
                                          <p:val>
                                            <p:strVal val="#ppt_y"/>
                                          </p:val>
                                        </p:tav>
                                      </p:tavLst>
                                    </p:anim>
                                  </p:childTnLst>
                                </p:cTn>
                              </p:par>
                              <p:par>
                                <p:cTn id="182" presetID="42" presetClass="entr" presetSubtype="0" fill="hold" grpId="0" nodeType="withEffect">
                                  <p:stCondLst>
                                    <p:cond delay="2000"/>
                                  </p:stCondLst>
                                  <p:childTnLst>
                                    <p:set>
                                      <p:cBhvr>
                                        <p:cTn id="183" dur="1" fill="hold">
                                          <p:stCondLst>
                                            <p:cond delay="0"/>
                                          </p:stCondLst>
                                        </p:cTn>
                                        <p:tgtEl>
                                          <p:spTgt spid="2">
                                            <p:graphicEl>
                                              <a:dgm id="{2EF548FA-34E0-4486-9892-502E182C9AF8}"/>
                                            </p:graphicEl>
                                          </p:spTgt>
                                        </p:tgtEl>
                                        <p:attrNameLst>
                                          <p:attrName>style.visibility</p:attrName>
                                        </p:attrNameLst>
                                      </p:cBhvr>
                                      <p:to>
                                        <p:strVal val="visible"/>
                                      </p:to>
                                    </p:set>
                                    <p:animEffect transition="in" filter="fade">
                                      <p:cBhvr>
                                        <p:cTn id="184" dur="1500"/>
                                        <p:tgtEl>
                                          <p:spTgt spid="2">
                                            <p:graphicEl>
                                              <a:dgm id="{2EF548FA-34E0-4486-9892-502E182C9AF8}"/>
                                            </p:graphicEl>
                                          </p:spTgt>
                                        </p:tgtEl>
                                      </p:cBhvr>
                                    </p:animEffect>
                                    <p:anim calcmode="lin" valueType="num">
                                      <p:cBhvr>
                                        <p:cTn id="185" dur="1500" fill="hold"/>
                                        <p:tgtEl>
                                          <p:spTgt spid="2">
                                            <p:graphicEl>
                                              <a:dgm id="{2EF548FA-34E0-4486-9892-502E182C9AF8}"/>
                                            </p:graphicEl>
                                          </p:spTgt>
                                        </p:tgtEl>
                                        <p:attrNameLst>
                                          <p:attrName>ppt_x</p:attrName>
                                        </p:attrNameLst>
                                      </p:cBhvr>
                                      <p:tavLst>
                                        <p:tav tm="0">
                                          <p:val>
                                            <p:strVal val="#ppt_x"/>
                                          </p:val>
                                        </p:tav>
                                        <p:tav tm="100000">
                                          <p:val>
                                            <p:strVal val="#ppt_x"/>
                                          </p:val>
                                        </p:tav>
                                      </p:tavLst>
                                    </p:anim>
                                    <p:anim calcmode="lin" valueType="num">
                                      <p:cBhvr>
                                        <p:cTn id="186" dur="1500" fill="hold"/>
                                        <p:tgtEl>
                                          <p:spTgt spid="2">
                                            <p:graphicEl>
                                              <a:dgm id="{2EF548FA-34E0-4486-9892-502E182C9AF8}"/>
                                            </p:graphicEl>
                                          </p:spTgt>
                                        </p:tgtEl>
                                        <p:attrNameLst>
                                          <p:attrName>ppt_y</p:attrName>
                                        </p:attrNameLst>
                                      </p:cBhvr>
                                      <p:tavLst>
                                        <p:tav tm="0">
                                          <p:val>
                                            <p:strVal val="#ppt_y+.1"/>
                                          </p:val>
                                        </p:tav>
                                        <p:tav tm="100000">
                                          <p:val>
                                            <p:strVal val="#ppt_y"/>
                                          </p:val>
                                        </p:tav>
                                      </p:tavLst>
                                    </p:anim>
                                  </p:childTnLst>
                                </p:cTn>
                              </p:par>
                              <p:par>
                                <p:cTn id="187" presetID="42" presetClass="entr" presetSubtype="0" fill="hold" grpId="0" nodeType="withEffect">
                                  <p:stCondLst>
                                    <p:cond delay="2000"/>
                                  </p:stCondLst>
                                  <p:childTnLst>
                                    <p:set>
                                      <p:cBhvr>
                                        <p:cTn id="188" dur="1" fill="hold">
                                          <p:stCondLst>
                                            <p:cond delay="0"/>
                                          </p:stCondLst>
                                        </p:cTn>
                                        <p:tgtEl>
                                          <p:spTgt spid="2">
                                            <p:graphicEl>
                                              <a:dgm id="{D141986F-2373-4C32-AAA1-6D709CFE1450}"/>
                                            </p:graphicEl>
                                          </p:spTgt>
                                        </p:tgtEl>
                                        <p:attrNameLst>
                                          <p:attrName>style.visibility</p:attrName>
                                        </p:attrNameLst>
                                      </p:cBhvr>
                                      <p:to>
                                        <p:strVal val="visible"/>
                                      </p:to>
                                    </p:set>
                                    <p:animEffect transition="in" filter="fade">
                                      <p:cBhvr>
                                        <p:cTn id="189" dur="1500"/>
                                        <p:tgtEl>
                                          <p:spTgt spid="2">
                                            <p:graphicEl>
                                              <a:dgm id="{D141986F-2373-4C32-AAA1-6D709CFE1450}"/>
                                            </p:graphicEl>
                                          </p:spTgt>
                                        </p:tgtEl>
                                      </p:cBhvr>
                                    </p:animEffect>
                                    <p:anim calcmode="lin" valueType="num">
                                      <p:cBhvr>
                                        <p:cTn id="190" dur="1500" fill="hold"/>
                                        <p:tgtEl>
                                          <p:spTgt spid="2">
                                            <p:graphicEl>
                                              <a:dgm id="{D141986F-2373-4C32-AAA1-6D709CFE1450}"/>
                                            </p:graphicEl>
                                          </p:spTgt>
                                        </p:tgtEl>
                                        <p:attrNameLst>
                                          <p:attrName>ppt_x</p:attrName>
                                        </p:attrNameLst>
                                      </p:cBhvr>
                                      <p:tavLst>
                                        <p:tav tm="0">
                                          <p:val>
                                            <p:strVal val="#ppt_x"/>
                                          </p:val>
                                        </p:tav>
                                        <p:tav tm="100000">
                                          <p:val>
                                            <p:strVal val="#ppt_x"/>
                                          </p:val>
                                        </p:tav>
                                      </p:tavLst>
                                    </p:anim>
                                    <p:anim calcmode="lin" valueType="num">
                                      <p:cBhvr>
                                        <p:cTn id="191" dur="1500" fill="hold"/>
                                        <p:tgtEl>
                                          <p:spTgt spid="2">
                                            <p:graphicEl>
                                              <a:dgm id="{D141986F-2373-4C32-AAA1-6D709CFE1450}"/>
                                            </p:graphicEl>
                                          </p:spTgt>
                                        </p:tgtEl>
                                        <p:attrNameLst>
                                          <p:attrName>ppt_y</p:attrName>
                                        </p:attrNameLst>
                                      </p:cBhvr>
                                      <p:tavLst>
                                        <p:tav tm="0">
                                          <p:val>
                                            <p:strVal val="#ppt_y+.1"/>
                                          </p:val>
                                        </p:tav>
                                        <p:tav tm="100000">
                                          <p:val>
                                            <p:strVal val="#ppt_y"/>
                                          </p:val>
                                        </p:tav>
                                      </p:tavLst>
                                    </p:anim>
                                  </p:childTnLst>
                                </p:cTn>
                              </p:par>
                              <p:par>
                                <p:cTn id="192" presetID="42" presetClass="entr" presetSubtype="0" fill="hold" grpId="0" nodeType="withEffect">
                                  <p:stCondLst>
                                    <p:cond delay="2000"/>
                                  </p:stCondLst>
                                  <p:childTnLst>
                                    <p:set>
                                      <p:cBhvr>
                                        <p:cTn id="193" dur="1" fill="hold">
                                          <p:stCondLst>
                                            <p:cond delay="0"/>
                                          </p:stCondLst>
                                        </p:cTn>
                                        <p:tgtEl>
                                          <p:spTgt spid="2">
                                            <p:graphicEl>
                                              <a:dgm id="{F2DA4452-9DE0-47BE-B78D-7238CCC82E65}"/>
                                            </p:graphicEl>
                                          </p:spTgt>
                                        </p:tgtEl>
                                        <p:attrNameLst>
                                          <p:attrName>style.visibility</p:attrName>
                                        </p:attrNameLst>
                                      </p:cBhvr>
                                      <p:to>
                                        <p:strVal val="visible"/>
                                      </p:to>
                                    </p:set>
                                    <p:animEffect transition="in" filter="fade">
                                      <p:cBhvr>
                                        <p:cTn id="194" dur="1500"/>
                                        <p:tgtEl>
                                          <p:spTgt spid="2">
                                            <p:graphicEl>
                                              <a:dgm id="{F2DA4452-9DE0-47BE-B78D-7238CCC82E65}"/>
                                            </p:graphicEl>
                                          </p:spTgt>
                                        </p:tgtEl>
                                      </p:cBhvr>
                                    </p:animEffect>
                                    <p:anim calcmode="lin" valueType="num">
                                      <p:cBhvr>
                                        <p:cTn id="195" dur="1500" fill="hold"/>
                                        <p:tgtEl>
                                          <p:spTgt spid="2">
                                            <p:graphicEl>
                                              <a:dgm id="{F2DA4452-9DE0-47BE-B78D-7238CCC82E65}"/>
                                            </p:graphicEl>
                                          </p:spTgt>
                                        </p:tgtEl>
                                        <p:attrNameLst>
                                          <p:attrName>ppt_x</p:attrName>
                                        </p:attrNameLst>
                                      </p:cBhvr>
                                      <p:tavLst>
                                        <p:tav tm="0">
                                          <p:val>
                                            <p:strVal val="#ppt_x"/>
                                          </p:val>
                                        </p:tav>
                                        <p:tav tm="100000">
                                          <p:val>
                                            <p:strVal val="#ppt_x"/>
                                          </p:val>
                                        </p:tav>
                                      </p:tavLst>
                                    </p:anim>
                                    <p:anim calcmode="lin" valueType="num">
                                      <p:cBhvr>
                                        <p:cTn id="196" dur="1500" fill="hold"/>
                                        <p:tgtEl>
                                          <p:spTgt spid="2">
                                            <p:graphicEl>
                                              <a:dgm id="{F2DA4452-9DE0-47BE-B78D-7238CCC82E65}"/>
                                            </p:graphicEl>
                                          </p:spTgt>
                                        </p:tgtEl>
                                        <p:attrNameLst>
                                          <p:attrName>ppt_y</p:attrName>
                                        </p:attrNameLst>
                                      </p:cBhvr>
                                      <p:tavLst>
                                        <p:tav tm="0">
                                          <p:val>
                                            <p:strVal val="#ppt_y+.1"/>
                                          </p:val>
                                        </p:tav>
                                        <p:tav tm="100000">
                                          <p:val>
                                            <p:strVal val="#ppt_y"/>
                                          </p:val>
                                        </p:tav>
                                      </p:tavLst>
                                    </p:anim>
                                  </p:childTnLst>
                                </p:cTn>
                              </p:par>
                              <p:par>
                                <p:cTn id="197" presetID="42" presetClass="entr" presetSubtype="0" fill="hold" grpId="0" nodeType="withEffect">
                                  <p:stCondLst>
                                    <p:cond delay="2000"/>
                                  </p:stCondLst>
                                  <p:childTnLst>
                                    <p:set>
                                      <p:cBhvr>
                                        <p:cTn id="198" dur="1" fill="hold">
                                          <p:stCondLst>
                                            <p:cond delay="0"/>
                                          </p:stCondLst>
                                        </p:cTn>
                                        <p:tgtEl>
                                          <p:spTgt spid="2">
                                            <p:graphicEl>
                                              <a:dgm id="{ECA8C1B4-41D7-4986-A2B2-2737967FFB38}"/>
                                            </p:graphicEl>
                                          </p:spTgt>
                                        </p:tgtEl>
                                        <p:attrNameLst>
                                          <p:attrName>style.visibility</p:attrName>
                                        </p:attrNameLst>
                                      </p:cBhvr>
                                      <p:to>
                                        <p:strVal val="visible"/>
                                      </p:to>
                                    </p:set>
                                    <p:animEffect transition="in" filter="fade">
                                      <p:cBhvr>
                                        <p:cTn id="199" dur="1500"/>
                                        <p:tgtEl>
                                          <p:spTgt spid="2">
                                            <p:graphicEl>
                                              <a:dgm id="{ECA8C1B4-41D7-4986-A2B2-2737967FFB38}"/>
                                            </p:graphicEl>
                                          </p:spTgt>
                                        </p:tgtEl>
                                      </p:cBhvr>
                                    </p:animEffect>
                                    <p:anim calcmode="lin" valueType="num">
                                      <p:cBhvr>
                                        <p:cTn id="200" dur="1500" fill="hold"/>
                                        <p:tgtEl>
                                          <p:spTgt spid="2">
                                            <p:graphicEl>
                                              <a:dgm id="{ECA8C1B4-41D7-4986-A2B2-2737967FFB38}"/>
                                            </p:graphicEl>
                                          </p:spTgt>
                                        </p:tgtEl>
                                        <p:attrNameLst>
                                          <p:attrName>ppt_x</p:attrName>
                                        </p:attrNameLst>
                                      </p:cBhvr>
                                      <p:tavLst>
                                        <p:tav tm="0">
                                          <p:val>
                                            <p:strVal val="#ppt_x"/>
                                          </p:val>
                                        </p:tav>
                                        <p:tav tm="100000">
                                          <p:val>
                                            <p:strVal val="#ppt_x"/>
                                          </p:val>
                                        </p:tav>
                                      </p:tavLst>
                                    </p:anim>
                                    <p:anim calcmode="lin" valueType="num">
                                      <p:cBhvr>
                                        <p:cTn id="201" dur="1500" fill="hold"/>
                                        <p:tgtEl>
                                          <p:spTgt spid="2">
                                            <p:graphicEl>
                                              <a:dgm id="{ECA8C1B4-41D7-4986-A2B2-2737967FFB38}"/>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p:bldSub>
      </p:bldGraphic>
      <p:bldP spid="3"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0ADD8-DBC1-DAAE-769E-96FC998CC6C3}"/>
            </a:ext>
          </a:extLst>
        </p:cNvPr>
        <p:cNvGrpSpPr/>
        <p:nvPr/>
      </p:nvGrpSpPr>
      <p:grpSpPr>
        <a:xfrm>
          <a:off x="0" y="0"/>
          <a:ext cx="0" cy="0"/>
          <a:chOff x="0" y="0"/>
          <a:chExt cx="0" cy="0"/>
        </a:xfrm>
      </p:grpSpPr>
      <p:sp>
        <p:nvSpPr>
          <p:cNvPr id="3" name="Rounded Rectangle 8">
            <a:extLst>
              <a:ext uri="{FF2B5EF4-FFF2-40B4-BE49-F238E27FC236}">
                <a16:creationId xmlns:a16="http://schemas.microsoft.com/office/drawing/2014/main" id="{8EC70135-1505-4941-654E-E2FABE08683D}"/>
              </a:ext>
            </a:extLst>
          </p:cNvPr>
          <p:cNvSpPr/>
          <p:nvPr/>
        </p:nvSpPr>
        <p:spPr>
          <a:xfrm>
            <a:off x="1395304" y="723768"/>
            <a:ext cx="9398690" cy="585795"/>
          </a:xfrm>
          <a:prstGeom prst="roundRect">
            <a:avLst>
              <a:gd name="adj" fmla="val 4386"/>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as-IN" sz="2800" b="1" dirty="0">
                <a:solidFill>
                  <a:srgbClr val="242424"/>
                </a:solidFill>
                <a:latin typeface="Kalpurush" panose="02000600000000000000" pitchFamily="2" charset="0"/>
                <a:cs typeface="Kalpurush" panose="02000600000000000000" pitchFamily="2" charset="0"/>
              </a:rPr>
              <a:t>কাঠামোগত অংশ (</a:t>
            </a:r>
            <a:r>
              <a:rPr lang="en-US" sz="2800" b="1" dirty="0">
                <a:solidFill>
                  <a:srgbClr val="242424"/>
                </a:solidFill>
                <a:latin typeface="Kalpurush" panose="02000600000000000000" pitchFamily="2" charset="0"/>
                <a:cs typeface="Kalpurush" panose="02000600000000000000" pitchFamily="2" charset="0"/>
              </a:rPr>
              <a:t>Structural Components)</a:t>
            </a:r>
            <a:endParaRPr lang="as-IN" sz="2800" b="1" dirty="0">
              <a:solidFill>
                <a:srgbClr val="242424"/>
              </a:solidFill>
              <a:latin typeface="Kalpurush" panose="02000600000000000000" pitchFamily="2" charset="0"/>
              <a:cs typeface="Kalpurush" panose="02000600000000000000" pitchFamily="2" charset="0"/>
            </a:endParaRPr>
          </a:p>
        </p:txBody>
      </p:sp>
      <p:sp>
        <p:nvSpPr>
          <p:cNvPr id="5" name="TextBox 4">
            <a:extLst>
              <a:ext uri="{FF2B5EF4-FFF2-40B4-BE49-F238E27FC236}">
                <a16:creationId xmlns:a16="http://schemas.microsoft.com/office/drawing/2014/main" id="{09CAE4C2-6354-EFCC-B0C0-8BC62F89F9A3}"/>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
        <p:nvSpPr>
          <p:cNvPr id="7" name="TextBox 6">
            <a:extLst>
              <a:ext uri="{FF2B5EF4-FFF2-40B4-BE49-F238E27FC236}">
                <a16:creationId xmlns:a16="http://schemas.microsoft.com/office/drawing/2014/main" id="{57481B96-0A36-6A69-8EFE-E14B39573324}"/>
              </a:ext>
            </a:extLst>
          </p:cNvPr>
          <p:cNvSpPr txBox="1"/>
          <p:nvPr/>
        </p:nvSpPr>
        <p:spPr>
          <a:xfrm>
            <a:off x="1395304" y="1744452"/>
            <a:ext cx="9398690" cy="3139321"/>
          </a:xfrm>
          <a:prstGeom prst="rect">
            <a:avLst/>
          </a:prstGeom>
          <a:noFill/>
        </p:spPr>
        <p:txBody>
          <a:bodyPr wrap="square">
            <a:spAutoFit/>
          </a:bodyPr>
          <a:lstStyle/>
          <a:p>
            <a:pPr algn="just">
              <a:buNone/>
            </a:pPr>
            <a:r>
              <a:rPr lang="as-IN" b="1" u="sng" dirty="0">
                <a:latin typeface="Kalpurush" panose="02000600000000000000" pitchFamily="2" charset="0"/>
                <a:cs typeface="Kalpurush" panose="02000600000000000000" pitchFamily="2" charset="0"/>
              </a:rPr>
              <a:t>ওয়েবসাইট সাধারণত এই তিনটি প্রধান অংশে বিভক্ত থাকে:</a:t>
            </a:r>
            <a:endParaRPr lang="en-US" b="1" u="sng" dirty="0">
              <a:latin typeface="Kalpurush" panose="02000600000000000000" pitchFamily="2" charset="0"/>
              <a:cs typeface="Kalpurush" panose="02000600000000000000" pitchFamily="2" charset="0"/>
            </a:endParaRPr>
          </a:p>
          <a:p>
            <a:pPr algn="just">
              <a:buNone/>
            </a:pPr>
            <a:endParaRPr lang="as-IN" dirty="0">
              <a:latin typeface="Kalpurush" panose="02000600000000000000" pitchFamily="2" charset="0"/>
              <a:cs typeface="Kalpurush" panose="02000600000000000000" pitchFamily="2" charset="0"/>
            </a:endParaRPr>
          </a:p>
          <a:p>
            <a:pPr marL="285750" indent="-285750" algn="just">
              <a:buFont typeface="Wingdings" panose="05000000000000000000" pitchFamily="2" charset="2"/>
              <a:buChar char="Ø"/>
            </a:pPr>
            <a:r>
              <a:rPr lang="as-IN" b="1" dirty="0">
                <a:latin typeface="Kalpurush" panose="02000600000000000000" pitchFamily="2" charset="0"/>
                <a:cs typeface="Kalpurush" panose="02000600000000000000" pitchFamily="2" charset="0"/>
              </a:rPr>
              <a:t>হোমপেজ (</a:t>
            </a:r>
            <a:r>
              <a:rPr lang="en-US" b="1" dirty="0">
                <a:latin typeface="Kalpurush" panose="02000600000000000000" pitchFamily="2" charset="0"/>
                <a:cs typeface="Kalpurush" panose="02000600000000000000" pitchFamily="2" charset="0"/>
              </a:rPr>
              <a:t>Home Page):</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এটি ওয়েবসাইটের প্রধান বা প্রথম পাতা, যা সূচি বা প্রবেশদ্বার হিসাবে কাজ করে। এখান থেকে অন্যান্য মূল সেকশন বা পেজে যাওয়ার লিংক থাকে।</a:t>
            </a:r>
            <a:endParaRPr lang="en-US" dirty="0">
              <a:latin typeface="Kalpurush" panose="02000600000000000000" pitchFamily="2" charset="0"/>
              <a:cs typeface="Kalpurush" panose="02000600000000000000" pitchFamily="2" charset="0"/>
            </a:endParaRPr>
          </a:p>
          <a:p>
            <a:pPr algn="just"/>
            <a:endParaRPr lang="as-IN" dirty="0">
              <a:latin typeface="Kalpurush" panose="02000600000000000000" pitchFamily="2" charset="0"/>
              <a:cs typeface="Kalpurush" panose="02000600000000000000" pitchFamily="2" charset="0"/>
            </a:endParaRPr>
          </a:p>
          <a:p>
            <a:pPr marL="285750" indent="-285750" algn="just">
              <a:buFont typeface="Wingdings" panose="05000000000000000000" pitchFamily="2" charset="2"/>
              <a:buChar char="Ø"/>
            </a:pPr>
            <a:r>
              <a:rPr lang="as-IN" b="1" dirty="0">
                <a:latin typeface="Kalpurush" panose="02000600000000000000" pitchFamily="2" charset="0"/>
                <a:cs typeface="Kalpurush" panose="02000600000000000000" pitchFamily="2" charset="0"/>
              </a:rPr>
              <a:t>মূল সেকশন বা মূল ধারার পেজ (</a:t>
            </a:r>
            <a:r>
              <a:rPr lang="en-US" b="1" dirty="0">
                <a:latin typeface="Kalpurush" panose="02000600000000000000" pitchFamily="2" charset="0"/>
                <a:cs typeface="Kalpurush" panose="02000600000000000000" pitchFamily="2" charset="0"/>
              </a:rPr>
              <a:t>Main Section Pages):</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এগুলি হোমপেজের সাথে সরাসরি যুক্ত থাকে এবং ওয়েবসাইটের মূল বিষয়বস্তু বা বিভাগগুলিকে উপস্থাপন করে (যেমন: 'আমাদের সম্পর্কে', 'পরিষেবা', 'ব্লগ', 'যোগাযোগ’)।</a:t>
            </a:r>
            <a:endParaRPr lang="en-US" dirty="0">
              <a:latin typeface="Kalpurush" panose="02000600000000000000" pitchFamily="2" charset="0"/>
              <a:cs typeface="Kalpurush" panose="02000600000000000000" pitchFamily="2" charset="0"/>
            </a:endParaRPr>
          </a:p>
          <a:p>
            <a:pPr algn="just"/>
            <a:endParaRPr lang="as-IN" dirty="0">
              <a:latin typeface="Kalpurush" panose="02000600000000000000" pitchFamily="2" charset="0"/>
              <a:cs typeface="Kalpurush" panose="02000600000000000000" pitchFamily="2" charset="0"/>
            </a:endParaRPr>
          </a:p>
          <a:p>
            <a:pPr marL="285750" indent="-285750" algn="just">
              <a:buFont typeface="Wingdings" panose="05000000000000000000" pitchFamily="2" charset="2"/>
              <a:buChar char="Ø"/>
            </a:pPr>
            <a:r>
              <a:rPr lang="as-IN" b="1" dirty="0">
                <a:latin typeface="Kalpurush" panose="02000600000000000000" pitchFamily="2" charset="0"/>
                <a:cs typeface="Kalpurush" panose="02000600000000000000" pitchFamily="2" charset="0"/>
              </a:rPr>
              <a:t>উপ-সেকশন বা উপধারার পেজ (</a:t>
            </a:r>
            <a:r>
              <a:rPr lang="en-US" b="1" dirty="0">
                <a:latin typeface="Kalpurush" panose="02000600000000000000" pitchFamily="2" charset="0"/>
                <a:cs typeface="Kalpurush" panose="02000600000000000000" pitchFamily="2" charset="0"/>
              </a:rPr>
              <a:t>Sub-Section Pages):</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এগুলি মূল সেকশনের অধীনে থাকে এবং আরও বিস্তারিত বা নির্দিষ্ট তথ্য প্রদান করে।</a:t>
            </a:r>
          </a:p>
        </p:txBody>
      </p:sp>
    </p:spTree>
    <p:extLst>
      <p:ext uri="{BB962C8B-B14F-4D97-AF65-F5344CB8AC3E}">
        <p14:creationId xmlns:p14="http://schemas.microsoft.com/office/powerpoint/2010/main" val="1086513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500" fill="hold"/>
                                        <p:tgtEl>
                                          <p:spTgt spid="3"/>
                                        </p:tgtEl>
                                        <p:attrNameLst>
                                          <p:attrName>ppt_x</p:attrName>
                                        </p:attrNameLst>
                                      </p:cBhvr>
                                      <p:tavLst>
                                        <p:tav tm="0">
                                          <p:val>
                                            <p:strVal val="0-#ppt_w/2"/>
                                          </p:val>
                                        </p:tav>
                                        <p:tav tm="100000">
                                          <p:val>
                                            <p:strVal val="#ppt_x"/>
                                          </p:val>
                                        </p:tav>
                                      </p:tavLst>
                                    </p:anim>
                                    <p:anim calcmode="lin" valueType="num">
                                      <p:cBhvr additive="base">
                                        <p:cTn id="8" dur="1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barn(inVertical)">
                                      <p:cBhvr>
                                        <p:cTn id="13" dur="1500"/>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7">
                                            <p:txEl>
                                              <p:pRg st="2" end="2"/>
                                            </p:txEl>
                                          </p:spTgt>
                                        </p:tgtEl>
                                        <p:attrNameLst>
                                          <p:attrName>style.visibility</p:attrName>
                                        </p:attrNameLst>
                                      </p:cBhvr>
                                      <p:to>
                                        <p:strVal val="visible"/>
                                      </p:to>
                                    </p:set>
                                    <p:animEffect transition="in" filter="fade">
                                      <p:cBhvr>
                                        <p:cTn id="18" dur="1000"/>
                                        <p:tgtEl>
                                          <p:spTgt spid="7">
                                            <p:txEl>
                                              <p:pRg st="2" end="2"/>
                                            </p:txEl>
                                          </p:spTgt>
                                        </p:tgtEl>
                                      </p:cBhvr>
                                    </p:animEffect>
                                    <p:anim calcmode="lin" valueType="num">
                                      <p:cBhvr>
                                        <p:cTn id="1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Effect transition="in" filter="fade">
                                      <p:cBhvr>
                                        <p:cTn id="25" dur="1000"/>
                                        <p:tgtEl>
                                          <p:spTgt spid="7">
                                            <p:txEl>
                                              <p:pRg st="4" end="4"/>
                                            </p:txEl>
                                          </p:spTgt>
                                        </p:tgtEl>
                                      </p:cBhvr>
                                    </p:animEffect>
                                    <p:anim calcmode="lin" valueType="num">
                                      <p:cBhvr>
                                        <p:cTn id="26"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fade">
                                      <p:cBhvr>
                                        <p:cTn id="32" dur="1000"/>
                                        <p:tgtEl>
                                          <p:spTgt spid="7">
                                            <p:txEl>
                                              <p:pRg st="6" end="6"/>
                                            </p:txEl>
                                          </p:spTgt>
                                        </p:tgtEl>
                                      </p:cBhvr>
                                    </p:animEffect>
                                    <p:anim calcmode="lin" valueType="num">
                                      <p:cBhvr>
                                        <p:cTn id="33"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B9CD9-1082-D3A8-A748-CA04A5E05DAB}"/>
            </a:ext>
          </a:extLst>
        </p:cNvPr>
        <p:cNvGrpSpPr/>
        <p:nvPr/>
      </p:nvGrpSpPr>
      <p:grpSpPr>
        <a:xfrm>
          <a:off x="0" y="0"/>
          <a:ext cx="0" cy="0"/>
          <a:chOff x="0" y="0"/>
          <a:chExt cx="0" cy="0"/>
        </a:xfrm>
      </p:grpSpPr>
      <p:sp>
        <p:nvSpPr>
          <p:cNvPr id="3" name="Rounded Rectangle 8">
            <a:extLst>
              <a:ext uri="{FF2B5EF4-FFF2-40B4-BE49-F238E27FC236}">
                <a16:creationId xmlns:a16="http://schemas.microsoft.com/office/drawing/2014/main" id="{DA1234E8-65E3-A7AF-448B-418BA78FCACD}"/>
              </a:ext>
            </a:extLst>
          </p:cNvPr>
          <p:cNvSpPr/>
          <p:nvPr/>
        </p:nvSpPr>
        <p:spPr>
          <a:xfrm>
            <a:off x="1093344" y="707003"/>
            <a:ext cx="10002612" cy="585795"/>
          </a:xfrm>
          <a:prstGeom prst="roundRect">
            <a:avLst>
              <a:gd name="adj" fmla="val 4386"/>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as-IN" sz="2800" b="1" dirty="0">
                <a:solidFill>
                  <a:srgbClr val="242424"/>
                </a:solidFill>
                <a:latin typeface="Kalpurush" panose="02000600000000000000" pitchFamily="2" charset="0"/>
                <a:cs typeface="Kalpurush" panose="02000600000000000000" pitchFamily="2" charset="0"/>
              </a:rPr>
              <a:t>কাঠামোর প্রকারভেদ (</a:t>
            </a:r>
            <a:r>
              <a:rPr lang="en-US" sz="2800" b="1" dirty="0">
                <a:solidFill>
                  <a:srgbClr val="242424"/>
                </a:solidFill>
                <a:latin typeface="Kalpurush" panose="02000600000000000000" pitchFamily="2" charset="0"/>
                <a:cs typeface="Kalpurush" panose="02000600000000000000" pitchFamily="2" charset="0"/>
              </a:rPr>
              <a:t>Types of Website Structures)</a:t>
            </a:r>
          </a:p>
        </p:txBody>
      </p:sp>
      <p:sp>
        <p:nvSpPr>
          <p:cNvPr id="5" name="TextBox 4">
            <a:extLst>
              <a:ext uri="{FF2B5EF4-FFF2-40B4-BE49-F238E27FC236}">
                <a16:creationId xmlns:a16="http://schemas.microsoft.com/office/drawing/2014/main" id="{6F837260-BC02-E633-6C22-0C553D19B2BE}"/>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
        <p:nvSpPr>
          <p:cNvPr id="4" name="TextBox 3">
            <a:extLst>
              <a:ext uri="{FF2B5EF4-FFF2-40B4-BE49-F238E27FC236}">
                <a16:creationId xmlns:a16="http://schemas.microsoft.com/office/drawing/2014/main" id="{C4B39169-36C3-9EE6-2293-AF2BBC877098}"/>
              </a:ext>
            </a:extLst>
          </p:cNvPr>
          <p:cNvSpPr txBox="1"/>
          <p:nvPr/>
        </p:nvSpPr>
        <p:spPr>
          <a:xfrm>
            <a:off x="1093344" y="1628815"/>
            <a:ext cx="10002612" cy="369332"/>
          </a:xfrm>
          <a:prstGeom prst="rect">
            <a:avLst/>
          </a:prstGeom>
          <a:noFill/>
        </p:spPr>
        <p:txBody>
          <a:bodyPr wrap="square">
            <a:spAutoFit/>
          </a:bodyPr>
          <a:lstStyle/>
          <a:p>
            <a:pPr algn="ctr">
              <a:buNone/>
            </a:pPr>
            <a:r>
              <a:rPr lang="as-IN" b="1" dirty="0">
                <a:latin typeface="Kalpurush" panose="02000600000000000000" pitchFamily="2" charset="0"/>
                <a:cs typeface="Kalpurush" panose="02000600000000000000" pitchFamily="2" charset="0"/>
              </a:rPr>
              <a:t>ওয়েবসাইটের আকার ও বিষয়বস্তুর উপর ভিত্তি করে বিভিন্ন ধরনের কাঠামো ব্যবহার করা হয়। প্রধান কাঠামোগুলি হলো:</a:t>
            </a:r>
          </a:p>
        </p:txBody>
      </p:sp>
      <p:sp>
        <p:nvSpPr>
          <p:cNvPr id="6" name="Rectangle: Diagonal Corners Rounded 5">
            <a:extLst>
              <a:ext uri="{FF2B5EF4-FFF2-40B4-BE49-F238E27FC236}">
                <a16:creationId xmlns:a16="http://schemas.microsoft.com/office/drawing/2014/main" id="{753A498E-E51B-BD32-707A-AFBBDBC5515E}"/>
              </a:ext>
            </a:extLst>
          </p:cNvPr>
          <p:cNvSpPr/>
          <p:nvPr/>
        </p:nvSpPr>
        <p:spPr>
          <a:xfrm>
            <a:off x="1924050" y="2356576"/>
            <a:ext cx="8904370" cy="3223076"/>
          </a:xfrm>
          <a:prstGeom prst="round2DiagRect">
            <a:avLst>
              <a:gd name="adj1" fmla="val 0"/>
              <a:gd name="adj2" fmla="val 0"/>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42424"/>
              </a:solidFill>
            </a:endParaRPr>
          </a:p>
        </p:txBody>
      </p:sp>
      <p:sp>
        <p:nvSpPr>
          <p:cNvPr id="8" name="Arrow: Pentagon 7">
            <a:extLst>
              <a:ext uri="{FF2B5EF4-FFF2-40B4-BE49-F238E27FC236}">
                <a16:creationId xmlns:a16="http://schemas.microsoft.com/office/drawing/2014/main" id="{984F752A-AADF-BF09-308B-F2A269290C7E}"/>
              </a:ext>
            </a:extLst>
          </p:cNvPr>
          <p:cNvSpPr/>
          <p:nvPr/>
        </p:nvSpPr>
        <p:spPr>
          <a:xfrm>
            <a:off x="1246414" y="2628016"/>
            <a:ext cx="3534130" cy="467348"/>
          </a:xfrm>
          <a:prstGeom prst="homePlate">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000" b="1" dirty="0">
                <a:solidFill>
                  <a:srgbClr val="242424"/>
                </a:solidFill>
                <a:latin typeface="Kalpurush" panose="02000600000000000000" pitchFamily="2" charset="0"/>
                <a:cs typeface="Kalpurush" panose="02000600000000000000" pitchFamily="2" charset="0"/>
              </a:rPr>
              <a:t>ট্রি বা হায়ারারকিক্যাল কাঠামো</a:t>
            </a:r>
            <a:endParaRPr lang="en-US" sz="2000" b="1" dirty="0">
              <a:solidFill>
                <a:srgbClr val="242424"/>
              </a:solidFill>
              <a:latin typeface="Kalpurush" panose="02000600000000000000" pitchFamily="2" charset="0"/>
              <a:cs typeface="Kalpurush" panose="02000600000000000000" pitchFamily="2" charset="0"/>
            </a:endParaRPr>
          </a:p>
        </p:txBody>
      </p:sp>
      <p:sp>
        <p:nvSpPr>
          <p:cNvPr id="9" name="Arrow: Pentagon 8">
            <a:extLst>
              <a:ext uri="{FF2B5EF4-FFF2-40B4-BE49-F238E27FC236}">
                <a16:creationId xmlns:a16="http://schemas.microsoft.com/office/drawing/2014/main" id="{A167CD81-FCDD-68BB-5FE7-205B46A55F0E}"/>
              </a:ext>
            </a:extLst>
          </p:cNvPr>
          <p:cNvSpPr/>
          <p:nvPr/>
        </p:nvSpPr>
        <p:spPr>
          <a:xfrm>
            <a:off x="1246415" y="3358954"/>
            <a:ext cx="3534130" cy="467348"/>
          </a:xfrm>
          <a:prstGeom prst="homePlate">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000" b="1" dirty="0">
                <a:solidFill>
                  <a:srgbClr val="242424"/>
                </a:solidFill>
                <a:latin typeface="Kalpurush" panose="02000600000000000000" pitchFamily="2" charset="0"/>
                <a:cs typeface="Kalpurush" panose="02000600000000000000" pitchFamily="2" charset="0"/>
              </a:rPr>
              <a:t>সিকোয়েন্স বা লিনিয়ার কাঠামো</a:t>
            </a:r>
            <a:endParaRPr lang="en-US" sz="2000" b="1" dirty="0">
              <a:solidFill>
                <a:srgbClr val="242424"/>
              </a:solidFill>
              <a:latin typeface="Kalpurush" panose="02000600000000000000" pitchFamily="2" charset="0"/>
              <a:cs typeface="Kalpurush" panose="02000600000000000000" pitchFamily="2" charset="0"/>
            </a:endParaRPr>
          </a:p>
        </p:txBody>
      </p:sp>
      <p:sp>
        <p:nvSpPr>
          <p:cNvPr id="10" name="Arrow: Pentagon 9">
            <a:extLst>
              <a:ext uri="{FF2B5EF4-FFF2-40B4-BE49-F238E27FC236}">
                <a16:creationId xmlns:a16="http://schemas.microsoft.com/office/drawing/2014/main" id="{4EAD6CB7-2E6D-EC35-71F4-3AB9660E37C3}"/>
              </a:ext>
            </a:extLst>
          </p:cNvPr>
          <p:cNvSpPr/>
          <p:nvPr/>
        </p:nvSpPr>
        <p:spPr>
          <a:xfrm>
            <a:off x="1246415" y="4089892"/>
            <a:ext cx="3534132" cy="467348"/>
          </a:xfrm>
          <a:prstGeom prst="homePlate">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000" b="1" dirty="0">
                <a:solidFill>
                  <a:srgbClr val="242424"/>
                </a:solidFill>
                <a:latin typeface="Kalpurush" panose="02000600000000000000" pitchFamily="2" charset="0"/>
                <a:cs typeface="Kalpurush" panose="02000600000000000000" pitchFamily="2" charset="0"/>
              </a:rPr>
              <a:t>ওয়েব লিংকড বা নেটওয়ার্ক কাঠামো</a:t>
            </a:r>
            <a:endParaRPr lang="en-US" sz="2000" b="1" dirty="0">
              <a:solidFill>
                <a:srgbClr val="242424"/>
              </a:solidFill>
              <a:latin typeface="Kalpurush" panose="02000600000000000000" pitchFamily="2" charset="0"/>
              <a:cs typeface="Kalpurush" panose="02000600000000000000" pitchFamily="2" charset="0"/>
            </a:endParaRPr>
          </a:p>
        </p:txBody>
      </p:sp>
      <p:sp>
        <p:nvSpPr>
          <p:cNvPr id="13" name="Arrow: Pentagon 12">
            <a:extLst>
              <a:ext uri="{FF2B5EF4-FFF2-40B4-BE49-F238E27FC236}">
                <a16:creationId xmlns:a16="http://schemas.microsoft.com/office/drawing/2014/main" id="{F1C27EB3-C316-45A9-CA04-E4701A6661FB}"/>
              </a:ext>
            </a:extLst>
          </p:cNvPr>
          <p:cNvSpPr/>
          <p:nvPr/>
        </p:nvSpPr>
        <p:spPr>
          <a:xfrm>
            <a:off x="1246414" y="4820829"/>
            <a:ext cx="3534131" cy="467348"/>
          </a:xfrm>
          <a:prstGeom prst="homePlate">
            <a:avLst/>
          </a:prstGeom>
          <a:solidFill>
            <a:srgbClr val="F7B9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000" b="1" dirty="0">
                <a:solidFill>
                  <a:srgbClr val="242424"/>
                </a:solidFill>
                <a:latin typeface="Kalpurush" panose="02000600000000000000" pitchFamily="2" charset="0"/>
                <a:cs typeface="Kalpurush" panose="02000600000000000000" pitchFamily="2" charset="0"/>
              </a:rPr>
              <a:t>হাইব্রিড বা কম্বিনেশন কাঠামো</a:t>
            </a:r>
            <a:endParaRPr lang="en-US" sz="2000" b="1" dirty="0">
              <a:solidFill>
                <a:srgbClr val="242424"/>
              </a:solidFill>
              <a:latin typeface="Kalpurush" panose="02000600000000000000" pitchFamily="2" charset="0"/>
              <a:cs typeface="Kalpurush" panose="02000600000000000000" pitchFamily="2" charset="0"/>
            </a:endParaRPr>
          </a:p>
        </p:txBody>
      </p:sp>
      <p:sp>
        <p:nvSpPr>
          <p:cNvPr id="11" name="Rectangle 10">
            <a:extLst>
              <a:ext uri="{FF2B5EF4-FFF2-40B4-BE49-F238E27FC236}">
                <a16:creationId xmlns:a16="http://schemas.microsoft.com/office/drawing/2014/main" id="{C89CAE2B-A73C-8AF2-7819-6E1CFFCD38E6}"/>
              </a:ext>
            </a:extLst>
          </p:cNvPr>
          <p:cNvSpPr/>
          <p:nvPr/>
        </p:nvSpPr>
        <p:spPr>
          <a:xfrm>
            <a:off x="1363580" y="2366426"/>
            <a:ext cx="3208420" cy="3223076"/>
          </a:xfrm>
          <a:prstGeom prst="rect">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B2F406A-36AC-00CD-9D11-D245E597C638}"/>
              </a:ext>
            </a:extLst>
          </p:cNvPr>
          <p:cNvSpPr/>
          <p:nvPr/>
        </p:nvSpPr>
        <p:spPr>
          <a:xfrm>
            <a:off x="726404" y="2002642"/>
            <a:ext cx="10219181" cy="36473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0298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500" fill="hold"/>
                                        <p:tgtEl>
                                          <p:spTgt spid="3"/>
                                        </p:tgtEl>
                                        <p:attrNameLst>
                                          <p:attrName>ppt_x</p:attrName>
                                        </p:attrNameLst>
                                      </p:cBhvr>
                                      <p:tavLst>
                                        <p:tav tm="0">
                                          <p:val>
                                            <p:strVal val="0-#ppt_w/2"/>
                                          </p:val>
                                        </p:tav>
                                        <p:tav tm="100000">
                                          <p:val>
                                            <p:strVal val="#ppt_x"/>
                                          </p:val>
                                        </p:tav>
                                      </p:tavLst>
                                    </p:anim>
                                    <p:anim calcmode="lin" valueType="num">
                                      <p:cBhvr additive="base">
                                        <p:cTn id="8" dur="1500" fill="hold"/>
                                        <p:tgtEl>
                                          <p:spTgt spid="3"/>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1500"/>
                                        <p:tgtEl>
                                          <p:spTgt spid="4"/>
                                        </p:tgtEl>
                                      </p:cBhvr>
                                    </p:animEffect>
                                  </p:childTnLst>
                                </p:cTn>
                              </p:par>
                              <p:par>
                                <p:cTn id="12" presetID="10" presetClass="exit" presetSubtype="0" fill="hold" grpId="0" nodeType="withEffect">
                                  <p:stCondLst>
                                    <p:cond delay="2500"/>
                                  </p:stCondLst>
                                  <p:childTnLst>
                                    <p:animEffect transition="out" filter="fade">
                                      <p:cBhvr>
                                        <p:cTn id="13" dur="500"/>
                                        <p:tgtEl>
                                          <p:spTgt spid="12"/>
                                        </p:tgtEl>
                                      </p:cBhvr>
                                    </p:animEffect>
                                    <p:set>
                                      <p:cBhvr>
                                        <p:cTn id="14" dur="1" fill="hold">
                                          <p:stCondLst>
                                            <p:cond delay="499"/>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4.58333E-6 3.7037E-7 L 0.27122 3.7037E-7 " pathEditMode="relative" rAng="0" ptsTypes="AA">
                                      <p:cBhvr>
                                        <p:cTn id="18" dur="1500" fill="hold"/>
                                        <p:tgtEl>
                                          <p:spTgt spid="8"/>
                                        </p:tgtEl>
                                        <p:attrNameLst>
                                          <p:attrName>ppt_x</p:attrName>
                                          <p:attrName>ppt_y</p:attrName>
                                        </p:attrNameLst>
                                      </p:cBhvr>
                                      <p:rCtr x="13555" y="0"/>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0.0004 0.00093 L 0.27265 0.00093 " pathEditMode="relative" rAng="0" ptsTypes="AA">
                                      <p:cBhvr>
                                        <p:cTn id="22" dur="1500" fill="hold"/>
                                        <p:tgtEl>
                                          <p:spTgt spid="9"/>
                                        </p:tgtEl>
                                        <p:attrNameLst>
                                          <p:attrName>ppt_x</p:attrName>
                                          <p:attrName>ppt_y</p:attrName>
                                        </p:attrNameLst>
                                      </p:cBhvr>
                                      <p:rCtr x="13646" y="0"/>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4.58333E-6 -4.07407E-6 L 0.27122 -4.07407E-6 " pathEditMode="relative" rAng="0" ptsTypes="AA">
                                      <p:cBhvr>
                                        <p:cTn id="26" dur="1500" fill="hold"/>
                                        <p:tgtEl>
                                          <p:spTgt spid="10"/>
                                        </p:tgtEl>
                                        <p:attrNameLst>
                                          <p:attrName>ppt_x</p:attrName>
                                          <p:attrName>ppt_y</p:attrName>
                                        </p:attrNameLst>
                                      </p:cBhvr>
                                      <p:rCtr x="13555" y="0"/>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0.00391 2.96296E-6 L 0.27135 2.96296E-6 " pathEditMode="relative" rAng="0" ptsTypes="AA">
                                      <p:cBhvr>
                                        <p:cTn id="30" dur="1500" fill="hold"/>
                                        <p:tgtEl>
                                          <p:spTgt spid="13"/>
                                        </p:tgtEl>
                                        <p:attrNameLst>
                                          <p:attrName>ppt_x</p:attrName>
                                          <p:attrName>ppt_y</p:attrName>
                                        </p:attrNameLst>
                                      </p:cBhvr>
                                      <p:rCtr x="1376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8" grpId="0" animBg="1"/>
      <p:bldP spid="9" grpId="0" animBg="1"/>
      <p:bldP spid="10" grpId="0" animBg="1"/>
      <p:bldP spid="13"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ounded Rectangle 8">
            <a:extLst>
              <a:ext uri="{FF2B5EF4-FFF2-40B4-BE49-F238E27FC236}">
                <a16:creationId xmlns:a16="http://schemas.microsoft.com/office/drawing/2014/main" id="{0C4A32E3-EF5B-9ADB-F1F3-37166D69BFA9}"/>
              </a:ext>
            </a:extLst>
          </p:cNvPr>
          <p:cNvSpPr/>
          <p:nvPr/>
        </p:nvSpPr>
        <p:spPr>
          <a:xfrm>
            <a:off x="879453" y="149291"/>
            <a:ext cx="10430390" cy="585795"/>
          </a:xfrm>
          <a:prstGeom prst="roundRect">
            <a:avLst>
              <a:gd name="adj" fmla="val 4386"/>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as-IN" sz="2800" b="1" dirty="0">
                <a:solidFill>
                  <a:srgbClr val="242424"/>
                </a:solidFill>
                <a:latin typeface="Kalpurush" panose="02000600000000000000" pitchFamily="2" charset="0"/>
                <a:cs typeface="Kalpurush" panose="02000600000000000000" pitchFamily="2" charset="0"/>
              </a:rPr>
              <a:t>ট্রি বা হায়ারারকিক্যাল কাঠামো</a:t>
            </a:r>
          </a:p>
        </p:txBody>
      </p:sp>
      <p:sp>
        <p:nvSpPr>
          <p:cNvPr id="5" name="TextBox 4">
            <a:extLst>
              <a:ext uri="{FF2B5EF4-FFF2-40B4-BE49-F238E27FC236}">
                <a16:creationId xmlns:a16="http://schemas.microsoft.com/office/drawing/2014/main" id="{B8123680-66EC-F8B6-1DFB-058596BD6FCA}"/>
              </a:ext>
            </a:extLst>
          </p:cNvPr>
          <p:cNvSpPr txBox="1"/>
          <p:nvPr/>
        </p:nvSpPr>
        <p:spPr>
          <a:xfrm>
            <a:off x="32084" y="6375211"/>
            <a:ext cx="12125132" cy="461665"/>
          </a:xfrm>
          <a:prstGeom prst="rect">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rgbClr val="262626"/>
                </a:solidFill>
                <a:latin typeface="Kalpurush" panose="02000600000000000000" pitchFamily="2" charset="0"/>
                <a:cs typeface="Kalpurush" panose="02000600000000000000" pitchFamily="2" charset="0"/>
              </a:rPr>
              <a:t>রাজিব</a:t>
            </a:r>
            <a:r>
              <a:rPr lang="en-US" sz="2400" b="1" dirty="0">
                <a:solidFill>
                  <a:srgbClr val="262626"/>
                </a:solidFill>
                <a:latin typeface="Kalpurush" panose="02000600000000000000" pitchFamily="2" charset="0"/>
                <a:cs typeface="Kalpurush" panose="02000600000000000000" pitchFamily="2" charset="0"/>
              </a:rPr>
              <a:t> </a:t>
            </a:r>
            <a:r>
              <a:rPr lang="en-US" sz="2400" b="1" dirty="0" err="1">
                <a:solidFill>
                  <a:srgbClr val="262626"/>
                </a:solidFill>
                <a:latin typeface="Kalpurush" panose="02000600000000000000" pitchFamily="2" charset="0"/>
                <a:cs typeface="Kalpurush" panose="02000600000000000000" pitchFamily="2" charset="0"/>
              </a:rPr>
              <a:t>বাকচি</a:t>
            </a:r>
            <a:r>
              <a:rPr lang="en-US" sz="2400"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প্রভাষক</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তথ্য</a:t>
            </a:r>
            <a:r>
              <a:rPr lang="en-US" b="1" dirty="0">
                <a:solidFill>
                  <a:srgbClr val="262626"/>
                </a:solidFill>
                <a:latin typeface="Kalpurush" panose="02000600000000000000" pitchFamily="2" charset="0"/>
                <a:cs typeface="Kalpurush" panose="02000600000000000000" pitchFamily="2" charset="0"/>
              </a:rPr>
              <a:t> ও </a:t>
            </a:r>
            <a:r>
              <a:rPr lang="en-US" b="1" dirty="0" err="1">
                <a:solidFill>
                  <a:srgbClr val="262626"/>
                </a:solidFill>
                <a:latin typeface="Kalpurush" panose="02000600000000000000" pitchFamily="2" charset="0"/>
                <a:cs typeface="Kalpurush" panose="02000600000000000000" pitchFamily="2" charset="0"/>
              </a:rPr>
              <a:t>যোগাযোগ</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প্রযুক্তি</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কুশলা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নেছারিয়া</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সিনিয়র</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ফাজিল</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মাদ্রাসা</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কোটালিপাড়া</a:t>
            </a:r>
            <a:r>
              <a:rPr lang="en-US" b="1" dirty="0">
                <a:solidFill>
                  <a:srgbClr val="262626"/>
                </a:solidFill>
                <a:latin typeface="Kalpurush" panose="02000600000000000000" pitchFamily="2" charset="0"/>
                <a:cs typeface="Kalpurush" panose="02000600000000000000" pitchFamily="2" charset="0"/>
              </a:rPr>
              <a:t>, </a:t>
            </a:r>
            <a:r>
              <a:rPr lang="en-US" b="1" dirty="0" err="1">
                <a:solidFill>
                  <a:srgbClr val="262626"/>
                </a:solidFill>
                <a:latin typeface="Kalpurush" panose="02000600000000000000" pitchFamily="2" charset="0"/>
                <a:cs typeface="Kalpurush" panose="02000600000000000000" pitchFamily="2" charset="0"/>
              </a:rPr>
              <a:t>গোপালগঞ্জ</a:t>
            </a:r>
            <a:endParaRPr lang="en-US" b="1" dirty="0">
              <a:solidFill>
                <a:srgbClr val="262626"/>
              </a:solidFill>
              <a:latin typeface="Kalpurush" panose="02000600000000000000" pitchFamily="2" charset="0"/>
              <a:cs typeface="Kalpurush" panose="02000600000000000000" pitchFamily="2" charset="0"/>
            </a:endParaRPr>
          </a:p>
        </p:txBody>
      </p:sp>
      <p:sp>
        <p:nvSpPr>
          <p:cNvPr id="4" name="Rounded Rectangle 9">
            <a:extLst>
              <a:ext uri="{FF2B5EF4-FFF2-40B4-BE49-F238E27FC236}">
                <a16:creationId xmlns:a16="http://schemas.microsoft.com/office/drawing/2014/main" id="{CBC7636D-E2E4-36C0-7AED-70EC801477E6}"/>
              </a:ext>
            </a:extLst>
          </p:cNvPr>
          <p:cNvSpPr/>
          <p:nvPr/>
        </p:nvSpPr>
        <p:spPr>
          <a:xfrm>
            <a:off x="879453" y="876292"/>
            <a:ext cx="10430390" cy="1966451"/>
          </a:xfrm>
          <a:prstGeom prst="roundRect">
            <a:avLst>
              <a:gd name="adj" fmla="val 982"/>
            </a:avLst>
          </a:prstGeom>
          <a:solidFill>
            <a:srgbClr val="26262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এটি সবচেয়ে জনপ্রিয় কাঠামো। একটি হোমপেজ থাকে</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যার নিচে বিভিন্ন মূল বিভাগ এবং তার নিচে আরও উপ-বিভাগ বা বিস্তারিত পেজ থাকে। এটি দেখতে একটি গাছের শাখা-প্রশাখার মতো।</a:t>
            </a:r>
            <a:endParaRPr lang="en-US" dirty="0">
              <a:latin typeface="Kalpurush" panose="02000600000000000000" pitchFamily="2" charset="0"/>
              <a:cs typeface="Kalpurush" panose="02000600000000000000" pitchFamily="2" charset="0"/>
            </a:endParaRPr>
          </a:p>
          <a:p>
            <a:pPr algn="just"/>
            <a:endParaRPr lang="en-US" sz="900" dirty="0">
              <a:latin typeface="Kalpurush" panose="02000600000000000000" pitchFamily="2" charset="0"/>
              <a:cs typeface="Kalpurush" panose="02000600000000000000" pitchFamily="2" charset="0"/>
            </a:endParaRPr>
          </a:p>
          <a:p>
            <a:pPr algn="just" fontAlgn="base"/>
            <a:r>
              <a:rPr lang="as-IN" dirty="0">
                <a:latin typeface="Kalpurush" panose="02000600000000000000" pitchFamily="2" charset="0"/>
                <a:cs typeface="Kalpurush" panose="02000600000000000000" pitchFamily="2" charset="0"/>
              </a:rPr>
              <a:t>বড় আকারের সাইট বা যেখানে বিষয়বস্তু শ্রেণিবদ্ধভাবে সাজানো প্রয়োজন (যেমন: ই-কমার্স সাইট</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কর্পোরেট সাইট)</a:t>
            </a:r>
            <a:r>
              <a:rPr lang="hi-IN" dirty="0">
                <a:latin typeface="Kalpurush" panose="02000600000000000000" pitchFamily="2" charset="0"/>
              </a:rPr>
              <a:t>।</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বেশিরভাগ বড় প্রতিষ্ঠানগুলো বহু স্তরযুক্ত ওয়েবসাইট কাঠামো গ্রহণ করে। কারণ প্রতিষ্ঠানের বিপুল তথ্যসমূহ প্রধান সেকশন এবং সাব-সেকশনে ভাগ করে উপস্থাপন করে। এছাড়া শিক্ষা প্রতিষ্ঠানগুলোর ওয়েবসাইটও এই কাঠামোর হয়ে থাকে।</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এটি কর্পোরেট এবং প্রাতিষ্ঠানিক জীবনে খুব পরিচিত, তাই বেশিরভাগ ব্যবহারকারীরা এই কাঠামোটি সহজেই বুঝে।</a:t>
            </a:r>
          </a:p>
        </p:txBody>
      </p:sp>
      <p:grpSp>
        <p:nvGrpSpPr>
          <p:cNvPr id="30" name="Group 29">
            <a:extLst>
              <a:ext uri="{FF2B5EF4-FFF2-40B4-BE49-F238E27FC236}">
                <a16:creationId xmlns:a16="http://schemas.microsoft.com/office/drawing/2014/main" id="{5DE5D4D1-29C3-CC44-7D48-9FB810067FC5}"/>
              </a:ext>
            </a:extLst>
          </p:cNvPr>
          <p:cNvGrpSpPr/>
          <p:nvPr/>
        </p:nvGrpSpPr>
        <p:grpSpPr>
          <a:xfrm>
            <a:off x="3201381" y="3079706"/>
            <a:ext cx="5786533" cy="3073056"/>
            <a:chOff x="3201381" y="3050678"/>
            <a:chExt cx="5786533" cy="3073056"/>
          </a:xfrm>
        </p:grpSpPr>
        <p:graphicFrame>
          <p:nvGraphicFramePr>
            <p:cNvPr id="10" name="Diagram 9">
              <a:extLst>
                <a:ext uri="{FF2B5EF4-FFF2-40B4-BE49-F238E27FC236}">
                  <a16:creationId xmlns:a16="http://schemas.microsoft.com/office/drawing/2014/main" id="{FE95FC9A-344E-AE38-7D92-9128518494D6}"/>
                </a:ext>
              </a:extLst>
            </p:cNvPr>
            <p:cNvGraphicFramePr/>
            <p:nvPr>
              <p:extLst>
                <p:ext uri="{D42A27DB-BD31-4B8C-83A1-F6EECF244321}">
                  <p14:modId xmlns:p14="http://schemas.microsoft.com/office/powerpoint/2010/main" val="3049251414"/>
                </p:ext>
              </p:extLst>
            </p:nvPr>
          </p:nvGraphicFramePr>
          <p:xfrm>
            <a:off x="3201381" y="3050678"/>
            <a:ext cx="5786533" cy="3073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Straight Arrow Connector 11">
              <a:extLst>
                <a:ext uri="{FF2B5EF4-FFF2-40B4-BE49-F238E27FC236}">
                  <a16:creationId xmlns:a16="http://schemas.microsoft.com/office/drawing/2014/main" id="{6016885D-209C-D1A2-9FB8-2732F9D9E65F}"/>
                </a:ext>
              </a:extLst>
            </p:cNvPr>
            <p:cNvCxnSpPr>
              <a:cxnSpLocks/>
            </p:cNvCxnSpPr>
            <p:nvPr/>
          </p:nvCxnSpPr>
          <p:spPr>
            <a:xfrm flipH="1">
              <a:off x="4571999" y="3814541"/>
              <a:ext cx="1522649" cy="565036"/>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766657D-0382-2F6C-9D26-CB70D7E7EDC2}"/>
                </a:ext>
              </a:extLst>
            </p:cNvPr>
            <p:cNvCxnSpPr>
              <a:cxnSpLocks/>
            </p:cNvCxnSpPr>
            <p:nvPr/>
          </p:nvCxnSpPr>
          <p:spPr>
            <a:xfrm flipH="1" flipV="1">
              <a:off x="6094648" y="3814541"/>
              <a:ext cx="1510837" cy="565036"/>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0AD9D74-0125-3126-B7C0-52B99EDE309F}"/>
                </a:ext>
              </a:extLst>
            </p:cNvPr>
            <p:cNvCxnSpPr>
              <a:cxnSpLocks/>
            </p:cNvCxnSpPr>
            <p:nvPr/>
          </p:nvCxnSpPr>
          <p:spPr>
            <a:xfrm flipH="1">
              <a:off x="3843013" y="5148018"/>
              <a:ext cx="769257" cy="211844"/>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EDB6AB3-2689-899A-3267-08A36648B77F}"/>
                </a:ext>
              </a:extLst>
            </p:cNvPr>
            <p:cNvCxnSpPr>
              <a:cxnSpLocks/>
            </p:cNvCxnSpPr>
            <p:nvPr/>
          </p:nvCxnSpPr>
          <p:spPr>
            <a:xfrm flipH="1" flipV="1">
              <a:off x="4624082" y="5148018"/>
              <a:ext cx="743503" cy="211844"/>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651010A-22E0-2E42-20E3-788D31319CCB}"/>
                </a:ext>
              </a:extLst>
            </p:cNvPr>
            <p:cNvCxnSpPr>
              <a:cxnSpLocks/>
            </p:cNvCxnSpPr>
            <p:nvPr/>
          </p:nvCxnSpPr>
          <p:spPr>
            <a:xfrm flipH="1">
              <a:off x="6795388" y="5154855"/>
              <a:ext cx="769257" cy="211844"/>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2FC7B90-8EFF-3524-2C62-A2A31493B5A0}"/>
                </a:ext>
              </a:extLst>
            </p:cNvPr>
            <p:cNvCxnSpPr>
              <a:cxnSpLocks/>
            </p:cNvCxnSpPr>
            <p:nvPr/>
          </p:nvCxnSpPr>
          <p:spPr>
            <a:xfrm flipH="1" flipV="1">
              <a:off x="7576457" y="5154855"/>
              <a:ext cx="743503" cy="211844"/>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CBBB514-C588-7B7B-5E7C-4A28B6899EDF}"/>
                </a:ext>
              </a:extLst>
            </p:cNvPr>
            <p:cNvCxnSpPr>
              <a:cxnSpLocks/>
            </p:cNvCxnSpPr>
            <p:nvPr/>
          </p:nvCxnSpPr>
          <p:spPr>
            <a:xfrm>
              <a:off x="6096000" y="3810928"/>
              <a:ext cx="0" cy="568650"/>
            </a:xfrm>
            <a:prstGeom prst="straightConnector1">
              <a:avLst/>
            </a:prstGeom>
            <a:ln w="28575">
              <a:solidFill>
                <a:srgbClr val="242424"/>
              </a:solidFill>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0036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500" fill="hold"/>
                                        <p:tgtEl>
                                          <p:spTgt spid="3"/>
                                        </p:tgtEl>
                                        <p:attrNameLst>
                                          <p:attrName>ppt_x</p:attrName>
                                        </p:attrNameLst>
                                      </p:cBhvr>
                                      <p:tavLst>
                                        <p:tav tm="0">
                                          <p:val>
                                            <p:strVal val="0-#ppt_w/2"/>
                                          </p:val>
                                        </p:tav>
                                        <p:tav tm="100000">
                                          <p:val>
                                            <p:strVal val="#ppt_x"/>
                                          </p:val>
                                        </p:tav>
                                      </p:tavLst>
                                    </p:anim>
                                    <p:anim calcmode="lin" valueType="num">
                                      <p:cBhvr additive="base">
                                        <p:cTn id="8" dur="1500" fill="hold"/>
                                        <p:tgtEl>
                                          <p:spTgt spid="3"/>
                                        </p:tgtEl>
                                        <p:attrNameLst>
                                          <p:attrName>ppt_y</p:attrName>
                                        </p:attrNameLst>
                                      </p:cBhvr>
                                      <p:tavLst>
                                        <p:tav tm="0">
                                          <p:val>
                                            <p:strVal val="#ppt_y"/>
                                          </p:val>
                                        </p:tav>
                                        <p:tav tm="100000">
                                          <p:val>
                                            <p:strVal val="#ppt_y"/>
                                          </p:val>
                                        </p:tav>
                                      </p:tavLst>
                                    </p:anim>
                                  </p:childTnLst>
                                </p:cTn>
                              </p:par>
                              <p:par>
                                <p:cTn id="9" presetID="14" presetClass="entr" presetSubtype="10" fill="hold" grpId="0" nodeType="withEffect">
                                  <p:stCondLst>
                                    <p:cond delay="100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1500"/>
                                        <p:tgtEl>
                                          <p:spTgt spid="4"/>
                                        </p:tgtEl>
                                      </p:cBhvr>
                                    </p:animEffect>
                                  </p:childTnLst>
                                </p:cTn>
                              </p:par>
                              <p:par>
                                <p:cTn id="12" presetID="53" presetClass="entr" presetSubtype="16" fill="hold" nodeType="withEffect">
                                  <p:stCondLst>
                                    <p:cond delay="2000"/>
                                  </p:stCondLst>
                                  <p:childTnLst>
                                    <p:set>
                                      <p:cBhvr>
                                        <p:cTn id="13" dur="1" fill="hold">
                                          <p:stCondLst>
                                            <p:cond delay="0"/>
                                          </p:stCondLst>
                                        </p:cTn>
                                        <p:tgtEl>
                                          <p:spTgt spid="30"/>
                                        </p:tgtEl>
                                        <p:attrNameLst>
                                          <p:attrName>style.visibility</p:attrName>
                                        </p:attrNameLst>
                                      </p:cBhvr>
                                      <p:to>
                                        <p:strVal val="visible"/>
                                      </p:to>
                                    </p:set>
                                    <p:anim calcmode="lin" valueType="num">
                                      <p:cBhvr>
                                        <p:cTn id="14" dur="1500" fill="hold"/>
                                        <p:tgtEl>
                                          <p:spTgt spid="30"/>
                                        </p:tgtEl>
                                        <p:attrNameLst>
                                          <p:attrName>ppt_w</p:attrName>
                                        </p:attrNameLst>
                                      </p:cBhvr>
                                      <p:tavLst>
                                        <p:tav tm="0">
                                          <p:val>
                                            <p:fltVal val="0"/>
                                          </p:val>
                                        </p:tav>
                                        <p:tav tm="100000">
                                          <p:val>
                                            <p:strVal val="#ppt_w"/>
                                          </p:val>
                                        </p:tav>
                                      </p:tavLst>
                                    </p:anim>
                                    <p:anim calcmode="lin" valueType="num">
                                      <p:cBhvr>
                                        <p:cTn id="15" dur="1500" fill="hold"/>
                                        <p:tgtEl>
                                          <p:spTgt spid="30"/>
                                        </p:tgtEl>
                                        <p:attrNameLst>
                                          <p:attrName>ppt_h</p:attrName>
                                        </p:attrNameLst>
                                      </p:cBhvr>
                                      <p:tavLst>
                                        <p:tav tm="0">
                                          <p:val>
                                            <p:fltVal val="0"/>
                                          </p:val>
                                        </p:tav>
                                        <p:tav tm="100000">
                                          <p:val>
                                            <p:strVal val="#ppt_h"/>
                                          </p:val>
                                        </p:tav>
                                      </p:tavLst>
                                    </p:anim>
                                    <p:animEffect transition="in" filter="fade">
                                      <p:cBhvr>
                                        <p:cTn id="16" dur="1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9214</TotalTime>
  <Words>1052</Words>
  <Application>Microsoft Office PowerPoint</Application>
  <PresentationFormat>Widescreen</PresentationFormat>
  <Paragraphs>116</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Agency FB</vt:lpstr>
      <vt:lpstr>Arial</vt:lpstr>
      <vt:lpstr>Calibri</vt:lpstr>
      <vt:lpstr>Calibri Light</vt:lpstr>
      <vt:lpstr>Kalpurush</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Rajib Bakchi</dc:creator>
  <cp:lastModifiedBy>Rajib Bakchi</cp:lastModifiedBy>
  <cp:revision>482</cp:revision>
  <dcterms:created xsi:type="dcterms:W3CDTF">2025-06-26T08:52:43Z</dcterms:created>
  <dcterms:modified xsi:type="dcterms:W3CDTF">2026-02-21T13:24:02Z</dcterms:modified>
</cp:coreProperties>
</file>