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nia Farhana" userId="41b5ba1857dd17d9" providerId="LiveId" clId="{8BC4A97D-D822-4EDD-B491-C3C127436A41}"/>
    <pc:docChg chg="modSld">
      <pc:chgData name="Tania Farhana" userId="41b5ba1857dd17d9" providerId="LiveId" clId="{8BC4A97D-D822-4EDD-B491-C3C127436A41}" dt="2026-02-24T14:16:03.022" v="10"/>
      <pc:docMkLst>
        <pc:docMk/>
      </pc:docMkLst>
      <pc:sldChg chg="modAnim">
        <pc:chgData name="Tania Farhana" userId="41b5ba1857dd17d9" providerId="LiveId" clId="{8BC4A97D-D822-4EDD-B491-C3C127436A41}" dt="2026-02-24T14:16:03.022" v="10"/>
        <pc:sldMkLst>
          <pc:docMk/>
          <pc:sldMk cId="3804685902" sldId="25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2/27/2026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2928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2/27/2026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1929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2/27/2026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653331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2/27/2026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797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2/27/2026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91798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2/27/2026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29348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8693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925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212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2/27/2026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043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2/27/2026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438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2/27/2026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142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2/27/2026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247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2/27/2026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585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31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526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2/27/2026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787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  <p:sldLayoutId id="2147483850" r:id="rId14"/>
    <p:sldLayoutId id="2147483851" r:id="rId15"/>
    <p:sldLayoutId id="214748385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52889-D7B9-4256-A880-406F1A330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122" y="906201"/>
            <a:ext cx="8596668" cy="833718"/>
          </a:xfrm>
          <a:pattFill prst="pct5">
            <a:fgClr>
              <a:schemeClr val="accent1"/>
            </a:fgClr>
            <a:bgClr>
              <a:schemeClr val="accent1"/>
            </a:bgClr>
          </a:pattFill>
        </p:spPr>
        <p:txBody>
          <a:bodyPr/>
          <a:lstStyle/>
          <a:p>
            <a:pPr marL="571500" indent="-571500" algn="ctr"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tx1"/>
                </a:solidFill>
              </a:rPr>
              <a:t>What is the capital of Bangladesh?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2E9A2A3-E456-44A5-9BFA-2CFA6A06423D}"/>
              </a:ext>
            </a:extLst>
          </p:cNvPr>
          <p:cNvSpPr txBox="1"/>
          <p:nvPr/>
        </p:nvSpPr>
        <p:spPr>
          <a:xfrm>
            <a:off x="2471393" y="3768517"/>
            <a:ext cx="2692276" cy="523220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accent1"/>
            </a:bgClr>
          </a:pattFill>
        </p:spPr>
        <p:txBody>
          <a:bodyPr wrap="square" rtlCol="0">
            <a:spAutoFit/>
          </a:bodyPr>
          <a:lstStyle/>
          <a:p>
            <a:r>
              <a:rPr lang="en-US" sz="2800" dirty="0"/>
              <a:t>c) Khulna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5CEC9D5-FC33-4C3C-A512-DF5D3A1D57BE}"/>
              </a:ext>
            </a:extLst>
          </p:cNvPr>
          <p:cNvSpPr txBox="1"/>
          <p:nvPr/>
        </p:nvSpPr>
        <p:spPr>
          <a:xfrm>
            <a:off x="2471392" y="2470641"/>
            <a:ext cx="2692277" cy="523220"/>
          </a:xfrm>
          <a:prstGeom prst="rect">
            <a:avLst/>
          </a:prstGeom>
          <a:pattFill prst="pct90">
            <a:fgClr>
              <a:schemeClr val="accent1"/>
            </a:fgClr>
            <a:bgClr>
              <a:srgbClr val="FFC000"/>
            </a:bgClr>
          </a:pattFill>
        </p:spPr>
        <p:txBody>
          <a:bodyPr wrap="square" rtlCol="0">
            <a:spAutoFit/>
          </a:bodyPr>
          <a:lstStyle/>
          <a:p>
            <a:r>
              <a:rPr lang="en-US" sz="2800" dirty="0"/>
              <a:t>a) Barisal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EE5D33A-203C-44FC-9835-5940627DDD73}"/>
              </a:ext>
            </a:extLst>
          </p:cNvPr>
          <p:cNvSpPr txBox="1"/>
          <p:nvPr/>
        </p:nvSpPr>
        <p:spPr>
          <a:xfrm>
            <a:off x="2471393" y="3102005"/>
            <a:ext cx="2692276" cy="523220"/>
          </a:xfrm>
          <a:prstGeom prst="rect">
            <a:avLst/>
          </a:prstGeom>
          <a:pattFill prst="pct75">
            <a:fgClr>
              <a:schemeClr val="accent1"/>
            </a:fgClr>
            <a:bgClr>
              <a:schemeClr val="accent1"/>
            </a:bgClr>
          </a:pattFill>
        </p:spPr>
        <p:txBody>
          <a:bodyPr wrap="square" rtlCol="0">
            <a:spAutoFit/>
          </a:bodyPr>
          <a:lstStyle/>
          <a:p>
            <a:r>
              <a:rPr lang="en-US" sz="2800" dirty="0"/>
              <a:t>b) Dhaka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72574B7-5E3E-4C13-A09E-B7B45034B6C2}"/>
              </a:ext>
            </a:extLst>
          </p:cNvPr>
          <p:cNvSpPr txBox="1"/>
          <p:nvPr/>
        </p:nvSpPr>
        <p:spPr>
          <a:xfrm>
            <a:off x="2471392" y="4435029"/>
            <a:ext cx="2692277" cy="523220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accent1"/>
            </a:bgClr>
          </a:pattFill>
        </p:spPr>
        <p:txBody>
          <a:bodyPr wrap="square" rtlCol="0">
            <a:spAutoFit/>
          </a:bodyPr>
          <a:lstStyle/>
          <a:p>
            <a:r>
              <a:rPr lang="en-US" sz="2800" dirty="0"/>
              <a:t>d) Sylhet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E494465-FC2B-4A22-84A9-292BB511F4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1746" y="2436843"/>
            <a:ext cx="574644" cy="574644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FFB3A8DB-2485-4876-9FF3-F4EEF27AB6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5302" y="3087691"/>
            <a:ext cx="787532" cy="537118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EB3B4E89-CBC2-4B42-8B89-2DFDB08824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1746" y="3716885"/>
            <a:ext cx="574644" cy="57464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F0C880E-0491-496E-A723-E116AA4FCD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1746" y="4383605"/>
            <a:ext cx="574644" cy="574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685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repeatCount="3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repeatCount="3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repeatCount="3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8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222</TotalTime>
  <Words>19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Trebuchet MS</vt:lpstr>
      <vt:lpstr>Wingdings</vt:lpstr>
      <vt:lpstr>Wingdings 3</vt:lpstr>
      <vt:lpstr>Facet</vt:lpstr>
      <vt:lpstr>What is the capital of Bangladesh?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Tania Farhana</dc:creator>
  <cp:lastModifiedBy>Tania Farhana</cp:lastModifiedBy>
  <cp:revision>13</cp:revision>
  <dcterms:created xsi:type="dcterms:W3CDTF">2026-02-24T03:06:58Z</dcterms:created>
  <dcterms:modified xsi:type="dcterms:W3CDTF">2026-02-27T14:21:41Z</dcterms:modified>
</cp:coreProperties>
</file>