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81" r:id="rId9"/>
    <p:sldId id="282" r:id="rId10"/>
    <p:sldId id="273" r:id="rId11"/>
    <p:sldId id="274" r:id="rId12"/>
    <p:sldId id="275" r:id="rId13"/>
    <p:sldId id="283" r:id="rId14"/>
    <p:sldId id="276" r:id="rId15"/>
    <p:sldId id="277" r:id="rId16"/>
    <p:sldId id="278" r:id="rId17"/>
    <p:sldId id="289" r:id="rId18"/>
    <p:sldId id="290" r:id="rId19"/>
    <p:sldId id="279" r:id="rId20"/>
    <p:sldId id="271" r:id="rId21"/>
    <p:sldId id="291" r:id="rId22"/>
    <p:sldId id="292" r:id="rId23"/>
    <p:sldId id="280" r:id="rId24"/>
    <p:sldId id="264" r:id="rId25"/>
    <p:sldId id="262" r:id="rId26"/>
    <p:sldId id="263" r:id="rId27"/>
    <p:sldId id="284" r:id="rId28"/>
    <p:sldId id="286" r:id="rId29"/>
    <p:sldId id="287" r:id="rId30"/>
    <p:sldId id="288" r:id="rId31"/>
    <p:sldId id="293" r:id="rId32"/>
    <p:sldId id="294" r:id="rId33"/>
    <p:sldId id="295" r:id="rId34"/>
    <p:sldId id="296" r:id="rId35"/>
    <p:sldId id="297" r:id="rId36"/>
    <p:sldId id="285" r:id="rId37"/>
    <p:sldId id="265" r:id="rId38"/>
    <p:sldId id="267" r:id="rId39"/>
    <p:sldId id="268" r:id="rId40"/>
    <p:sldId id="272" r:id="rId41"/>
    <p:sldId id="270" r:id="rId42"/>
    <p:sldId id="26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55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3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89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5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2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6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19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E58F-C88B-6C68-5DFC-FE90E376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F0DB-5112-5AC7-7963-995731D5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A67A3-C7BF-9AC3-DA5C-2D5DACE4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41F5-667D-7F5A-C720-29051397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A1F37-9EE5-35EF-DC92-E9C6FCA9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5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8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6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3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5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473643-E9D9-4399-B24A-4ED04D1F66F5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4F3B34-6B64-431F-8847-530F16642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E0FD-C865-A56D-D564-FAB7C6790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086850" cy="2687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তৃতীয় অধ্যায় </a:t>
            </a:r>
            <a:br>
              <a:rPr lang="en-US" dirty="0"/>
            </a:br>
            <a:r>
              <a:rPr lang="en-US" dirty="0"/>
              <a:t>ইন্টারনেট ও ওয়েব 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196168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223D-389C-0C5E-675F-00003701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8101D-3B30-4007-4691-ABAFEF51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29175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B1CBD-B998-5702-B1A1-ACBDFB864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166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F34E-6D69-570D-45C9-33936108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A5870F-7FA7-166D-AB53-63E7B98AF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974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3535-5C13-CFE4-AAE9-F17E0EE9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109817"/>
            <a:ext cx="10396882" cy="1151965"/>
          </a:xfrm>
        </p:spPr>
        <p:txBody>
          <a:bodyPr/>
          <a:lstStyle/>
          <a:p>
            <a:r>
              <a:rPr lang="en-US" dirty="0"/>
              <a:t>Uniform Resources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DBCA-8B49-0848-E4F7-400AB33BC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186180"/>
            <a:ext cx="10396883" cy="4485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err="1"/>
              <a:t>একটি</a:t>
            </a:r>
            <a:r>
              <a:rPr lang="en-US" sz="7200" dirty="0"/>
              <a:t> </a:t>
            </a:r>
            <a:r>
              <a:rPr lang="en-US" sz="7200" dirty="0" err="1"/>
              <a:t>ওয়েবসাইট</a:t>
            </a:r>
            <a:r>
              <a:rPr lang="en-US" sz="7200" dirty="0"/>
              <a:t> </a:t>
            </a:r>
            <a:r>
              <a:rPr lang="en-US" sz="7200" dirty="0" err="1"/>
              <a:t>বা</a:t>
            </a:r>
            <a:r>
              <a:rPr lang="en-US" sz="7200" dirty="0"/>
              <a:t> </a:t>
            </a:r>
            <a:r>
              <a:rPr lang="en-US" sz="7200" dirty="0" err="1"/>
              <a:t>পেজের</a:t>
            </a:r>
            <a:r>
              <a:rPr lang="en-US" sz="7200" dirty="0"/>
              <a:t> </a:t>
            </a:r>
            <a:r>
              <a:rPr lang="en-US" sz="7200" dirty="0" err="1"/>
              <a:t>পূর্ণাঙ্গ</a:t>
            </a:r>
            <a:r>
              <a:rPr lang="en-US" sz="7200" dirty="0"/>
              <a:t> </a:t>
            </a:r>
            <a:r>
              <a:rPr lang="en-US" sz="7200" dirty="0" err="1"/>
              <a:t>অ্যাড্রেসকে</a:t>
            </a:r>
            <a:r>
              <a:rPr lang="en-US" sz="7200" dirty="0"/>
              <a:t>  URL  </a:t>
            </a:r>
            <a:r>
              <a:rPr lang="en-US" sz="7200" dirty="0" err="1"/>
              <a:t>বলে</a:t>
            </a:r>
            <a:r>
              <a:rPr lang="en-US" sz="7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743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1059B-DB42-77CD-36C3-2FD4AC29A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989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B81A3F-84B1-C558-6094-46396EF0C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1"/>
          <a:stretch>
            <a:fillRect/>
          </a:stretch>
        </p:blipFill>
        <p:spPr>
          <a:xfrm>
            <a:off x="1" y="76200"/>
            <a:ext cx="12192000" cy="6781800"/>
          </a:xfrm>
        </p:spPr>
      </p:pic>
    </p:spTree>
    <p:extLst>
      <p:ext uri="{BB962C8B-B14F-4D97-AF65-F5344CB8AC3E}">
        <p14:creationId xmlns:p14="http://schemas.microsoft.com/office/powerpoint/2010/main" val="223087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0741F-BF86-43A0-6F1A-93C9E284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41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C94F-B539-1B5B-2CE7-120B37CC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1" y="106681"/>
            <a:ext cx="10396882" cy="624840"/>
          </a:xfrm>
        </p:spPr>
        <p:txBody>
          <a:bodyPr>
            <a:normAutofit fontScale="90000"/>
          </a:bodyPr>
          <a:lstStyle/>
          <a:p>
            <a:r>
              <a:rPr lang="en-US" dirty="0"/>
              <a:t>HTTP,HTTPS,TCP,IP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B786D-77B6-B52D-66B2-E87943D3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31522"/>
            <a:ext cx="10396883" cy="4643064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6000" dirty="0"/>
              <a:t>Hypertext Transfer Protocol</a:t>
            </a:r>
          </a:p>
          <a:p>
            <a:r>
              <a:rPr lang="en-US" sz="6000" dirty="0"/>
              <a:t> Hypertext Transfer Protocol Secure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3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BD29-359C-33E3-85F3-87C8456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1" y="228600"/>
            <a:ext cx="10396882" cy="1151965"/>
          </a:xfrm>
        </p:spPr>
        <p:txBody>
          <a:bodyPr/>
          <a:lstStyle/>
          <a:p>
            <a:r>
              <a:rPr lang="en-US" dirty="0"/>
              <a:t>TCP 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1631-F3D2-4858-D4CD-D65B4A17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0566"/>
            <a:ext cx="10396883" cy="3994020"/>
          </a:xfrm>
        </p:spPr>
        <p:txBody>
          <a:bodyPr/>
          <a:lstStyle/>
          <a:p>
            <a:r>
              <a:rPr lang="en-US" sz="6000" dirty="0"/>
              <a:t>Transmission Control Protocol</a:t>
            </a:r>
          </a:p>
          <a:p>
            <a:r>
              <a:rPr lang="en-US" sz="6000" dirty="0"/>
              <a:t>Internet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9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C37965-E7F9-D8A3-21AD-CAE4EEF87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62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2AC1-EE2D-CD56-2B98-5C9D4850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ডিজিটাল কনটেন্ট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DDCB-A43D-7089-AA0E-26C18060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কোনো কনটেন্ট যদি ডিজিটাল উপাত্ত আকারে বিরাজ করে,প্রকাশিত হয় কিংবা প্রেরিত-গৃহীত হয় তাহলে সেটাই ডিজিটাল কনটেন্ট </a:t>
            </a:r>
          </a:p>
        </p:txBody>
      </p:sp>
    </p:spTree>
    <p:extLst>
      <p:ext uri="{BB962C8B-B14F-4D97-AF65-F5344CB8AC3E}">
        <p14:creationId xmlns:p14="http://schemas.microsoft.com/office/powerpoint/2010/main" val="88594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B2F234-470D-0D39-69A4-3CF0AC34F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4541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D855-5FA5-19F4-F410-19FB7FE5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7640"/>
            <a:ext cx="10396882" cy="1151965"/>
          </a:xfrm>
        </p:spPr>
        <p:txBody>
          <a:bodyPr>
            <a:noAutofit/>
          </a:bodyPr>
          <a:lstStyle/>
          <a:p>
            <a:pPr algn="ctr"/>
            <a:br>
              <a:rPr lang="en-US" sz="7200" dirty="0"/>
            </a:br>
            <a:r>
              <a:rPr lang="en-US" sz="7200" dirty="0"/>
              <a:t>Download 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408C-7B81-ADCE-92D4-0A344068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504596"/>
            <a:ext cx="10396883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/>
              <a:t>ডাউনলোড</a:t>
            </a:r>
            <a:r>
              <a:rPr lang="en-US" sz="6000" dirty="0"/>
              <a:t> </a:t>
            </a:r>
            <a:r>
              <a:rPr lang="en-US" sz="6000" dirty="0" err="1"/>
              <a:t>হলো</a:t>
            </a:r>
            <a:r>
              <a:rPr lang="en-US" sz="6000" dirty="0"/>
              <a:t> </a:t>
            </a:r>
            <a:r>
              <a:rPr lang="en-US" sz="6000" dirty="0" err="1"/>
              <a:t>ইন্টারনেট</a:t>
            </a:r>
            <a:r>
              <a:rPr lang="en-US" sz="6000" dirty="0"/>
              <a:t> </a:t>
            </a:r>
            <a:r>
              <a:rPr lang="en-US" sz="6000" dirty="0" err="1"/>
              <a:t>হতে</a:t>
            </a:r>
            <a:r>
              <a:rPr lang="en-US" sz="6000" dirty="0"/>
              <a:t> </a:t>
            </a:r>
            <a:r>
              <a:rPr lang="en-US" sz="6000" dirty="0" err="1"/>
              <a:t>কোন</a:t>
            </a:r>
            <a:r>
              <a:rPr lang="en-US" sz="6000" dirty="0"/>
              <a:t> </a:t>
            </a:r>
            <a:r>
              <a:rPr lang="en-US" sz="6000" dirty="0" err="1"/>
              <a:t>তথ্য</a:t>
            </a:r>
            <a:r>
              <a:rPr lang="en-US" sz="6000" dirty="0"/>
              <a:t> </a:t>
            </a:r>
            <a:r>
              <a:rPr lang="en-US" sz="6000" dirty="0" err="1"/>
              <a:t>নিজস্ব</a:t>
            </a:r>
            <a:r>
              <a:rPr lang="en-US" sz="6000" dirty="0"/>
              <a:t> </a:t>
            </a:r>
            <a:r>
              <a:rPr lang="en-US" sz="6000" dirty="0" err="1"/>
              <a:t>কম্পিউটার</a:t>
            </a:r>
            <a:r>
              <a:rPr lang="en-US" sz="6000" dirty="0"/>
              <a:t> </a:t>
            </a:r>
            <a:r>
              <a:rPr lang="en-US" sz="6000" dirty="0" err="1"/>
              <a:t>বা</a:t>
            </a:r>
            <a:r>
              <a:rPr lang="en-US" sz="6000" dirty="0"/>
              <a:t>  </a:t>
            </a:r>
            <a:r>
              <a:rPr lang="en-US" sz="6000" dirty="0" err="1"/>
              <a:t>ডিভাইসে</a:t>
            </a:r>
            <a:r>
              <a:rPr lang="en-US" sz="6000" dirty="0"/>
              <a:t> </a:t>
            </a:r>
            <a:r>
              <a:rPr lang="en-US" sz="6000" dirty="0" err="1"/>
              <a:t>সংরক্ষণ</a:t>
            </a:r>
            <a:r>
              <a:rPr lang="en-US" sz="6000" dirty="0"/>
              <a:t> </a:t>
            </a:r>
            <a:r>
              <a:rPr lang="en-US" sz="6000" dirty="0" err="1"/>
              <a:t>করা</a:t>
            </a:r>
            <a:r>
              <a:rPr lang="en-US" sz="6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3506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57DB-ABD8-594F-2711-A335BA28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D6B8-E950-1AD8-7215-1474C758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err="1"/>
              <a:t>আপলোড</a:t>
            </a:r>
            <a:r>
              <a:rPr lang="en-US" sz="5400" dirty="0"/>
              <a:t> </a:t>
            </a:r>
            <a:r>
              <a:rPr lang="en-US" sz="5400" dirty="0" err="1"/>
              <a:t>হলো</a:t>
            </a:r>
            <a:r>
              <a:rPr lang="en-US" sz="5400" dirty="0"/>
              <a:t> </a:t>
            </a:r>
            <a:r>
              <a:rPr lang="en-US" sz="5400" dirty="0" err="1"/>
              <a:t>স্থানীয়</a:t>
            </a:r>
            <a:r>
              <a:rPr lang="en-US" sz="5400" dirty="0"/>
              <a:t> </a:t>
            </a:r>
            <a:r>
              <a:rPr lang="en-US" sz="5400" dirty="0" err="1"/>
              <a:t>সিস্টেম</a:t>
            </a:r>
            <a:r>
              <a:rPr lang="en-US" sz="5400" dirty="0"/>
              <a:t> </a:t>
            </a:r>
            <a:r>
              <a:rPr lang="en-US" sz="5400" dirty="0" err="1"/>
              <a:t>থেকে</a:t>
            </a:r>
            <a:r>
              <a:rPr lang="en-US" sz="5400" dirty="0"/>
              <a:t> </a:t>
            </a:r>
            <a:r>
              <a:rPr lang="en-US" sz="5400" dirty="0" err="1"/>
              <a:t>ইন্টারনেট</a:t>
            </a:r>
            <a:r>
              <a:rPr lang="en-US" sz="5400" dirty="0"/>
              <a:t> </a:t>
            </a:r>
            <a:r>
              <a:rPr lang="en-US" sz="5400" dirty="0" err="1"/>
              <a:t>বা</a:t>
            </a:r>
            <a:r>
              <a:rPr lang="en-US" sz="5400" dirty="0"/>
              <a:t> </a:t>
            </a:r>
            <a:r>
              <a:rPr lang="en-US" sz="5400" dirty="0" err="1"/>
              <a:t>নেটওয়ার্কের</a:t>
            </a:r>
            <a:r>
              <a:rPr lang="en-US" sz="5400" dirty="0"/>
              <a:t> </a:t>
            </a:r>
            <a:r>
              <a:rPr lang="en-US" sz="5400" dirty="0" err="1"/>
              <a:t>মাধ্যমে</a:t>
            </a:r>
            <a:r>
              <a:rPr lang="en-US" sz="5400" dirty="0"/>
              <a:t> </a:t>
            </a:r>
            <a:r>
              <a:rPr lang="en-US" sz="5400" dirty="0" err="1"/>
              <a:t>দূরবর্তী</a:t>
            </a:r>
            <a:r>
              <a:rPr lang="en-US" sz="5400" dirty="0"/>
              <a:t> </a:t>
            </a:r>
            <a:r>
              <a:rPr lang="en-US" sz="5400" dirty="0" err="1"/>
              <a:t>কোন</a:t>
            </a:r>
            <a:r>
              <a:rPr lang="en-US" sz="5400" dirty="0"/>
              <a:t> </a:t>
            </a:r>
            <a:r>
              <a:rPr lang="en-US" sz="5400" dirty="0" err="1"/>
              <a:t>সিস্টেমে</a:t>
            </a:r>
            <a:r>
              <a:rPr lang="en-US" sz="5400" dirty="0"/>
              <a:t> </a:t>
            </a:r>
            <a:r>
              <a:rPr lang="en-US" sz="5400" dirty="0" err="1"/>
              <a:t>তথ্য</a:t>
            </a:r>
            <a:r>
              <a:rPr lang="en-US" sz="5400" dirty="0"/>
              <a:t> </a:t>
            </a:r>
            <a:r>
              <a:rPr lang="en-US" sz="5400" dirty="0" err="1"/>
              <a:t>পাঠানোর</a:t>
            </a:r>
            <a:r>
              <a:rPr lang="en-US" sz="5400" dirty="0"/>
              <a:t> </a:t>
            </a:r>
            <a:r>
              <a:rPr lang="en-US" sz="5400" dirty="0" err="1"/>
              <a:t>প্রক্রিয়া</a:t>
            </a:r>
            <a:r>
              <a:rPr lang="en-US" sz="5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27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BC4674-71BD-7D75-5AC5-7BFAC3019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3484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81B18-DAC8-A420-C222-FAB84FBEB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801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FFACC-68E7-DADD-4782-DBCB00E3A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2185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3EE92-5BDE-434D-2745-5D7F75C3F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6760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6335-F84F-E55D-EAA7-11DCA13B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/>
              <a:t>ই-</a:t>
            </a:r>
            <a:r>
              <a:rPr lang="en-US" sz="8800" dirty="0" err="1"/>
              <a:t>বুক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BD05-1AEF-7438-02AE-13448B63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/>
              <a:t>ই-</a:t>
            </a:r>
            <a:r>
              <a:rPr lang="en-US" sz="6600" dirty="0" err="1"/>
              <a:t>বুক</a:t>
            </a:r>
            <a:r>
              <a:rPr lang="en-US" sz="6600" dirty="0"/>
              <a:t> </a:t>
            </a:r>
            <a:r>
              <a:rPr lang="en-US" sz="6600" dirty="0" err="1"/>
              <a:t>বা</a:t>
            </a:r>
            <a:r>
              <a:rPr lang="en-US" sz="6600" dirty="0"/>
              <a:t> </a:t>
            </a:r>
            <a:r>
              <a:rPr lang="en-US" sz="6600" dirty="0" err="1"/>
              <a:t>ইলেকট্রনিক</a:t>
            </a:r>
            <a:r>
              <a:rPr lang="en-US" sz="6600" dirty="0"/>
              <a:t> </a:t>
            </a:r>
            <a:r>
              <a:rPr lang="en-US" sz="6600" dirty="0" err="1"/>
              <a:t>বুক</a:t>
            </a:r>
            <a:r>
              <a:rPr lang="en-US" sz="6600" dirty="0"/>
              <a:t> </a:t>
            </a:r>
            <a:r>
              <a:rPr lang="en-US" sz="6600" dirty="0" err="1"/>
              <a:t>বা</a:t>
            </a:r>
            <a:r>
              <a:rPr lang="en-US" sz="6600" dirty="0"/>
              <a:t> ই-</a:t>
            </a:r>
            <a:r>
              <a:rPr lang="en-US" sz="6600" dirty="0" err="1"/>
              <a:t>বই</a:t>
            </a:r>
            <a:r>
              <a:rPr lang="en-US" sz="6600" dirty="0"/>
              <a:t> </a:t>
            </a:r>
            <a:r>
              <a:rPr lang="en-US" sz="6600" dirty="0" err="1"/>
              <a:t>হলো</a:t>
            </a:r>
            <a:r>
              <a:rPr lang="en-US" sz="6600" dirty="0"/>
              <a:t> </a:t>
            </a:r>
            <a:r>
              <a:rPr lang="en-US" sz="6600" dirty="0" err="1"/>
              <a:t>মুদ্রিত</a:t>
            </a:r>
            <a:r>
              <a:rPr lang="en-US" sz="6600" dirty="0"/>
              <a:t> </a:t>
            </a:r>
            <a:r>
              <a:rPr lang="en-US" sz="6600" dirty="0" err="1"/>
              <a:t>বইয়ের</a:t>
            </a:r>
            <a:r>
              <a:rPr lang="en-US" sz="6600" dirty="0"/>
              <a:t> </a:t>
            </a:r>
            <a:r>
              <a:rPr lang="en-US" sz="6600" dirty="0" err="1"/>
              <a:t>ইলেকট্রনিক</a:t>
            </a:r>
            <a:r>
              <a:rPr lang="en-US" sz="6600" dirty="0"/>
              <a:t> </a:t>
            </a:r>
            <a:r>
              <a:rPr lang="en-US" sz="6600" dirty="0" err="1"/>
              <a:t>রূপ</a:t>
            </a:r>
            <a:r>
              <a:rPr lang="en-US" sz="6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3462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D7FA-7B36-E061-FF4C-BC3C0090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4CA40-2E64-28CA-5A60-AE0AF762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961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5ABF-23BE-2FD2-E18B-FBCEA027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AB6F03-4DB7-6A88-6B00-5A6686057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057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1470-00A2-18A2-D6DC-F3A461B0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EDDB2-0D5B-EFD1-37AD-7B4B9D00B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872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4E3D-0D62-0690-F356-5C18E50C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BB886D-47A2-1FED-E57A-69B2DC00B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12963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52BB-68A8-DCE1-2E27-507BBCDC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-91439"/>
            <a:ext cx="10767723" cy="1107440"/>
          </a:xfrm>
        </p:spPr>
        <p:txBody>
          <a:bodyPr/>
          <a:lstStyle/>
          <a:p>
            <a:pPr algn="ctr"/>
            <a:r>
              <a:rPr lang="en-US" dirty="0"/>
              <a:t>ই-</a:t>
            </a:r>
            <a:r>
              <a:rPr lang="en-US" dirty="0" err="1"/>
              <a:t>বুক</a:t>
            </a:r>
            <a:r>
              <a:rPr lang="en-US" dirty="0"/>
              <a:t> </a:t>
            </a:r>
            <a:r>
              <a:rPr lang="en-US" dirty="0" err="1"/>
              <a:t>পাঁচ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902C-A7CA-BDAC-7D25-B28B4AB3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7"/>
            <a:ext cx="10396883" cy="2274924"/>
          </a:xfrm>
        </p:spPr>
        <p:txBody>
          <a:bodyPr>
            <a:noAutofit/>
          </a:bodyPr>
          <a:lstStyle/>
          <a:p>
            <a:r>
              <a:rPr lang="en-US" sz="4400" dirty="0" err="1"/>
              <a:t>পিডিএফ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এইচটিএম</a:t>
            </a:r>
            <a:r>
              <a:rPr lang="en-US" sz="4400" dirty="0"/>
              <a:t> </a:t>
            </a:r>
            <a:r>
              <a:rPr lang="en-US" sz="4400" dirty="0" err="1"/>
              <a:t>এল</a:t>
            </a:r>
            <a:r>
              <a:rPr lang="en-US" sz="4400" dirty="0"/>
              <a:t> </a:t>
            </a:r>
          </a:p>
          <a:p>
            <a:r>
              <a:rPr lang="en-US" sz="4400" dirty="0"/>
              <a:t>ই-</a:t>
            </a:r>
            <a:r>
              <a:rPr lang="en-US" sz="4400" dirty="0" err="1"/>
              <a:t>পাব</a:t>
            </a:r>
            <a:endParaRPr lang="en-US" sz="4400" dirty="0"/>
          </a:p>
          <a:p>
            <a:r>
              <a:rPr lang="en-US" sz="4400" dirty="0" err="1"/>
              <a:t>চৌকস</a:t>
            </a:r>
            <a:r>
              <a:rPr lang="en-US" sz="4400" dirty="0"/>
              <a:t> ই-</a:t>
            </a:r>
            <a:r>
              <a:rPr lang="en-US" sz="4400" dirty="0" err="1"/>
              <a:t>বুক</a:t>
            </a:r>
            <a:r>
              <a:rPr lang="en-US" sz="4400" dirty="0"/>
              <a:t> </a:t>
            </a:r>
          </a:p>
          <a:p>
            <a:r>
              <a:rPr lang="en-US" sz="4400" dirty="0"/>
              <a:t>ই-</a:t>
            </a:r>
            <a:r>
              <a:rPr lang="en-US" sz="4400" dirty="0" err="1"/>
              <a:t>বুক</a:t>
            </a:r>
            <a:r>
              <a:rPr lang="en-US" sz="4400" dirty="0"/>
              <a:t> </a:t>
            </a:r>
            <a:r>
              <a:rPr lang="en-US" sz="4400" dirty="0" err="1"/>
              <a:t>অ্যাপস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84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8E50-B635-124A-E4EA-79753682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63600"/>
            <a:ext cx="10396883" cy="4510985"/>
          </a:xfrm>
        </p:spPr>
        <p:txBody>
          <a:bodyPr>
            <a:normAutofit/>
          </a:bodyPr>
          <a:lstStyle/>
          <a:p>
            <a:r>
              <a:rPr lang="en-US" sz="5400" dirty="0" err="1"/>
              <a:t>পিডিএফ</a:t>
            </a:r>
            <a:r>
              <a:rPr lang="en-US" sz="5400" dirty="0"/>
              <a:t>(</a:t>
            </a:r>
            <a:r>
              <a:rPr lang="en-US" sz="5400" dirty="0" err="1"/>
              <a:t>পোর্টেবল</a:t>
            </a:r>
            <a:r>
              <a:rPr lang="en-US" sz="5400" dirty="0"/>
              <a:t> </a:t>
            </a:r>
            <a:r>
              <a:rPr lang="en-US" sz="5400" dirty="0" err="1"/>
              <a:t>ডকুমেন্ট</a:t>
            </a:r>
            <a:r>
              <a:rPr lang="en-US" sz="5400" dirty="0"/>
              <a:t>  </a:t>
            </a:r>
            <a:r>
              <a:rPr lang="en-US" sz="5400" dirty="0" err="1"/>
              <a:t>ফরম্যাট</a:t>
            </a:r>
            <a:r>
              <a:rPr lang="en-US" sz="5400" dirty="0"/>
              <a:t>) </a:t>
            </a:r>
            <a:r>
              <a:rPr lang="en-US" sz="5400" dirty="0" err="1"/>
              <a:t>মুদ্রিত</a:t>
            </a:r>
            <a:r>
              <a:rPr lang="en-US" sz="5400" dirty="0"/>
              <a:t> </a:t>
            </a:r>
            <a:r>
              <a:rPr lang="en-US" sz="5400" dirty="0" err="1"/>
              <a:t>বইয়ের</a:t>
            </a:r>
            <a:r>
              <a:rPr lang="en-US" sz="5400" dirty="0"/>
              <a:t> </a:t>
            </a:r>
            <a:r>
              <a:rPr lang="en-US" sz="5400" dirty="0" err="1"/>
              <a:t>হুবহু</a:t>
            </a:r>
            <a:r>
              <a:rPr lang="en-US" sz="5400" dirty="0"/>
              <a:t> </a:t>
            </a:r>
            <a:r>
              <a:rPr lang="en-US" sz="5400" dirty="0" err="1"/>
              <a:t>প্রতিলিপি</a:t>
            </a:r>
            <a:r>
              <a:rPr lang="en-US" sz="5400" dirty="0"/>
              <a:t> </a:t>
            </a:r>
          </a:p>
          <a:p>
            <a:r>
              <a:rPr lang="en-US" sz="5400" dirty="0"/>
              <a:t>Portable Document format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66718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A815-9C04-94F3-5AA4-FCBF5F4A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-335280"/>
            <a:ext cx="10396883" cy="5709865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ই-</a:t>
            </a:r>
            <a:r>
              <a:rPr lang="en-US" sz="6000" dirty="0" err="1"/>
              <a:t>পাব</a:t>
            </a:r>
            <a:r>
              <a:rPr lang="en-US" sz="6000" dirty="0"/>
              <a:t>(</a:t>
            </a:r>
            <a:r>
              <a:rPr lang="en-US" sz="6000" dirty="0" err="1"/>
              <a:t>ইলেকট্রনিক</a:t>
            </a:r>
            <a:r>
              <a:rPr lang="en-US" sz="6000" dirty="0"/>
              <a:t> </a:t>
            </a:r>
            <a:r>
              <a:rPr lang="en-US" sz="6000" dirty="0" err="1"/>
              <a:t>পাবলিকেশন</a:t>
            </a:r>
            <a:r>
              <a:rPr lang="en-US" sz="6000" dirty="0"/>
              <a:t>) </a:t>
            </a:r>
          </a:p>
          <a:p>
            <a:r>
              <a:rPr lang="en-US" sz="6000" dirty="0"/>
              <a:t>Electronic publication</a:t>
            </a:r>
          </a:p>
          <a:p>
            <a:r>
              <a:rPr lang="en-US" sz="6000" dirty="0" err="1"/>
              <a:t>মুদ্রিত</a:t>
            </a:r>
            <a:r>
              <a:rPr lang="en-US" sz="6000" dirty="0"/>
              <a:t> </a:t>
            </a:r>
            <a:r>
              <a:rPr lang="en-US" sz="6000" dirty="0" err="1"/>
              <a:t>বইয়ের</a:t>
            </a:r>
            <a:r>
              <a:rPr lang="en-US" sz="6000" dirty="0"/>
              <a:t> </a:t>
            </a:r>
            <a:r>
              <a:rPr lang="en-US" sz="6000" dirty="0" err="1"/>
              <a:t>মতো</a:t>
            </a:r>
            <a:r>
              <a:rPr lang="en-US" sz="6000" dirty="0"/>
              <a:t> </a:t>
            </a:r>
            <a:r>
              <a:rPr lang="en-US" sz="6000" dirty="0" err="1"/>
              <a:t>কিছু</a:t>
            </a:r>
            <a:r>
              <a:rPr lang="en-US" sz="6000" dirty="0"/>
              <a:t> </a:t>
            </a:r>
            <a:r>
              <a:rPr lang="en-US" sz="6000" dirty="0" err="1"/>
              <a:t>বাড়তি</a:t>
            </a:r>
            <a:r>
              <a:rPr lang="en-US" sz="6000" dirty="0"/>
              <a:t> </a:t>
            </a:r>
            <a:r>
              <a:rPr lang="en-US" sz="6000" dirty="0" err="1"/>
              <a:t>সুবিধাযুক্ত</a:t>
            </a:r>
            <a:r>
              <a:rPr lang="en-US" sz="6000" dirty="0"/>
              <a:t> ই-</a:t>
            </a:r>
            <a:r>
              <a:rPr lang="en-US" sz="6000" dirty="0" err="1"/>
              <a:t>বুক</a:t>
            </a:r>
            <a:r>
              <a:rPr lang="en-US" sz="6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4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AD9D-ABCF-9983-7002-F17AFFEF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চৌকস</a:t>
            </a:r>
            <a:r>
              <a:rPr lang="en-US" dirty="0"/>
              <a:t> ই-</a:t>
            </a:r>
            <a:r>
              <a:rPr lang="en-US" dirty="0" err="1"/>
              <a:t>বুক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892EB-ED29-40A9-7092-B7E018C3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মাল্টিমিডিয়া</a:t>
            </a:r>
            <a:r>
              <a:rPr lang="en-US" sz="6000" dirty="0"/>
              <a:t> </a:t>
            </a:r>
            <a:r>
              <a:rPr lang="en-US" sz="6000" dirty="0" err="1"/>
              <a:t>সমৃদ্ধ</a:t>
            </a:r>
            <a:r>
              <a:rPr lang="en-US" sz="6000" dirty="0"/>
              <a:t> ই-</a:t>
            </a:r>
            <a:r>
              <a:rPr lang="en-US" sz="6000" dirty="0" err="1"/>
              <a:t>বুক,যাতে</a:t>
            </a:r>
            <a:r>
              <a:rPr lang="en-US" sz="6000" dirty="0"/>
              <a:t> </a:t>
            </a:r>
            <a:r>
              <a:rPr lang="en-US" sz="6000" dirty="0" err="1"/>
              <a:t>অডিও,ভিডিও</a:t>
            </a:r>
            <a:r>
              <a:rPr lang="en-US" sz="6000" dirty="0"/>
              <a:t> </a:t>
            </a:r>
            <a:r>
              <a:rPr lang="en-US" sz="6000" dirty="0" err="1"/>
              <a:t>এবং</a:t>
            </a:r>
            <a:r>
              <a:rPr lang="en-US" sz="6000" dirty="0"/>
              <a:t> </a:t>
            </a:r>
            <a:r>
              <a:rPr lang="en-US" sz="6000" dirty="0" err="1"/>
              <a:t>কুইজ</a:t>
            </a:r>
            <a:r>
              <a:rPr lang="en-US" sz="6000" dirty="0"/>
              <a:t> </a:t>
            </a:r>
            <a:r>
              <a:rPr lang="en-US" sz="6000" dirty="0" err="1"/>
              <a:t>থাকে</a:t>
            </a:r>
            <a:r>
              <a:rPr lang="en-US" sz="6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7980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E827-F17C-E9AE-BAFE-85AC3A89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ই-</a:t>
            </a:r>
            <a:r>
              <a:rPr lang="en-US" dirty="0" err="1"/>
              <a:t>বুক</a:t>
            </a:r>
            <a:r>
              <a:rPr lang="en-US" dirty="0"/>
              <a:t> </a:t>
            </a:r>
            <a:r>
              <a:rPr lang="en-US" dirty="0" err="1"/>
              <a:t>অ্যাপস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CF57-455E-B0D6-0CD3-D9079214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ই-</a:t>
            </a:r>
            <a:r>
              <a:rPr lang="en-US" sz="6600" dirty="0" err="1"/>
              <a:t>বুক</a:t>
            </a:r>
            <a:r>
              <a:rPr lang="en-US" sz="6600" dirty="0"/>
              <a:t> </a:t>
            </a:r>
            <a:r>
              <a:rPr lang="en-US" sz="6600" dirty="0" err="1"/>
              <a:t>অ্যাপস</a:t>
            </a:r>
            <a:r>
              <a:rPr lang="en-US" sz="6600" dirty="0"/>
              <a:t>  </a:t>
            </a:r>
            <a:r>
              <a:rPr lang="en-US" sz="6600" dirty="0" err="1"/>
              <a:t>আলাদা</a:t>
            </a:r>
            <a:r>
              <a:rPr lang="en-US" sz="6600" dirty="0"/>
              <a:t> </a:t>
            </a:r>
            <a:r>
              <a:rPr lang="en-US" sz="6600" dirty="0" err="1"/>
              <a:t>অ্যাপ্লিকেশন</a:t>
            </a:r>
            <a:r>
              <a:rPr lang="en-US" sz="6600" dirty="0"/>
              <a:t> </a:t>
            </a:r>
            <a:r>
              <a:rPr lang="en-US" sz="6600" dirty="0" err="1"/>
              <a:t>হিসেবে</a:t>
            </a:r>
            <a:r>
              <a:rPr lang="en-US" sz="6600" dirty="0"/>
              <a:t> </a:t>
            </a:r>
            <a:r>
              <a:rPr lang="en-US" sz="6600" dirty="0" err="1"/>
              <a:t>প্রকাশিত</a:t>
            </a:r>
            <a:r>
              <a:rPr lang="en-US" sz="6600" dirty="0"/>
              <a:t> </a:t>
            </a:r>
            <a:r>
              <a:rPr lang="en-US" sz="6600" dirty="0" err="1"/>
              <a:t>হয়</a:t>
            </a:r>
            <a:r>
              <a:rPr lang="en-US" sz="6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87765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5081-E25E-419A-3992-A93580C9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CACF-74DC-4310-61AD-F7E8DA80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WWW     (World Wide Web) </a:t>
            </a:r>
          </a:p>
          <a:p>
            <a:pPr marL="0" indent="0">
              <a:buNone/>
            </a:pPr>
            <a:r>
              <a:rPr lang="en-US" sz="5400" dirty="0"/>
              <a:t>HTML   (Hyper Text Markup Language)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96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1D81-8724-BB14-9D54-DD33BFE8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ওয়েবপেইজ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1D23C7-3F8F-2B39-A8D2-C800704F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1709047"/>
            <a:ext cx="10396883" cy="388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/>
              <a:t>ইন্টারনেট ব্যবহারকারীদের ব্যবহারের জন্য বিভিন্ন দেশের সার্ভারে রাখা ফাইলকে ওয়েবপেইজ বলে। </a:t>
            </a:r>
          </a:p>
        </p:txBody>
      </p:sp>
    </p:spTree>
    <p:extLst>
      <p:ext uri="{BB962C8B-B14F-4D97-AF65-F5344CB8AC3E}">
        <p14:creationId xmlns:p14="http://schemas.microsoft.com/office/powerpoint/2010/main" val="2319521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57A4-227B-5835-8502-811038ED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Website (ওয়েবসাইট)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1FF9-F608-FE5C-0F8C-08AAED45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324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ইন্টারনেটের সাথে যথাযথভাবে সংযুক্ত কোনো কম্পিউটারের বরাদ্দকৃত স্পেস বা লোকেশন যাতে এক বা একাধিক ওয়েবপেইজ সংরক্ষণ করে রাখা যায় তা হলো ওয়েবসাইট। </a:t>
            </a:r>
          </a:p>
        </p:txBody>
      </p:sp>
    </p:spTree>
    <p:extLst>
      <p:ext uri="{BB962C8B-B14F-4D97-AF65-F5344CB8AC3E}">
        <p14:creationId xmlns:p14="http://schemas.microsoft.com/office/powerpoint/2010/main" val="2910933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430B-672C-21A4-BE9B-38E1F5F4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ওয়েবপোর্টাল</a:t>
            </a:r>
            <a:r>
              <a:rPr lang="en-US" b="1" dirty="0"/>
              <a:t> (WebPortal)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60D9-C5DC-5CBF-F1CA-EC02402D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776"/>
            <a:ext cx="10396883" cy="3745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ওয়েব পোর্টাল হচ্ছে একটি ওয়েবসাইটের মধ্যে বিভিন্ন লিংক,কন্টেন্ট ও সার্ভিস  বা সেবার সংগ্রহ  যা ব্যবহারকারীদেরকে তথ্য  জানানোর জন্য সহজবোধ্যভাবে উপস্থাপন করা হয় </a:t>
            </a:r>
          </a:p>
        </p:txBody>
      </p:sp>
    </p:spTree>
    <p:extLst>
      <p:ext uri="{BB962C8B-B14F-4D97-AF65-F5344CB8AC3E}">
        <p14:creationId xmlns:p14="http://schemas.microsoft.com/office/powerpoint/2010/main" val="367438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5035-232B-4B21-5AE2-98EE2AB1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ডিজিটাল কনটেন্টের প্রকারভেদ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3978-B2ED-8465-FF0D-9160BD92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666876"/>
            <a:ext cx="10492133" cy="3707710"/>
          </a:xfrm>
        </p:spPr>
        <p:txBody>
          <a:bodyPr>
            <a:normAutofit/>
          </a:bodyPr>
          <a:lstStyle/>
          <a:p>
            <a:r>
              <a:rPr lang="en-US" sz="4400" dirty="0"/>
              <a:t>টেক্সট বা লিখিত কনটেন্ট </a:t>
            </a:r>
          </a:p>
          <a:p>
            <a:r>
              <a:rPr lang="en-US" sz="4400" dirty="0"/>
              <a:t>ছবি </a:t>
            </a:r>
          </a:p>
          <a:p>
            <a:r>
              <a:rPr lang="en-US" sz="4400" dirty="0"/>
              <a:t>শব্দ  বা অডিও</a:t>
            </a:r>
          </a:p>
          <a:p>
            <a:r>
              <a:rPr lang="en-US" sz="4400" dirty="0"/>
              <a:t>ভিডিও ও এনিমেশিন </a:t>
            </a:r>
          </a:p>
        </p:txBody>
      </p:sp>
    </p:spTree>
    <p:extLst>
      <p:ext uri="{BB962C8B-B14F-4D97-AF65-F5344CB8AC3E}">
        <p14:creationId xmlns:p14="http://schemas.microsoft.com/office/powerpoint/2010/main" val="199366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BA5C0-F2FD-2BB5-622E-DD183637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3396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76DF-0006-F708-0C09-12F8E5BA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5EA2B2-1BAB-1920-699C-74B192E1C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4860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00A1-BA97-5E9C-C1AA-F5533A29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1700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n w="0"/>
                <a:solidFill>
                  <a:srgbClr val="EE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 </a:t>
            </a:r>
            <a:br>
              <a:rPr lang="en-US" sz="8800" dirty="0">
                <a:ln w="0"/>
                <a:solidFill>
                  <a:srgbClr val="EE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US" sz="8800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4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04E7-568C-0468-4A99-3F5F7E69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1ADB7-DCDF-4FBE-5681-C3A67DDDA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2325" r="1307" b="246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146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29B4-A178-0615-1659-7F305FFC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06185-F9E5-5E7C-151B-E02098CB3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r="15859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736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1FF4F40-EBF9-3B53-B5B3-93EA7AC12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250"/>
            <a:ext cx="11353801" cy="6762750"/>
          </a:xfrm>
        </p:spPr>
      </p:pic>
    </p:spTree>
    <p:extLst>
      <p:ext uri="{BB962C8B-B14F-4D97-AF65-F5344CB8AC3E}">
        <p14:creationId xmlns:p14="http://schemas.microsoft.com/office/powerpoint/2010/main" val="91994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CDFC-119A-188B-2E7D-74414C4A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161925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টেক্সট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লিখিত</a:t>
            </a:r>
            <a:r>
              <a:rPr lang="en-US" dirty="0"/>
              <a:t> </a:t>
            </a:r>
            <a:r>
              <a:rPr lang="en-US" dirty="0" err="1"/>
              <a:t>কনটেন্ট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BF5E-0E85-E42F-8E1E-D0BEA20D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13890"/>
            <a:ext cx="10396883" cy="462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নিবন্ধ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ব্লগ</a:t>
            </a:r>
            <a:r>
              <a:rPr lang="en-US" sz="3200" dirty="0"/>
              <a:t> </a:t>
            </a:r>
            <a:r>
              <a:rPr lang="en-US" sz="3200" dirty="0" err="1"/>
              <a:t>পোস্ট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পণ্য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সেবার</a:t>
            </a:r>
            <a:r>
              <a:rPr lang="en-US" sz="3200" dirty="0"/>
              <a:t> </a:t>
            </a:r>
            <a:r>
              <a:rPr lang="en-US" sz="3200" dirty="0" err="1"/>
              <a:t>তালিকা</a:t>
            </a:r>
            <a:r>
              <a:rPr lang="en-US" sz="3200" dirty="0"/>
              <a:t>  ও </a:t>
            </a:r>
            <a:r>
              <a:rPr lang="en-US" sz="3200" dirty="0" err="1"/>
              <a:t>বর্ণনা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পণ্যের</a:t>
            </a:r>
            <a:r>
              <a:rPr lang="en-US" sz="3200" dirty="0"/>
              <a:t>  </a:t>
            </a:r>
            <a:r>
              <a:rPr lang="en-US" sz="3200" dirty="0" err="1"/>
              <a:t>মূল্যায়ন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ই-</a:t>
            </a:r>
            <a:r>
              <a:rPr lang="en-US" sz="3200" dirty="0" err="1"/>
              <a:t>বুক</a:t>
            </a:r>
            <a:r>
              <a:rPr lang="en-US" sz="3200" dirty="0"/>
              <a:t>  </a:t>
            </a:r>
            <a:r>
              <a:rPr lang="en-US" sz="3200" dirty="0" err="1"/>
              <a:t>সংবাদপত্র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শ্বেত</a:t>
            </a:r>
            <a:r>
              <a:rPr lang="en-US" sz="3200" dirty="0"/>
              <a:t> </a:t>
            </a:r>
            <a:r>
              <a:rPr lang="en-US" sz="3200" dirty="0" err="1"/>
              <a:t>পত্র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DA8A-1D3A-FA65-E664-7FD54DD2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0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ছবি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A133-DE32-9733-E445-87A4C622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396883" cy="4231585"/>
          </a:xfrm>
        </p:spPr>
        <p:txBody>
          <a:bodyPr>
            <a:noAutofit/>
          </a:bodyPr>
          <a:lstStyle/>
          <a:p>
            <a:r>
              <a:rPr lang="en-US" sz="3200" dirty="0" err="1"/>
              <a:t>হাতে</a:t>
            </a:r>
            <a:r>
              <a:rPr lang="en-US" sz="3200" dirty="0"/>
              <a:t> </a:t>
            </a:r>
            <a:r>
              <a:rPr lang="en-US" sz="3200" dirty="0" err="1"/>
              <a:t>আঁকা</a:t>
            </a:r>
            <a:r>
              <a:rPr lang="en-US" sz="3200" dirty="0"/>
              <a:t> </a:t>
            </a:r>
            <a:r>
              <a:rPr lang="en-US" sz="3200" dirty="0" err="1"/>
              <a:t>ছবি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ফটো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ছবি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কার্টুন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ইনফো</a:t>
            </a:r>
            <a:r>
              <a:rPr lang="en-US" sz="3200" dirty="0"/>
              <a:t> </a:t>
            </a:r>
            <a:r>
              <a:rPr lang="en-US" sz="3200" dirty="0" err="1"/>
              <a:t>গ্রাফিক্স</a:t>
            </a:r>
            <a:endParaRPr lang="en-US" sz="3200" dirty="0"/>
          </a:p>
          <a:p>
            <a:r>
              <a:rPr lang="en-US" sz="3200" dirty="0" err="1"/>
              <a:t>এনিমেটেড</a:t>
            </a:r>
            <a:r>
              <a:rPr lang="en-US" sz="3200" dirty="0"/>
              <a:t> </a:t>
            </a:r>
            <a:r>
              <a:rPr lang="en-US" sz="3200" dirty="0" err="1"/>
              <a:t>ছবি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439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160</TotalTime>
  <Words>298</Words>
  <Application>Microsoft Office PowerPoint</Application>
  <PresentationFormat>Widescreen</PresentationFormat>
  <Paragraphs>60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Impact</vt:lpstr>
      <vt:lpstr>Main Event</vt:lpstr>
      <vt:lpstr>তৃতীয় অধ্যায়  ইন্টারনেট ও ওয়েব পরিচিতি </vt:lpstr>
      <vt:lpstr>ডিজিটাল কনটেন্ট </vt:lpstr>
      <vt:lpstr>PowerPoint Presentation</vt:lpstr>
      <vt:lpstr>ডিজিটাল কনটেন্টের প্রকারভেদ </vt:lpstr>
      <vt:lpstr>PowerPoint Presentation</vt:lpstr>
      <vt:lpstr>PowerPoint Presentation</vt:lpstr>
      <vt:lpstr>PowerPoint Presentation</vt:lpstr>
      <vt:lpstr>টেক্সট বা লিখিত কনটেন্ট </vt:lpstr>
      <vt:lpstr>ছবি </vt:lpstr>
      <vt:lpstr>PowerPoint Presentation</vt:lpstr>
      <vt:lpstr>PowerPoint Presentation</vt:lpstr>
      <vt:lpstr>PowerPoint Presentation</vt:lpstr>
      <vt:lpstr>Uniform Resources Locator</vt:lpstr>
      <vt:lpstr>PowerPoint Presentation</vt:lpstr>
      <vt:lpstr>PowerPoint Presentation</vt:lpstr>
      <vt:lpstr>PowerPoint Presentation</vt:lpstr>
      <vt:lpstr>HTTP,HTTPS,TCP,IP</vt:lpstr>
      <vt:lpstr>TCP  IP</vt:lpstr>
      <vt:lpstr>PowerPoint Presentation</vt:lpstr>
      <vt:lpstr>PowerPoint Presentation</vt:lpstr>
      <vt:lpstr> Download  </vt:lpstr>
      <vt:lpstr>Upload</vt:lpstr>
      <vt:lpstr>PowerPoint Presentation</vt:lpstr>
      <vt:lpstr>PowerPoint Presentation</vt:lpstr>
      <vt:lpstr>PowerPoint Presentation</vt:lpstr>
      <vt:lpstr>PowerPoint Presentation</vt:lpstr>
      <vt:lpstr>ই-বুক</vt:lpstr>
      <vt:lpstr>PowerPoint Presentation</vt:lpstr>
      <vt:lpstr>PowerPoint Presentation</vt:lpstr>
      <vt:lpstr>PowerPoint Presentation</vt:lpstr>
      <vt:lpstr>ই-বুক পাঁচ প্রকার </vt:lpstr>
      <vt:lpstr>PowerPoint Presentation</vt:lpstr>
      <vt:lpstr>PowerPoint Presentation</vt:lpstr>
      <vt:lpstr>চৌকস ই-বুক  </vt:lpstr>
      <vt:lpstr>ই-বুক অ্যাপস  </vt:lpstr>
      <vt:lpstr>PowerPoint Presentation</vt:lpstr>
      <vt:lpstr>ওয়েবপেইজ </vt:lpstr>
      <vt:lpstr>Website (ওয়েবসাইট)</vt:lpstr>
      <vt:lpstr>ওয়েবপোর্টাল (WebPortal)</vt:lpstr>
      <vt:lpstr>PowerPoint Presentation</vt:lpstr>
      <vt:lpstr>PowerPoint Presentation</vt:lpstr>
      <vt:lpstr>ধন্যবাদ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NUSRAT JAHAN SUHA</dc:creator>
  <cp:lastModifiedBy>NUSRAT JAHAN SUHA</cp:lastModifiedBy>
  <cp:revision>11</cp:revision>
  <dcterms:created xsi:type="dcterms:W3CDTF">2025-05-26T05:08:09Z</dcterms:created>
  <dcterms:modified xsi:type="dcterms:W3CDTF">2025-08-04T02:57:07Z</dcterms:modified>
</cp:coreProperties>
</file>