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1ACEFB-1E48-491E-BE51-C4CD33101FF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C517499-FB97-4665-8C5A-57912CB3E2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79E254-55F5-48C1-875B-ADF0FAF390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78878-0F5C-45FB-BB6F-E5C43411C01F}" type="datetimeFigureOut">
              <a:rPr lang="en-US" smtClean="0"/>
              <a:t>04-Jan-26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1F1112C-3E55-4BB7-990A-65BF6D757D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E269A2-3F1D-44F5-BB0C-71D42A14F0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3C482-9A73-4E2A-93AC-CB0855CFC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90259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C623E-0A56-4167-A7C9-8051156D6D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8560B3-B1B3-4730-B891-2881F96F32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56E3033-327B-479A-9DAD-78064019FA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78878-0F5C-45FB-BB6F-E5C43411C01F}" type="datetimeFigureOut">
              <a:rPr lang="en-US" smtClean="0"/>
              <a:t>04-Jan-26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6B4DBCD-C121-4DC4-85C8-7BA8C2772F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D6BE47-9C40-4BD7-A05F-44761064C8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3C482-9A73-4E2A-93AC-CB0855CFC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67452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C09A73A-4B7D-4C1D-B5F7-E1E18568882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775E04-A452-4AB8-B885-868BF85995A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3A698E-A799-440D-A81A-0E9DF3A83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78878-0F5C-45FB-BB6F-E5C43411C01F}" type="datetimeFigureOut">
              <a:rPr lang="en-US" smtClean="0"/>
              <a:t>04-Jan-26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29AF44-0FB8-4D68-B4B9-3461F256BB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6D151EE-F92B-49F8-85DE-71BE94277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3C482-9A73-4E2A-93AC-CB0855CFC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0783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3214B1-F102-44C9-8701-B5BB212C00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ED6E51-5C2E-451E-9021-68E61EC322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DE681BF-7574-45C2-89AE-F7343641D3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78878-0F5C-45FB-BB6F-E5C43411C01F}" type="datetimeFigureOut">
              <a:rPr lang="en-US" smtClean="0"/>
              <a:t>04-Jan-26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3C49C22-63A1-4175-925B-FBEE066F3A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9B1011-2674-45AD-83B3-D922D86CA3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3C482-9A73-4E2A-93AC-CB0855CFC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00101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C49B67-5FBE-4CDA-8899-15610DB9DB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A55080-2A2E-4C15-B3F4-814FE55CEE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5BB08C1-7CC9-4C81-916B-309AFE2DC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78878-0F5C-45FB-BB6F-E5C43411C01F}" type="datetimeFigureOut">
              <a:rPr lang="en-US" smtClean="0"/>
              <a:t>04-Jan-26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A367F1-16F2-4BDA-8039-E4D4924615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05A39B2-B3EF-4CDF-8D3B-A5FF63C079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3C482-9A73-4E2A-93AC-CB0855CFC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57538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6BE12F-495D-4EC3-89A2-5A9B3237E2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0C13509-BDCC-4ABB-B745-E5F309C4A63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8EF9E1-57F9-4497-B5C0-B66D3D3B23C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659364-982C-47E2-A387-58C9CF85C3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78878-0F5C-45FB-BB6F-E5C43411C01F}" type="datetimeFigureOut">
              <a:rPr lang="en-US" smtClean="0"/>
              <a:t>04-Jan-26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ED385F0-9AD2-45EE-ABE6-301151708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D14E99-7A6D-4013-8C66-ECD333F0DF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3C482-9A73-4E2A-93AC-CB0855CFC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626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F3A77B-C98E-4D50-BFB9-2798AD6619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C3ABD7-F431-4D1F-B305-0FB45F8365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4826985-3BD6-41CA-B104-B6C01E1DE66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05FE5F9-3478-4C52-970A-51510E4CF7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E9A8B03-BFDE-425B-B391-9B59485DCBB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BCE9561-04A5-4079-9E86-7E116460FA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78878-0F5C-45FB-BB6F-E5C43411C01F}" type="datetimeFigureOut">
              <a:rPr lang="en-US" smtClean="0"/>
              <a:t>04-Jan-26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E0B17CC-F187-4944-A54D-34E6EFDE43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6D054DF-E064-43C2-917E-31994BD54C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3C482-9A73-4E2A-93AC-CB0855CFC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02138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E96C72-8FBC-4B25-831A-FD07FEAE7D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93D90BF-949C-4A94-98C7-EEA598BD7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78878-0F5C-45FB-BB6F-E5C43411C01F}" type="datetimeFigureOut">
              <a:rPr lang="en-US" smtClean="0"/>
              <a:t>04-Jan-26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8AE96B1-C28B-47AB-BE4F-4D2E197348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B2DDEE0-A39E-4632-BE3B-5DD0384815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3C482-9A73-4E2A-93AC-CB0855CFC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93432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4ED0A09-00B3-43D5-B55A-96FAC77CC6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78878-0F5C-45FB-BB6F-E5C43411C01F}" type="datetimeFigureOut">
              <a:rPr lang="en-US" smtClean="0"/>
              <a:t>04-Jan-26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4BD7F6-FF45-4045-85B7-7F1D5ACD578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3ECD74-D9FF-48BB-A37A-16C39862E6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3C482-9A73-4E2A-93AC-CB0855CFC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8980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05817-8692-46ED-9DCB-F89C1FC614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4ABE79-0CBA-4743-B866-DDE64ACFE81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D0CC3C3-E047-4FF5-AF96-BBBFF83882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F9F57CA-1E2F-434C-A592-FFD9BE4128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78878-0F5C-45FB-BB6F-E5C43411C01F}" type="datetimeFigureOut">
              <a:rPr lang="en-US" smtClean="0"/>
              <a:t>04-Jan-26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2EB5811-C567-473A-9E30-DBB7ADC021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E57FE14-20A1-428D-9C04-0C1C8224A1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3C482-9A73-4E2A-93AC-CB0855CFC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7788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68315D-2445-4B7A-B1A4-0948769AF0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8A392F8-2645-4D83-AE14-C25BE3A890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B655583-3358-46FE-B647-59FF273866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4C80DE-8A61-4232-A41F-F49DE8E827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E978878-0F5C-45FB-BB6F-E5C43411C01F}" type="datetimeFigureOut">
              <a:rPr lang="en-US" smtClean="0"/>
              <a:t>04-Jan-26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928F703-A919-4454-B605-AD4E1BF12D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449DC1C-9E16-49F3-AD6D-523E005198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3C482-9A73-4E2A-93AC-CB0855CFC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890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3A794C0-C32B-425B-9681-26F8A585F8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D234E2-E167-4333-93A2-6C5745B801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B75D81-D76A-468A-9594-2715662C49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E978878-0F5C-45FB-BB6F-E5C43411C01F}" type="datetimeFigureOut">
              <a:rPr lang="en-US" smtClean="0"/>
              <a:t>04-Jan-26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6E1507-9BC3-4CAA-A2E2-BCD3DC5AF2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1C4CF2-11B8-4895-A070-F0B141DEE1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B3C482-9A73-4E2A-93AC-CB0855CFC59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8643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065F6BF7-AAD2-437E-9219-435739070C7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5969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9114D98-3787-4379-A457-58878946359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744136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C6EB3839-6DC7-440C-9744-B9A995A7EBA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66761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BD4F0E6-939F-449D-B6FD-9D8228DDB5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6546023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5C4C97A0-AC05-407B-A48D-6C4DA7CC8D9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71420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97735EC1-8E3D-4209-9CCC-7CAC0DDE09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2624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474F3A6-B895-4199-9D88-D89207C51B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719822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4639A830-21EF-4C60-A71E-7C03D9B81A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34502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E0DB376A-429B-4834-995F-2310E2AD1E5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4733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01C48E87-8E85-4176-AF86-D7C6CF128D4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569929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AF723CE-CA96-4FF6-9A6E-67EB4D2A7CE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2070660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865FF13E-A0EA-46E1-91B5-9288C4AA34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124257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8076D54-47CA-41AF-A458-7796056A810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87289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PC</dc:creator>
  <cp:lastModifiedBy>PC</cp:lastModifiedBy>
  <cp:revision>1</cp:revision>
  <dcterms:created xsi:type="dcterms:W3CDTF">2026-01-04T09:53:04Z</dcterms:created>
  <dcterms:modified xsi:type="dcterms:W3CDTF">2026-01-04T09:53:18Z</dcterms:modified>
</cp:coreProperties>
</file>