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81" r:id="rId5"/>
    <p:sldId id="257" r:id="rId6"/>
    <p:sldId id="273" r:id="rId7"/>
    <p:sldId id="264" r:id="rId8"/>
    <p:sldId id="265" r:id="rId9"/>
    <p:sldId id="267" r:id="rId10"/>
    <p:sldId id="271" r:id="rId11"/>
    <p:sldId id="259" r:id="rId12"/>
    <p:sldId id="278" r:id="rId13"/>
    <p:sldId id="260" r:id="rId14"/>
    <p:sldId id="280" r:id="rId15"/>
    <p:sldId id="279" r:id="rId16"/>
    <p:sldId id="270" r:id="rId17"/>
    <p:sldId id="275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86C79A-EA8A-4AD5-9239-87FE6D85B3E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23AAC7-D7F6-4730-8A21-01DA06C712BB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800" b="1" dirty="0" err="1" smtClean="0"/>
            <a:t>পরাগায়ন</a:t>
          </a:r>
          <a:r>
            <a:rPr lang="en-US" sz="1800" b="1" dirty="0" smtClean="0"/>
            <a:t> </a:t>
          </a:r>
          <a:r>
            <a:rPr lang="en-US" sz="1800" b="1" dirty="0" err="1" smtClean="0"/>
            <a:t>কত</a:t>
          </a:r>
          <a:r>
            <a:rPr lang="en-US" sz="1800" b="1" dirty="0" smtClean="0"/>
            <a:t> </a:t>
          </a:r>
          <a:r>
            <a:rPr lang="en-US" sz="1800" b="1" dirty="0" err="1" smtClean="0"/>
            <a:t>প্রকার</a:t>
          </a:r>
          <a:r>
            <a:rPr lang="en-US" sz="1800" b="1" dirty="0" smtClean="0"/>
            <a:t> ও </a:t>
          </a:r>
          <a:r>
            <a:rPr lang="en-US" sz="1800" b="1" dirty="0" err="1" smtClean="0"/>
            <a:t>কি</a:t>
          </a:r>
          <a:r>
            <a:rPr lang="en-US" sz="1800" b="1" dirty="0" smtClean="0"/>
            <a:t> </a:t>
          </a:r>
          <a:r>
            <a:rPr lang="en-US" sz="1800" b="1" dirty="0" err="1" smtClean="0"/>
            <a:t>কি</a:t>
          </a:r>
          <a:r>
            <a:rPr lang="en-US" sz="1800" b="1" dirty="0" smtClean="0"/>
            <a:t>?</a:t>
          </a:r>
          <a:endParaRPr lang="en-US" sz="1800" b="1" dirty="0"/>
        </a:p>
      </dgm:t>
    </dgm:pt>
    <dgm:pt modelId="{A8EADB38-5055-4314-846A-0A68ABC0263C}" type="parTrans" cxnId="{883BA4F5-16ED-4169-B09D-5655BD3B8801}">
      <dgm:prSet/>
      <dgm:spPr/>
      <dgm:t>
        <a:bodyPr/>
        <a:lstStyle/>
        <a:p>
          <a:endParaRPr lang="en-US"/>
        </a:p>
      </dgm:t>
    </dgm:pt>
    <dgm:pt modelId="{BAFE73AC-E6E1-4E63-91C4-473BF6B62A77}" type="sibTrans" cxnId="{883BA4F5-16ED-4169-B09D-5655BD3B8801}">
      <dgm:prSet/>
      <dgm:spPr/>
      <dgm:t>
        <a:bodyPr/>
        <a:lstStyle/>
        <a:p>
          <a:endParaRPr lang="en-US"/>
        </a:p>
      </dgm:t>
    </dgm:pt>
    <dgm:pt modelId="{6087B514-80AD-49B4-8027-267F05052B0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b="1" dirty="0" err="1" smtClean="0"/>
            <a:t>স্ব-পরাগায়ন</a:t>
          </a:r>
          <a:r>
            <a:rPr lang="en-US" sz="1800" b="1" dirty="0" smtClean="0"/>
            <a:t> </a:t>
          </a:r>
          <a:r>
            <a:rPr lang="en-US" sz="1800" b="1" dirty="0" err="1" smtClean="0"/>
            <a:t>কাকে</a:t>
          </a:r>
          <a:r>
            <a:rPr lang="en-US" sz="1800" b="1" dirty="0" smtClean="0"/>
            <a:t> </a:t>
          </a:r>
          <a:r>
            <a:rPr lang="en-US" sz="1800" b="1" dirty="0" err="1" smtClean="0"/>
            <a:t>বলে</a:t>
          </a:r>
          <a:r>
            <a:rPr lang="en-US" sz="1800" b="1" dirty="0" smtClean="0"/>
            <a:t>?</a:t>
          </a:r>
          <a:endParaRPr lang="en-US" sz="1800" b="1" dirty="0"/>
        </a:p>
      </dgm:t>
    </dgm:pt>
    <dgm:pt modelId="{D4516B7B-9D6B-4266-8303-E54E1AD92979}" type="parTrans" cxnId="{A60B69A3-DF1F-43C4-8DFF-C93A5575422E}">
      <dgm:prSet/>
      <dgm:spPr/>
      <dgm:t>
        <a:bodyPr/>
        <a:lstStyle/>
        <a:p>
          <a:endParaRPr lang="en-US"/>
        </a:p>
      </dgm:t>
    </dgm:pt>
    <dgm:pt modelId="{8F9036C5-0B9D-4BAA-9A60-D516EED9A817}" type="sibTrans" cxnId="{A60B69A3-DF1F-43C4-8DFF-C93A5575422E}">
      <dgm:prSet/>
      <dgm:spPr/>
      <dgm:t>
        <a:bodyPr/>
        <a:lstStyle/>
        <a:p>
          <a:endParaRPr lang="en-US"/>
        </a:p>
      </dgm:t>
    </dgm:pt>
    <dgm:pt modelId="{1965D2B5-D431-42E3-A0DA-DECA98F8B64E}">
      <dgm:prSet custT="1"/>
      <dgm:spPr>
        <a:solidFill>
          <a:srgbClr val="0070C0"/>
        </a:solidFill>
      </dgm:spPr>
      <dgm:t>
        <a:bodyPr/>
        <a:lstStyle/>
        <a:p>
          <a:r>
            <a:rPr lang="en-US" sz="1800" b="1" dirty="0" err="1" smtClean="0"/>
            <a:t>পর-পরাগায়ন</a:t>
          </a:r>
          <a:r>
            <a:rPr lang="en-US" sz="1800" b="1" dirty="0" smtClean="0"/>
            <a:t> </a:t>
          </a:r>
          <a:r>
            <a:rPr lang="en-US" sz="1800" b="1" dirty="0" err="1" smtClean="0"/>
            <a:t>কাকে</a:t>
          </a:r>
          <a:r>
            <a:rPr lang="en-US" sz="1800" b="1" dirty="0" smtClean="0"/>
            <a:t> </a:t>
          </a:r>
          <a:r>
            <a:rPr lang="en-US" sz="1800" b="1" dirty="0" err="1" smtClean="0"/>
            <a:t>বলে</a:t>
          </a:r>
          <a:r>
            <a:rPr lang="en-US" sz="1800" b="1" dirty="0" smtClean="0"/>
            <a:t>?</a:t>
          </a:r>
          <a:endParaRPr lang="en-US" sz="1800" b="1" dirty="0"/>
        </a:p>
      </dgm:t>
    </dgm:pt>
    <dgm:pt modelId="{D897ACF2-E6B7-4404-805F-B54DEF5C1AC5}" type="parTrans" cxnId="{AB46AB80-12E5-4A38-938C-8B612D03274B}">
      <dgm:prSet/>
      <dgm:spPr/>
      <dgm:t>
        <a:bodyPr/>
        <a:lstStyle/>
        <a:p>
          <a:endParaRPr lang="en-US"/>
        </a:p>
      </dgm:t>
    </dgm:pt>
    <dgm:pt modelId="{5C229C43-F799-490D-AA30-4BB394E4AF20}" type="sibTrans" cxnId="{AB46AB80-12E5-4A38-938C-8B612D03274B}">
      <dgm:prSet/>
      <dgm:spPr/>
      <dgm:t>
        <a:bodyPr/>
        <a:lstStyle/>
        <a:p>
          <a:endParaRPr lang="en-US"/>
        </a:p>
      </dgm:t>
    </dgm:pt>
    <dgm:pt modelId="{4E838802-9E55-4EC6-9E9D-05AC4569EE4A}">
      <dgm:prSet custT="1"/>
      <dgm:spPr>
        <a:solidFill>
          <a:srgbClr val="7030A0"/>
        </a:solidFill>
      </dgm:spPr>
      <dgm:t>
        <a:bodyPr/>
        <a:lstStyle/>
        <a:p>
          <a:r>
            <a:rPr lang="en-US" sz="1800" b="1" dirty="0" err="1" smtClean="0"/>
            <a:t>পরাগায়ন</a:t>
          </a:r>
          <a:r>
            <a:rPr lang="en-US" sz="1800" b="1" dirty="0" smtClean="0"/>
            <a:t> </a:t>
          </a:r>
          <a:r>
            <a:rPr lang="en-US" sz="1800" b="1" dirty="0" err="1" smtClean="0"/>
            <a:t>কাকে</a:t>
          </a:r>
          <a:r>
            <a:rPr lang="en-US" sz="1800" b="1" dirty="0" smtClean="0"/>
            <a:t> </a:t>
          </a:r>
          <a:r>
            <a:rPr lang="en-US" sz="1800" b="1" dirty="0" err="1" smtClean="0"/>
            <a:t>বলে</a:t>
          </a:r>
          <a:r>
            <a:rPr lang="en-US" sz="1800" b="1" dirty="0" smtClean="0"/>
            <a:t>?</a:t>
          </a:r>
          <a:endParaRPr lang="en-US" sz="1800" b="1" dirty="0"/>
        </a:p>
      </dgm:t>
    </dgm:pt>
    <dgm:pt modelId="{2AB3ECBF-64D7-445D-8102-7DD61EAAFDB4}" type="parTrans" cxnId="{2423E0EA-CD98-47C5-B0E1-14D853200491}">
      <dgm:prSet/>
      <dgm:spPr/>
      <dgm:t>
        <a:bodyPr/>
        <a:lstStyle/>
        <a:p>
          <a:endParaRPr lang="en-US"/>
        </a:p>
      </dgm:t>
    </dgm:pt>
    <dgm:pt modelId="{0DAA6185-910D-41C4-8B6F-156B63CEF5DF}" type="sibTrans" cxnId="{2423E0EA-CD98-47C5-B0E1-14D853200491}">
      <dgm:prSet/>
      <dgm:spPr/>
      <dgm:t>
        <a:bodyPr/>
        <a:lstStyle/>
        <a:p>
          <a:endParaRPr lang="en-US"/>
        </a:p>
      </dgm:t>
    </dgm:pt>
    <dgm:pt modelId="{9B56A244-F8F7-4F82-BCC6-D288F18948CC}">
      <dgm:prSet/>
      <dgm:spPr/>
      <dgm:t>
        <a:bodyPr/>
        <a:lstStyle/>
        <a:p>
          <a:r>
            <a:rPr lang="en-US" dirty="0" err="1" smtClean="0"/>
            <a:t>পরাগায়ন</a:t>
          </a:r>
          <a:r>
            <a:rPr lang="en-US" dirty="0" smtClean="0"/>
            <a:t> </a:t>
          </a:r>
          <a:r>
            <a:rPr lang="en-US" dirty="0" err="1" smtClean="0"/>
            <a:t>এর</a:t>
          </a:r>
          <a:r>
            <a:rPr lang="en-US" dirty="0" smtClean="0"/>
            <a:t> </a:t>
          </a:r>
          <a:r>
            <a:rPr lang="en-US" dirty="0" err="1" smtClean="0"/>
            <a:t>বিভিন্ন</a:t>
          </a:r>
          <a:r>
            <a:rPr lang="en-US" dirty="0" smtClean="0"/>
            <a:t> </a:t>
          </a:r>
          <a:r>
            <a:rPr lang="en-US" dirty="0" err="1" smtClean="0"/>
            <a:t>মাধ্যম</a:t>
          </a:r>
          <a:r>
            <a:rPr lang="en-US" dirty="0" smtClean="0"/>
            <a:t>। </a:t>
          </a:r>
          <a:endParaRPr lang="en-US" dirty="0"/>
        </a:p>
      </dgm:t>
    </dgm:pt>
    <dgm:pt modelId="{45605868-B5A6-4BE5-9938-1B245F35DB4C}" type="parTrans" cxnId="{9F6014EE-596A-4FE7-8D1F-41505B834A91}">
      <dgm:prSet/>
      <dgm:spPr/>
      <dgm:t>
        <a:bodyPr/>
        <a:lstStyle/>
        <a:p>
          <a:endParaRPr lang="en-US"/>
        </a:p>
      </dgm:t>
    </dgm:pt>
    <dgm:pt modelId="{A2447A4F-CF6D-46B6-9A5B-B2B9AD147E40}" type="sibTrans" cxnId="{9F6014EE-596A-4FE7-8D1F-41505B834A91}">
      <dgm:prSet/>
      <dgm:spPr/>
      <dgm:t>
        <a:bodyPr/>
        <a:lstStyle/>
        <a:p>
          <a:endParaRPr lang="en-US"/>
        </a:p>
      </dgm:t>
    </dgm:pt>
    <dgm:pt modelId="{E1C71074-259F-4A4C-9373-09FFF7072729}">
      <dgm:prSet/>
      <dgm:spPr/>
      <dgm:t>
        <a:bodyPr/>
        <a:lstStyle/>
        <a:p>
          <a:r>
            <a:rPr lang="en-US" smtClean="0"/>
            <a:t>স্ব-পরাগায়ন ও পর-পরাগায়ন এর পার্থক্য। </a:t>
          </a:r>
          <a:endParaRPr lang="en-US" dirty="0"/>
        </a:p>
      </dgm:t>
    </dgm:pt>
    <dgm:pt modelId="{7BD11496-AE06-4272-910A-64DEAFCF9140}" type="parTrans" cxnId="{8B29107B-05FC-4CA7-93D9-2EFEE4ACA6B1}">
      <dgm:prSet/>
      <dgm:spPr/>
      <dgm:t>
        <a:bodyPr/>
        <a:lstStyle/>
        <a:p>
          <a:endParaRPr lang="en-US"/>
        </a:p>
      </dgm:t>
    </dgm:pt>
    <dgm:pt modelId="{8EEC2E88-0106-495E-87BC-707DCA7C928D}" type="sibTrans" cxnId="{8B29107B-05FC-4CA7-93D9-2EFEE4ACA6B1}">
      <dgm:prSet/>
      <dgm:spPr/>
      <dgm:t>
        <a:bodyPr/>
        <a:lstStyle/>
        <a:p>
          <a:endParaRPr lang="en-US"/>
        </a:p>
      </dgm:t>
    </dgm:pt>
    <dgm:pt modelId="{ECC7311B-D650-49A7-8EF0-C32FCBAC5C08}" type="pres">
      <dgm:prSet presAssocID="{A186C79A-EA8A-4AD5-9239-87FE6D85B3E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B2938CD-D4E4-44D1-8475-EF917918AF66}" type="pres">
      <dgm:prSet presAssocID="{A186C79A-EA8A-4AD5-9239-87FE6D85B3E5}" presName="Name1" presStyleCnt="0"/>
      <dgm:spPr/>
    </dgm:pt>
    <dgm:pt modelId="{5D52C0AA-F11F-4865-AAC1-D2D2FE6018B0}" type="pres">
      <dgm:prSet presAssocID="{A186C79A-EA8A-4AD5-9239-87FE6D85B3E5}" presName="cycle" presStyleCnt="0"/>
      <dgm:spPr/>
    </dgm:pt>
    <dgm:pt modelId="{CBEE2812-6E86-4F22-A5B1-9FC81DF00F5C}" type="pres">
      <dgm:prSet presAssocID="{A186C79A-EA8A-4AD5-9239-87FE6D85B3E5}" presName="srcNode" presStyleLbl="node1" presStyleIdx="0" presStyleCnt="6"/>
      <dgm:spPr/>
    </dgm:pt>
    <dgm:pt modelId="{3E668498-921D-4E33-B286-BDA0BDF1E8ED}" type="pres">
      <dgm:prSet presAssocID="{A186C79A-EA8A-4AD5-9239-87FE6D85B3E5}" presName="conn" presStyleLbl="parChTrans1D2" presStyleIdx="0" presStyleCnt="1"/>
      <dgm:spPr/>
      <dgm:t>
        <a:bodyPr/>
        <a:lstStyle/>
        <a:p>
          <a:endParaRPr lang="en-US"/>
        </a:p>
      </dgm:t>
    </dgm:pt>
    <dgm:pt modelId="{22B6BE9C-D866-4CE7-B929-B64DF082254D}" type="pres">
      <dgm:prSet presAssocID="{A186C79A-EA8A-4AD5-9239-87FE6D85B3E5}" presName="extraNode" presStyleLbl="node1" presStyleIdx="0" presStyleCnt="6"/>
      <dgm:spPr/>
    </dgm:pt>
    <dgm:pt modelId="{15BB8730-DE6F-4354-B3C5-8FEED0A6FD37}" type="pres">
      <dgm:prSet presAssocID="{A186C79A-EA8A-4AD5-9239-87FE6D85B3E5}" presName="dstNode" presStyleLbl="node1" presStyleIdx="0" presStyleCnt="6"/>
      <dgm:spPr/>
    </dgm:pt>
    <dgm:pt modelId="{B2BCB938-F539-424E-8781-E6804A2E67D9}" type="pres">
      <dgm:prSet presAssocID="{4E838802-9E55-4EC6-9E9D-05AC4569EE4A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56828-7683-49C4-BCD2-0E3EEABE99C7}" type="pres">
      <dgm:prSet presAssocID="{4E838802-9E55-4EC6-9E9D-05AC4569EE4A}" presName="accent_1" presStyleCnt="0"/>
      <dgm:spPr/>
    </dgm:pt>
    <dgm:pt modelId="{535BD7D9-E1D1-4339-9167-CEBBA67407A7}" type="pres">
      <dgm:prSet presAssocID="{4E838802-9E55-4EC6-9E9D-05AC4569EE4A}" presName="accentRepeatNode" presStyleLbl="solidFgAcc1" presStyleIdx="0" presStyleCnt="6"/>
      <dgm:spPr>
        <a:solidFill>
          <a:schemeClr val="tx2">
            <a:lumMod val="20000"/>
            <a:lumOff val="80000"/>
          </a:schemeClr>
        </a:solidFill>
      </dgm:spPr>
    </dgm:pt>
    <dgm:pt modelId="{C8EC2C97-AB1C-4DAC-93A8-E38AA61C28C2}" type="pres">
      <dgm:prSet presAssocID="{8E23AAC7-D7F6-4730-8A21-01DA06C712B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A0A1A-738C-4741-819A-D9F0DDB99909}" type="pres">
      <dgm:prSet presAssocID="{8E23AAC7-D7F6-4730-8A21-01DA06C712BB}" presName="accent_2" presStyleCnt="0"/>
      <dgm:spPr/>
    </dgm:pt>
    <dgm:pt modelId="{BBF9DB96-831D-4816-B2E8-4AD678AC4F33}" type="pres">
      <dgm:prSet presAssocID="{8E23AAC7-D7F6-4730-8A21-01DA06C712BB}" presName="accentRepeatNode" presStyleLbl="solidFgAcc1" presStyleIdx="1" presStyleCnt="6"/>
      <dgm:spPr>
        <a:solidFill>
          <a:schemeClr val="tx2">
            <a:lumMod val="20000"/>
            <a:lumOff val="80000"/>
          </a:schemeClr>
        </a:solidFill>
      </dgm:spPr>
    </dgm:pt>
    <dgm:pt modelId="{97E0B705-B33C-44CE-9F04-2074151E505D}" type="pres">
      <dgm:prSet presAssocID="{6087B514-80AD-49B4-8027-267F05052B05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FB1F22-2A67-4ED4-8836-EB4060E4D738}" type="pres">
      <dgm:prSet presAssocID="{6087B514-80AD-49B4-8027-267F05052B05}" presName="accent_3" presStyleCnt="0"/>
      <dgm:spPr/>
    </dgm:pt>
    <dgm:pt modelId="{63EBC2AB-EEC8-41F5-ABCD-275AC04E17AE}" type="pres">
      <dgm:prSet presAssocID="{6087B514-80AD-49B4-8027-267F05052B05}" presName="accentRepeatNode" presStyleLbl="solidFgAcc1" presStyleIdx="2" presStyleCnt="6"/>
      <dgm:spPr>
        <a:solidFill>
          <a:schemeClr val="tx2">
            <a:lumMod val="20000"/>
            <a:lumOff val="80000"/>
          </a:schemeClr>
        </a:solidFill>
      </dgm:spPr>
    </dgm:pt>
    <dgm:pt modelId="{D3243640-E579-4BAC-96CC-8727C515DCD8}" type="pres">
      <dgm:prSet presAssocID="{1965D2B5-D431-42E3-A0DA-DECA98F8B64E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5B3301-CBBA-4646-B9E7-F7751FD6682E}" type="pres">
      <dgm:prSet presAssocID="{1965D2B5-D431-42E3-A0DA-DECA98F8B64E}" presName="accent_4" presStyleCnt="0"/>
      <dgm:spPr/>
    </dgm:pt>
    <dgm:pt modelId="{EC8369CA-F0AA-4442-998F-733DF66005E1}" type="pres">
      <dgm:prSet presAssocID="{1965D2B5-D431-42E3-A0DA-DECA98F8B64E}" presName="accentRepeatNode" presStyleLbl="solidFgAcc1" presStyleIdx="3" presStyleCnt="6"/>
      <dgm:spPr>
        <a:solidFill>
          <a:schemeClr val="tx2">
            <a:lumMod val="20000"/>
            <a:lumOff val="80000"/>
          </a:schemeClr>
        </a:solidFill>
      </dgm:spPr>
    </dgm:pt>
    <dgm:pt modelId="{F8FEE566-BF77-4696-B899-E992F6A22C38}" type="pres">
      <dgm:prSet presAssocID="{E1C71074-259F-4A4C-9373-09FFF7072729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440CE-6BBF-4085-8512-A43C8392385B}" type="pres">
      <dgm:prSet presAssocID="{E1C71074-259F-4A4C-9373-09FFF7072729}" presName="accent_5" presStyleCnt="0"/>
      <dgm:spPr/>
    </dgm:pt>
    <dgm:pt modelId="{74F64AEC-5FC7-4BF4-BB82-94C7FA5E44F3}" type="pres">
      <dgm:prSet presAssocID="{E1C71074-259F-4A4C-9373-09FFF7072729}" presName="accentRepeatNode" presStyleLbl="solidFgAcc1" presStyleIdx="4" presStyleCnt="6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80E8D40E-590E-4381-89D3-A915A19BDF27}" type="pres">
      <dgm:prSet presAssocID="{9B56A244-F8F7-4F82-BCC6-D288F18948C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E24A1-F73B-4DC7-88E9-8DF0F165EFD7}" type="pres">
      <dgm:prSet presAssocID="{9B56A244-F8F7-4F82-BCC6-D288F18948CC}" presName="accent_6" presStyleCnt="0"/>
      <dgm:spPr/>
    </dgm:pt>
    <dgm:pt modelId="{83DDA74F-146E-4B97-8B81-1C9DFB35A6DA}" type="pres">
      <dgm:prSet presAssocID="{9B56A244-F8F7-4F82-BCC6-D288F18948CC}" presName="accentRepeatNode" presStyleLbl="solidFgAcc1" presStyleIdx="5" presStyleCnt="6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</dgm:ptLst>
  <dgm:cxnLst>
    <dgm:cxn modelId="{A60B69A3-DF1F-43C4-8DFF-C93A5575422E}" srcId="{A186C79A-EA8A-4AD5-9239-87FE6D85B3E5}" destId="{6087B514-80AD-49B4-8027-267F05052B05}" srcOrd="2" destOrd="0" parTransId="{D4516B7B-9D6B-4266-8303-E54E1AD92979}" sibTransId="{8F9036C5-0B9D-4BAA-9A60-D516EED9A817}"/>
    <dgm:cxn modelId="{8B29107B-05FC-4CA7-93D9-2EFEE4ACA6B1}" srcId="{A186C79A-EA8A-4AD5-9239-87FE6D85B3E5}" destId="{E1C71074-259F-4A4C-9373-09FFF7072729}" srcOrd="4" destOrd="0" parTransId="{7BD11496-AE06-4272-910A-64DEAFCF9140}" sibTransId="{8EEC2E88-0106-495E-87BC-707DCA7C928D}"/>
    <dgm:cxn modelId="{239593A0-A404-4732-8AFE-048C4C68E587}" type="presOf" srcId="{E1C71074-259F-4A4C-9373-09FFF7072729}" destId="{F8FEE566-BF77-4696-B899-E992F6A22C38}" srcOrd="0" destOrd="0" presId="urn:microsoft.com/office/officeart/2008/layout/VerticalCurvedList"/>
    <dgm:cxn modelId="{883BA4F5-16ED-4169-B09D-5655BD3B8801}" srcId="{A186C79A-EA8A-4AD5-9239-87FE6D85B3E5}" destId="{8E23AAC7-D7F6-4730-8A21-01DA06C712BB}" srcOrd="1" destOrd="0" parTransId="{A8EADB38-5055-4314-846A-0A68ABC0263C}" sibTransId="{BAFE73AC-E6E1-4E63-91C4-473BF6B62A77}"/>
    <dgm:cxn modelId="{9B69F725-638A-4EEE-BF25-25644950F257}" type="presOf" srcId="{0DAA6185-910D-41C4-8B6F-156B63CEF5DF}" destId="{3E668498-921D-4E33-B286-BDA0BDF1E8ED}" srcOrd="0" destOrd="0" presId="urn:microsoft.com/office/officeart/2008/layout/VerticalCurvedList"/>
    <dgm:cxn modelId="{5836427A-AA53-477C-B2C1-E75B47539E60}" type="presOf" srcId="{8E23AAC7-D7F6-4730-8A21-01DA06C712BB}" destId="{C8EC2C97-AB1C-4DAC-93A8-E38AA61C28C2}" srcOrd="0" destOrd="0" presId="urn:microsoft.com/office/officeart/2008/layout/VerticalCurvedList"/>
    <dgm:cxn modelId="{8C205773-EB6A-45BF-A718-943948AF0CC1}" type="presOf" srcId="{4E838802-9E55-4EC6-9E9D-05AC4569EE4A}" destId="{B2BCB938-F539-424E-8781-E6804A2E67D9}" srcOrd="0" destOrd="0" presId="urn:microsoft.com/office/officeart/2008/layout/VerticalCurvedList"/>
    <dgm:cxn modelId="{2423E0EA-CD98-47C5-B0E1-14D853200491}" srcId="{A186C79A-EA8A-4AD5-9239-87FE6D85B3E5}" destId="{4E838802-9E55-4EC6-9E9D-05AC4569EE4A}" srcOrd="0" destOrd="0" parTransId="{2AB3ECBF-64D7-445D-8102-7DD61EAAFDB4}" sibTransId="{0DAA6185-910D-41C4-8B6F-156B63CEF5DF}"/>
    <dgm:cxn modelId="{ED8DAB98-8567-4A3E-820B-44A17C660DA0}" type="presOf" srcId="{1965D2B5-D431-42E3-A0DA-DECA98F8B64E}" destId="{D3243640-E579-4BAC-96CC-8727C515DCD8}" srcOrd="0" destOrd="0" presId="urn:microsoft.com/office/officeart/2008/layout/VerticalCurvedList"/>
    <dgm:cxn modelId="{AB46AB80-12E5-4A38-938C-8B612D03274B}" srcId="{A186C79A-EA8A-4AD5-9239-87FE6D85B3E5}" destId="{1965D2B5-D431-42E3-A0DA-DECA98F8B64E}" srcOrd="3" destOrd="0" parTransId="{D897ACF2-E6B7-4404-805F-B54DEF5C1AC5}" sibTransId="{5C229C43-F799-490D-AA30-4BB394E4AF20}"/>
    <dgm:cxn modelId="{83062DA2-3A4F-4CA6-B3B2-9830E84FD726}" type="presOf" srcId="{6087B514-80AD-49B4-8027-267F05052B05}" destId="{97E0B705-B33C-44CE-9F04-2074151E505D}" srcOrd="0" destOrd="0" presId="urn:microsoft.com/office/officeart/2008/layout/VerticalCurvedList"/>
    <dgm:cxn modelId="{AC0BEDFF-F17D-4F90-8B25-2BEC96EEDC5B}" type="presOf" srcId="{9B56A244-F8F7-4F82-BCC6-D288F18948CC}" destId="{80E8D40E-590E-4381-89D3-A915A19BDF27}" srcOrd="0" destOrd="0" presId="urn:microsoft.com/office/officeart/2008/layout/VerticalCurvedList"/>
    <dgm:cxn modelId="{9F6014EE-596A-4FE7-8D1F-41505B834A91}" srcId="{A186C79A-EA8A-4AD5-9239-87FE6D85B3E5}" destId="{9B56A244-F8F7-4F82-BCC6-D288F18948CC}" srcOrd="5" destOrd="0" parTransId="{45605868-B5A6-4BE5-9938-1B245F35DB4C}" sibTransId="{A2447A4F-CF6D-46B6-9A5B-B2B9AD147E40}"/>
    <dgm:cxn modelId="{92441D87-D77B-466F-93DD-79376D6E6989}" type="presOf" srcId="{A186C79A-EA8A-4AD5-9239-87FE6D85B3E5}" destId="{ECC7311B-D650-49A7-8EF0-C32FCBAC5C08}" srcOrd="0" destOrd="0" presId="urn:microsoft.com/office/officeart/2008/layout/VerticalCurvedList"/>
    <dgm:cxn modelId="{83C91F32-56B7-433D-920D-F89B05D4E9F4}" type="presParOf" srcId="{ECC7311B-D650-49A7-8EF0-C32FCBAC5C08}" destId="{DB2938CD-D4E4-44D1-8475-EF917918AF66}" srcOrd="0" destOrd="0" presId="urn:microsoft.com/office/officeart/2008/layout/VerticalCurvedList"/>
    <dgm:cxn modelId="{17FADB59-8C20-4E63-9B6C-1DA659E581E9}" type="presParOf" srcId="{DB2938CD-D4E4-44D1-8475-EF917918AF66}" destId="{5D52C0AA-F11F-4865-AAC1-D2D2FE6018B0}" srcOrd="0" destOrd="0" presId="urn:microsoft.com/office/officeart/2008/layout/VerticalCurvedList"/>
    <dgm:cxn modelId="{FF29E4FE-BEB6-4736-9E21-281D8612048C}" type="presParOf" srcId="{5D52C0AA-F11F-4865-AAC1-D2D2FE6018B0}" destId="{CBEE2812-6E86-4F22-A5B1-9FC81DF00F5C}" srcOrd="0" destOrd="0" presId="urn:microsoft.com/office/officeart/2008/layout/VerticalCurvedList"/>
    <dgm:cxn modelId="{8925F010-F667-41CB-9105-DDF0CD5817EA}" type="presParOf" srcId="{5D52C0AA-F11F-4865-AAC1-D2D2FE6018B0}" destId="{3E668498-921D-4E33-B286-BDA0BDF1E8ED}" srcOrd="1" destOrd="0" presId="urn:microsoft.com/office/officeart/2008/layout/VerticalCurvedList"/>
    <dgm:cxn modelId="{826D39EC-8135-43D4-94CA-DD1F9A2D82B3}" type="presParOf" srcId="{5D52C0AA-F11F-4865-AAC1-D2D2FE6018B0}" destId="{22B6BE9C-D866-4CE7-B929-B64DF082254D}" srcOrd="2" destOrd="0" presId="urn:microsoft.com/office/officeart/2008/layout/VerticalCurvedList"/>
    <dgm:cxn modelId="{5684B1AB-55E5-4F03-BD19-2FF629899C3B}" type="presParOf" srcId="{5D52C0AA-F11F-4865-AAC1-D2D2FE6018B0}" destId="{15BB8730-DE6F-4354-B3C5-8FEED0A6FD37}" srcOrd="3" destOrd="0" presId="urn:microsoft.com/office/officeart/2008/layout/VerticalCurvedList"/>
    <dgm:cxn modelId="{0F3197D4-F586-4590-AE07-D1D47D79660B}" type="presParOf" srcId="{DB2938CD-D4E4-44D1-8475-EF917918AF66}" destId="{B2BCB938-F539-424E-8781-E6804A2E67D9}" srcOrd="1" destOrd="0" presId="urn:microsoft.com/office/officeart/2008/layout/VerticalCurvedList"/>
    <dgm:cxn modelId="{6C51A5A1-E205-460C-B4E5-4F9A9FF7D329}" type="presParOf" srcId="{DB2938CD-D4E4-44D1-8475-EF917918AF66}" destId="{FA556828-7683-49C4-BCD2-0E3EEABE99C7}" srcOrd="2" destOrd="0" presId="urn:microsoft.com/office/officeart/2008/layout/VerticalCurvedList"/>
    <dgm:cxn modelId="{9E9A3930-C0A7-4244-9301-1B2E4DC14EC4}" type="presParOf" srcId="{FA556828-7683-49C4-BCD2-0E3EEABE99C7}" destId="{535BD7D9-E1D1-4339-9167-CEBBA67407A7}" srcOrd="0" destOrd="0" presId="urn:microsoft.com/office/officeart/2008/layout/VerticalCurvedList"/>
    <dgm:cxn modelId="{22B08D2E-5BD5-4F66-B209-D39B40F3AE91}" type="presParOf" srcId="{DB2938CD-D4E4-44D1-8475-EF917918AF66}" destId="{C8EC2C97-AB1C-4DAC-93A8-E38AA61C28C2}" srcOrd="3" destOrd="0" presId="urn:microsoft.com/office/officeart/2008/layout/VerticalCurvedList"/>
    <dgm:cxn modelId="{044566B5-02AD-48F5-91D5-2444971DF8E6}" type="presParOf" srcId="{DB2938CD-D4E4-44D1-8475-EF917918AF66}" destId="{15BA0A1A-738C-4741-819A-D9F0DDB99909}" srcOrd="4" destOrd="0" presId="urn:microsoft.com/office/officeart/2008/layout/VerticalCurvedList"/>
    <dgm:cxn modelId="{C190232E-BB9D-48CA-96BE-803B2CB58B2E}" type="presParOf" srcId="{15BA0A1A-738C-4741-819A-D9F0DDB99909}" destId="{BBF9DB96-831D-4816-B2E8-4AD678AC4F33}" srcOrd="0" destOrd="0" presId="urn:microsoft.com/office/officeart/2008/layout/VerticalCurvedList"/>
    <dgm:cxn modelId="{37E360EF-8C38-4D4A-950C-3603924EF3D0}" type="presParOf" srcId="{DB2938CD-D4E4-44D1-8475-EF917918AF66}" destId="{97E0B705-B33C-44CE-9F04-2074151E505D}" srcOrd="5" destOrd="0" presId="urn:microsoft.com/office/officeart/2008/layout/VerticalCurvedList"/>
    <dgm:cxn modelId="{B0511F25-4C80-4A9E-978A-48251FC81C0E}" type="presParOf" srcId="{DB2938CD-D4E4-44D1-8475-EF917918AF66}" destId="{81FB1F22-2A67-4ED4-8836-EB4060E4D738}" srcOrd="6" destOrd="0" presId="urn:microsoft.com/office/officeart/2008/layout/VerticalCurvedList"/>
    <dgm:cxn modelId="{633B83AE-7435-4C0B-9E35-22E2778A2BE5}" type="presParOf" srcId="{81FB1F22-2A67-4ED4-8836-EB4060E4D738}" destId="{63EBC2AB-EEC8-41F5-ABCD-275AC04E17AE}" srcOrd="0" destOrd="0" presId="urn:microsoft.com/office/officeart/2008/layout/VerticalCurvedList"/>
    <dgm:cxn modelId="{4C6EDE05-49EB-4FF7-8EF6-D495AD9F2979}" type="presParOf" srcId="{DB2938CD-D4E4-44D1-8475-EF917918AF66}" destId="{D3243640-E579-4BAC-96CC-8727C515DCD8}" srcOrd="7" destOrd="0" presId="urn:microsoft.com/office/officeart/2008/layout/VerticalCurvedList"/>
    <dgm:cxn modelId="{5F3A4B30-5631-492D-8EFB-8AABC9EE06C6}" type="presParOf" srcId="{DB2938CD-D4E4-44D1-8475-EF917918AF66}" destId="{835B3301-CBBA-4646-B9E7-F7751FD6682E}" srcOrd="8" destOrd="0" presId="urn:microsoft.com/office/officeart/2008/layout/VerticalCurvedList"/>
    <dgm:cxn modelId="{5FC4DC63-DF76-4678-9952-370202D33B28}" type="presParOf" srcId="{835B3301-CBBA-4646-B9E7-F7751FD6682E}" destId="{EC8369CA-F0AA-4442-998F-733DF66005E1}" srcOrd="0" destOrd="0" presId="urn:microsoft.com/office/officeart/2008/layout/VerticalCurvedList"/>
    <dgm:cxn modelId="{89F302B6-F117-4295-8E27-93424204BD63}" type="presParOf" srcId="{DB2938CD-D4E4-44D1-8475-EF917918AF66}" destId="{F8FEE566-BF77-4696-B899-E992F6A22C38}" srcOrd="9" destOrd="0" presId="urn:microsoft.com/office/officeart/2008/layout/VerticalCurvedList"/>
    <dgm:cxn modelId="{AF3BB41C-EE52-4737-8A4D-2AFF0F4E01A7}" type="presParOf" srcId="{DB2938CD-D4E4-44D1-8475-EF917918AF66}" destId="{189440CE-6BBF-4085-8512-A43C8392385B}" srcOrd="10" destOrd="0" presId="urn:microsoft.com/office/officeart/2008/layout/VerticalCurvedList"/>
    <dgm:cxn modelId="{F3E467C5-36E3-4366-9355-94F933C99C19}" type="presParOf" srcId="{189440CE-6BBF-4085-8512-A43C8392385B}" destId="{74F64AEC-5FC7-4BF4-BB82-94C7FA5E44F3}" srcOrd="0" destOrd="0" presId="urn:microsoft.com/office/officeart/2008/layout/VerticalCurvedList"/>
    <dgm:cxn modelId="{233741AE-12AE-48E5-B2A9-603FCE0CA2F8}" type="presParOf" srcId="{DB2938CD-D4E4-44D1-8475-EF917918AF66}" destId="{80E8D40E-590E-4381-89D3-A915A19BDF27}" srcOrd="11" destOrd="0" presId="urn:microsoft.com/office/officeart/2008/layout/VerticalCurvedList"/>
    <dgm:cxn modelId="{51FD407C-D7AD-46C5-A4FA-F8BF5FE7CD12}" type="presParOf" srcId="{DB2938CD-D4E4-44D1-8475-EF917918AF66}" destId="{245E24A1-F73B-4DC7-88E9-8DF0F165EFD7}" srcOrd="12" destOrd="0" presId="urn:microsoft.com/office/officeart/2008/layout/VerticalCurvedList"/>
    <dgm:cxn modelId="{CD5A10A6-ECCC-42AF-B9E1-72E4895E3967}" type="presParOf" srcId="{245E24A1-F73B-4DC7-88E9-8DF0F165EFD7}" destId="{83DDA74F-146E-4B97-8B81-1C9DFB35A6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7FA86D-6046-46A2-BAD7-11769B7781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40731B-F9C6-47F8-904C-68A23C65BB41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১।পরাগায়ন </a:t>
          </a:r>
          <a:r>
            <a:rPr lang="en-US" sz="24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কাকে</a:t>
          </a:r>
          <a:r>
            <a:rPr lang="en-US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r>
            <a:rPr lang="en-US" sz="24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বলে</a:t>
          </a:r>
          <a:r>
            <a:rPr lang="en-US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? </a:t>
          </a:r>
          <a:endParaRPr lang="en-US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2A6A7A6-F200-4C78-A436-A26AA6B311AA}" type="parTrans" cxnId="{44473766-A27E-40D6-8E78-BBBE5BD58B79}">
      <dgm:prSet/>
      <dgm:spPr/>
      <dgm:t>
        <a:bodyPr/>
        <a:lstStyle/>
        <a:p>
          <a:endParaRPr lang="en-US"/>
        </a:p>
      </dgm:t>
    </dgm:pt>
    <dgm:pt modelId="{77665005-2E58-4EB2-B264-511D8563B103}" type="sibTrans" cxnId="{44473766-A27E-40D6-8E78-BBBE5BD58B79}">
      <dgm:prSet/>
      <dgm:spPr/>
      <dgm:t>
        <a:bodyPr/>
        <a:lstStyle/>
        <a:p>
          <a:endParaRPr lang="en-US"/>
        </a:p>
      </dgm:t>
    </dgm:pt>
    <dgm:pt modelId="{836B99FE-9092-4A5C-89EE-4B1584DCFB2C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২।পরাগায়ন </a:t>
          </a:r>
          <a:r>
            <a:rPr lang="en-US" sz="24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কত</a:t>
          </a:r>
          <a:r>
            <a:rPr lang="en-US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r>
            <a:rPr lang="en-US" sz="24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প্রকার</a:t>
          </a:r>
          <a:r>
            <a:rPr lang="en-US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ও </a:t>
          </a:r>
          <a:r>
            <a:rPr lang="en-US" sz="24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কি</a:t>
          </a:r>
          <a:r>
            <a:rPr lang="en-US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r>
            <a:rPr lang="en-US" sz="24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কি</a:t>
          </a:r>
          <a:r>
            <a:rPr lang="en-US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?</a:t>
          </a:r>
          <a:endParaRPr lang="en-US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9DDD2CE-9CDB-41D4-BCF2-D0A0B8DED4C2}" type="sibTrans" cxnId="{E6029584-92A8-4462-966F-2397974F2EE2}">
      <dgm:prSet/>
      <dgm:spPr/>
      <dgm:t>
        <a:bodyPr/>
        <a:lstStyle/>
        <a:p>
          <a:endParaRPr lang="en-US"/>
        </a:p>
      </dgm:t>
    </dgm:pt>
    <dgm:pt modelId="{7C8571FB-5718-45FB-98B9-A9137DE7370F}" type="parTrans" cxnId="{E6029584-92A8-4462-966F-2397974F2EE2}">
      <dgm:prSet/>
      <dgm:spPr/>
      <dgm:t>
        <a:bodyPr/>
        <a:lstStyle/>
        <a:p>
          <a:endParaRPr lang="en-US"/>
        </a:p>
      </dgm:t>
    </dgm:pt>
    <dgm:pt modelId="{39D8DC14-37D9-4B6C-AB8A-62D90DF64984}" type="pres">
      <dgm:prSet presAssocID="{B47FA86D-6046-46A2-BAD7-11769B7781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6EFB82-3B9D-4BFE-85E6-4C462969BB49}" type="pres">
      <dgm:prSet presAssocID="{4040731B-F9C6-47F8-904C-68A23C65BB4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6820A9-43CA-4A52-9253-EE52866D599E}" type="pres">
      <dgm:prSet presAssocID="{77665005-2E58-4EB2-B264-511D8563B103}" presName="spacer" presStyleCnt="0"/>
      <dgm:spPr/>
    </dgm:pt>
    <dgm:pt modelId="{698D9EF8-E0D0-4484-A230-E228D91026DE}" type="pres">
      <dgm:prSet presAssocID="{836B99FE-9092-4A5C-89EE-4B1584DCFB2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473766-A27E-40D6-8E78-BBBE5BD58B79}" srcId="{B47FA86D-6046-46A2-BAD7-11769B778164}" destId="{4040731B-F9C6-47F8-904C-68A23C65BB41}" srcOrd="0" destOrd="0" parTransId="{42A6A7A6-F200-4C78-A436-A26AA6B311AA}" sibTransId="{77665005-2E58-4EB2-B264-511D8563B103}"/>
    <dgm:cxn modelId="{C3FD0205-7F4B-4776-82D7-061F9EA3B155}" type="presOf" srcId="{4040731B-F9C6-47F8-904C-68A23C65BB41}" destId="{0C6EFB82-3B9D-4BFE-85E6-4C462969BB49}" srcOrd="0" destOrd="0" presId="urn:microsoft.com/office/officeart/2005/8/layout/vList2"/>
    <dgm:cxn modelId="{E1BFADC1-186E-4FF6-B667-F8FBA97FC9F0}" type="presOf" srcId="{836B99FE-9092-4A5C-89EE-4B1584DCFB2C}" destId="{698D9EF8-E0D0-4484-A230-E228D91026DE}" srcOrd="0" destOrd="0" presId="urn:microsoft.com/office/officeart/2005/8/layout/vList2"/>
    <dgm:cxn modelId="{E6029584-92A8-4462-966F-2397974F2EE2}" srcId="{B47FA86D-6046-46A2-BAD7-11769B778164}" destId="{836B99FE-9092-4A5C-89EE-4B1584DCFB2C}" srcOrd="1" destOrd="0" parTransId="{7C8571FB-5718-45FB-98B9-A9137DE7370F}" sibTransId="{C9DDD2CE-9CDB-41D4-BCF2-D0A0B8DED4C2}"/>
    <dgm:cxn modelId="{63D27BA4-B03E-4D3E-826F-1E3F9D301AE0}" type="presOf" srcId="{B47FA86D-6046-46A2-BAD7-11769B778164}" destId="{39D8DC14-37D9-4B6C-AB8A-62D90DF64984}" srcOrd="0" destOrd="0" presId="urn:microsoft.com/office/officeart/2005/8/layout/vList2"/>
    <dgm:cxn modelId="{DB676C19-DD5B-4F48-96E1-24F1AF8D48EC}" type="presParOf" srcId="{39D8DC14-37D9-4B6C-AB8A-62D90DF64984}" destId="{0C6EFB82-3B9D-4BFE-85E6-4C462969BB49}" srcOrd="0" destOrd="0" presId="urn:microsoft.com/office/officeart/2005/8/layout/vList2"/>
    <dgm:cxn modelId="{E6DF6579-395B-4AE6-A94F-87D715320941}" type="presParOf" srcId="{39D8DC14-37D9-4B6C-AB8A-62D90DF64984}" destId="{986820A9-43CA-4A52-9253-EE52866D599E}" srcOrd="1" destOrd="0" presId="urn:microsoft.com/office/officeart/2005/8/layout/vList2"/>
    <dgm:cxn modelId="{B2AE21C0-ED64-44C4-A0A8-8872527E6BBE}" type="presParOf" srcId="{39D8DC14-37D9-4B6C-AB8A-62D90DF64984}" destId="{698D9EF8-E0D0-4484-A230-E228D91026D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F1FD64-A420-4405-99F6-3A9BC02D33D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1DBAE5-2419-4661-8EEE-162A3A34F38A}">
      <dgm:prSet phldrT="[Text]" custT="1"/>
      <dgm:spPr/>
      <dgm:t>
        <a:bodyPr/>
        <a:lstStyle/>
        <a:p>
          <a:r>
            <a:rPr lang="en-US" sz="2400" b="1" dirty="0" smtClean="0"/>
            <a:t>১।স্ব- </a:t>
          </a:r>
          <a:r>
            <a:rPr lang="en-US" sz="2400" b="1" dirty="0" err="1" smtClean="0"/>
            <a:t>পরাগায়ন</a:t>
          </a:r>
          <a:r>
            <a:rPr lang="en-US" sz="2400" b="1" dirty="0" smtClean="0"/>
            <a:t> </a:t>
          </a:r>
          <a:r>
            <a:rPr lang="en-US" sz="2400" b="1" dirty="0" err="1" smtClean="0"/>
            <a:t>কাকে</a:t>
          </a:r>
          <a:r>
            <a:rPr lang="en-US" sz="2400" b="1" dirty="0" smtClean="0"/>
            <a:t> </a:t>
          </a:r>
          <a:r>
            <a:rPr lang="en-US" sz="2400" b="1" dirty="0" err="1" smtClean="0"/>
            <a:t>বলে</a:t>
          </a:r>
          <a:r>
            <a:rPr lang="en-US" sz="2400" b="1" dirty="0" smtClean="0"/>
            <a:t>?</a:t>
          </a:r>
          <a:endParaRPr lang="en-US" sz="2400" dirty="0"/>
        </a:p>
      </dgm:t>
    </dgm:pt>
    <dgm:pt modelId="{77049290-53D5-4F8A-8808-2217A96EE2C8}" type="parTrans" cxnId="{7F834F9E-138C-431D-9DCE-3771677EC683}">
      <dgm:prSet/>
      <dgm:spPr/>
      <dgm:t>
        <a:bodyPr/>
        <a:lstStyle/>
        <a:p>
          <a:endParaRPr lang="en-US"/>
        </a:p>
      </dgm:t>
    </dgm:pt>
    <dgm:pt modelId="{487D94B8-B5B3-4DAD-ACE7-00AF9630069D}" type="sibTrans" cxnId="{7F834F9E-138C-431D-9DCE-3771677EC683}">
      <dgm:prSet/>
      <dgm:spPr/>
      <dgm:t>
        <a:bodyPr/>
        <a:lstStyle/>
        <a:p>
          <a:endParaRPr lang="en-US"/>
        </a:p>
      </dgm:t>
    </dgm:pt>
    <dgm:pt modelId="{DC8D2681-6F28-4CA5-9978-0C89F22AA64D}">
      <dgm:prSet phldrT="[Text]" custT="1"/>
      <dgm:spPr/>
      <dgm:t>
        <a:bodyPr/>
        <a:lstStyle/>
        <a:p>
          <a:r>
            <a:rPr lang="en-US" sz="2400" b="1" dirty="0" smtClean="0"/>
            <a:t>২।পর-পরাগায়ন </a:t>
          </a:r>
          <a:r>
            <a:rPr lang="en-US" sz="2400" b="1" dirty="0" err="1" smtClean="0"/>
            <a:t>কাকে</a:t>
          </a:r>
          <a:r>
            <a:rPr lang="en-US" sz="2400" b="1" dirty="0" smtClean="0"/>
            <a:t> </a:t>
          </a:r>
          <a:r>
            <a:rPr lang="en-US" sz="2400" b="1" dirty="0" err="1" smtClean="0"/>
            <a:t>বলে</a:t>
          </a:r>
          <a:r>
            <a:rPr lang="en-US" sz="2400" b="1" dirty="0" smtClean="0"/>
            <a:t>?</a:t>
          </a:r>
          <a:endParaRPr lang="en-US" sz="2400" dirty="0"/>
        </a:p>
      </dgm:t>
    </dgm:pt>
    <dgm:pt modelId="{755479B9-1694-446D-AE25-677BD6DFCB01}" type="parTrans" cxnId="{77C7F505-3AF3-442B-981A-AA933A8DE544}">
      <dgm:prSet/>
      <dgm:spPr/>
      <dgm:t>
        <a:bodyPr/>
        <a:lstStyle/>
        <a:p>
          <a:endParaRPr lang="en-US"/>
        </a:p>
      </dgm:t>
    </dgm:pt>
    <dgm:pt modelId="{5FB3BCC3-380F-4A72-9114-F11FFD076085}" type="sibTrans" cxnId="{77C7F505-3AF3-442B-981A-AA933A8DE544}">
      <dgm:prSet/>
      <dgm:spPr/>
      <dgm:t>
        <a:bodyPr/>
        <a:lstStyle/>
        <a:p>
          <a:endParaRPr lang="en-US"/>
        </a:p>
      </dgm:t>
    </dgm:pt>
    <dgm:pt modelId="{2DBA5F17-E019-4697-BAEA-9999F51D6BE4}" type="pres">
      <dgm:prSet presAssocID="{1BF1FD64-A420-4405-99F6-3A9BC02D33D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ECE76BC-A270-41A6-B440-2BED5017C00A}" type="pres">
      <dgm:prSet presAssocID="{1BF1FD64-A420-4405-99F6-3A9BC02D33D2}" presName="Name1" presStyleCnt="0"/>
      <dgm:spPr/>
    </dgm:pt>
    <dgm:pt modelId="{BB616ECF-A7ED-4D05-A71D-B40395958884}" type="pres">
      <dgm:prSet presAssocID="{1BF1FD64-A420-4405-99F6-3A9BC02D33D2}" presName="cycle" presStyleCnt="0"/>
      <dgm:spPr/>
    </dgm:pt>
    <dgm:pt modelId="{2D4C141C-1999-4907-BFC8-B7DB16B304E0}" type="pres">
      <dgm:prSet presAssocID="{1BF1FD64-A420-4405-99F6-3A9BC02D33D2}" presName="srcNode" presStyleLbl="node1" presStyleIdx="0" presStyleCnt="2"/>
      <dgm:spPr/>
    </dgm:pt>
    <dgm:pt modelId="{469B43A9-1A8F-4F62-854A-B8792DB2E1A7}" type="pres">
      <dgm:prSet presAssocID="{1BF1FD64-A420-4405-99F6-3A9BC02D33D2}" presName="conn" presStyleLbl="parChTrans1D2" presStyleIdx="0" presStyleCnt="1"/>
      <dgm:spPr/>
      <dgm:t>
        <a:bodyPr/>
        <a:lstStyle/>
        <a:p>
          <a:endParaRPr lang="en-US"/>
        </a:p>
      </dgm:t>
    </dgm:pt>
    <dgm:pt modelId="{D02E3F48-4D53-4D29-807D-B1E9BC2B486E}" type="pres">
      <dgm:prSet presAssocID="{1BF1FD64-A420-4405-99F6-3A9BC02D33D2}" presName="extraNode" presStyleLbl="node1" presStyleIdx="0" presStyleCnt="2"/>
      <dgm:spPr/>
    </dgm:pt>
    <dgm:pt modelId="{37A18451-B2ED-4882-8F04-8166BE71DBBF}" type="pres">
      <dgm:prSet presAssocID="{1BF1FD64-A420-4405-99F6-3A9BC02D33D2}" presName="dstNode" presStyleLbl="node1" presStyleIdx="0" presStyleCnt="2"/>
      <dgm:spPr/>
    </dgm:pt>
    <dgm:pt modelId="{E98101C5-1A0F-4362-AD4E-F51033E9710D}" type="pres">
      <dgm:prSet presAssocID="{921DBAE5-2419-4661-8EEE-162A3A34F38A}" presName="text_1" presStyleLbl="node1" presStyleIdx="0" presStyleCnt="2" custScaleX="90091" custScaleY="71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A07CF-0185-48D2-B59F-96588E23C21C}" type="pres">
      <dgm:prSet presAssocID="{921DBAE5-2419-4661-8EEE-162A3A34F38A}" presName="accent_1" presStyleCnt="0"/>
      <dgm:spPr/>
    </dgm:pt>
    <dgm:pt modelId="{1996E08C-98A3-40B6-ABFF-B27710B0BCB1}" type="pres">
      <dgm:prSet presAssocID="{921DBAE5-2419-4661-8EEE-162A3A34F38A}" presName="accentRepeatNode" presStyleLbl="solidFgAcc1" presStyleIdx="0" presStyleCnt="2" custScaleX="36376" custScaleY="39513"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EDB7D12E-56C8-410D-A975-89F73CE1DF18}" type="pres">
      <dgm:prSet presAssocID="{DC8D2681-6F28-4CA5-9978-0C89F22AA64D}" presName="text_2" presStyleLbl="node1" presStyleIdx="1" presStyleCnt="2" custScaleX="93278" custScaleY="71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D30ABC-361B-4AB2-8796-F028F3993F0C}" type="pres">
      <dgm:prSet presAssocID="{DC8D2681-6F28-4CA5-9978-0C89F22AA64D}" presName="accent_2" presStyleCnt="0"/>
      <dgm:spPr/>
    </dgm:pt>
    <dgm:pt modelId="{ED431038-6724-41E2-9322-E8E2F805B847}" type="pres">
      <dgm:prSet presAssocID="{DC8D2681-6F28-4CA5-9978-0C89F22AA64D}" presName="accentRepeatNode" presStyleLbl="solidFgAcc1" presStyleIdx="1" presStyleCnt="2" custScaleX="37132" custScaleY="40997"/>
      <dgm:spPr>
        <a:solidFill>
          <a:srgbClr val="92D050"/>
        </a:solidFill>
      </dgm:spPr>
      <dgm:t>
        <a:bodyPr/>
        <a:lstStyle/>
        <a:p>
          <a:endParaRPr lang="en-US"/>
        </a:p>
      </dgm:t>
    </dgm:pt>
  </dgm:ptLst>
  <dgm:cxnLst>
    <dgm:cxn modelId="{77C7F505-3AF3-442B-981A-AA933A8DE544}" srcId="{1BF1FD64-A420-4405-99F6-3A9BC02D33D2}" destId="{DC8D2681-6F28-4CA5-9978-0C89F22AA64D}" srcOrd="1" destOrd="0" parTransId="{755479B9-1694-446D-AE25-677BD6DFCB01}" sibTransId="{5FB3BCC3-380F-4A72-9114-F11FFD076085}"/>
    <dgm:cxn modelId="{1A7B283E-877C-467C-BB93-763776A684D7}" type="presOf" srcId="{487D94B8-B5B3-4DAD-ACE7-00AF9630069D}" destId="{469B43A9-1A8F-4F62-854A-B8792DB2E1A7}" srcOrd="0" destOrd="0" presId="urn:microsoft.com/office/officeart/2008/layout/VerticalCurvedList"/>
    <dgm:cxn modelId="{7F834F9E-138C-431D-9DCE-3771677EC683}" srcId="{1BF1FD64-A420-4405-99F6-3A9BC02D33D2}" destId="{921DBAE5-2419-4661-8EEE-162A3A34F38A}" srcOrd="0" destOrd="0" parTransId="{77049290-53D5-4F8A-8808-2217A96EE2C8}" sibTransId="{487D94B8-B5B3-4DAD-ACE7-00AF9630069D}"/>
    <dgm:cxn modelId="{3EB8AE03-FD0C-4553-BB62-89554C254B10}" type="presOf" srcId="{DC8D2681-6F28-4CA5-9978-0C89F22AA64D}" destId="{EDB7D12E-56C8-410D-A975-89F73CE1DF18}" srcOrd="0" destOrd="0" presId="urn:microsoft.com/office/officeart/2008/layout/VerticalCurvedList"/>
    <dgm:cxn modelId="{78F0E2E6-2729-4106-A9E0-D9F8767B521F}" type="presOf" srcId="{921DBAE5-2419-4661-8EEE-162A3A34F38A}" destId="{E98101C5-1A0F-4362-AD4E-F51033E9710D}" srcOrd="0" destOrd="0" presId="urn:microsoft.com/office/officeart/2008/layout/VerticalCurvedList"/>
    <dgm:cxn modelId="{38124FE8-1C5A-4630-9CDA-771EE248A393}" type="presOf" srcId="{1BF1FD64-A420-4405-99F6-3A9BC02D33D2}" destId="{2DBA5F17-E019-4697-BAEA-9999F51D6BE4}" srcOrd="0" destOrd="0" presId="urn:microsoft.com/office/officeart/2008/layout/VerticalCurvedList"/>
    <dgm:cxn modelId="{A988AA8D-8C68-436F-9DA8-24AB29EE9AFF}" type="presParOf" srcId="{2DBA5F17-E019-4697-BAEA-9999F51D6BE4}" destId="{8ECE76BC-A270-41A6-B440-2BED5017C00A}" srcOrd="0" destOrd="0" presId="urn:microsoft.com/office/officeart/2008/layout/VerticalCurvedList"/>
    <dgm:cxn modelId="{5A2E3362-D506-4775-A1E2-5A40A62F70A7}" type="presParOf" srcId="{8ECE76BC-A270-41A6-B440-2BED5017C00A}" destId="{BB616ECF-A7ED-4D05-A71D-B40395958884}" srcOrd="0" destOrd="0" presId="urn:microsoft.com/office/officeart/2008/layout/VerticalCurvedList"/>
    <dgm:cxn modelId="{B1C9D5AC-84A5-4428-A4CF-26FA37DCF87F}" type="presParOf" srcId="{BB616ECF-A7ED-4D05-A71D-B40395958884}" destId="{2D4C141C-1999-4907-BFC8-B7DB16B304E0}" srcOrd="0" destOrd="0" presId="urn:microsoft.com/office/officeart/2008/layout/VerticalCurvedList"/>
    <dgm:cxn modelId="{D343674A-6F35-418A-8DC4-E7668CB09989}" type="presParOf" srcId="{BB616ECF-A7ED-4D05-A71D-B40395958884}" destId="{469B43A9-1A8F-4F62-854A-B8792DB2E1A7}" srcOrd="1" destOrd="0" presId="urn:microsoft.com/office/officeart/2008/layout/VerticalCurvedList"/>
    <dgm:cxn modelId="{11973805-7F1D-4D77-AE2C-2786923860FB}" type="presParOf" srcId="{BB616ECF-A7ED-4D05-A71D-B40395958884}" destId="{D02E3F48-4D53-4D29-807D-B1E9BC2B486E}" srcOrd="2" destOrd="0" presId="urn:microsoft.com/office/officeart/2008/layout/VerticalCurvedList"/>
    <dgm:cxn modelId="{7B24811F-AF27-4412-976D-21A9778A4D02}" type="presParOf" srcId="{BB616ECF-A7ED-4D05-A71D-B40395958884}" destId="{37A18451-B2ED-4882-8F04-8166BE71DBBF}" srcOrd="3" destOrd="0" presId="urn:microsoft.com/office/officeart/2008/layout/VerticalCurvedList"/>
    <dgm:cxn modelId="{19918B64-53B0-460F-9F27-18B931FFC664}" type="presParOf" srcId="{8ECE76BC-A270-41A6-B440-2BED5017C00A}" destId="{E98101C5-1A0F-4362-AD4E-F51033E9710D}" srcOrd="1" destOrd="0" presId="urn:microsoft.com/office/officeart/2008/layout/VerticalCurvedList"/>
    <dgm:cxn modelId="{2DD7F151-A7EA-4D5E-8527-58005370A58E}" type="presParOf" srcId="{8ECE76BC-A270-41A6-B440-2BED5017C00A}" destId="{B11A07CF-0185-48D2-B59F-96588E23C21C}" srcOrd="2" destOrd="0" presId="urn:microsoft.com/office/officeart/2008/layout/VerticalCurvedList"/>
    <dgm:cxn modelId="{8ADA6B85-1A12-4AD8-A71A-3DC40A5CCD10}" type="presParOf" srcId="{B11A07CF-0185-48D2-B59F-96588E23C21C}" destId="{1996E08C-98A3-40B6-ABFF-B27710B0BCB1}" srcOrd="0" destOrd="0" presId="urn:microsoft.com/office/officeart/2008/layout/VerticalCurvedList"/>
    <dgm:cxn modelId="{47C23CDC-117E-4C77-BBF4-24CC5690F31C}" type="presParOf" srcId="{8ECE76BC-A270-41A6-B440-2BED5017C00A}" destId="{EDB7D12E-56C8-410D-A975-89F73CE1DF18}" srcOrd="3" destOrd="0" presId="urn:microsoft.com/office/officeart/2008/layout/VerticalCurvedList"/>
    <dgm:cxn modelId="{3AD57140-9944-4B51-9B87-50F47C9E30A4}" type="presParOf" srcId="{8ECE76BC-A270-41A6-B440-2BED5017C00A}" destId="{12D30ABC-361B-4AB2-8796-F028F3993F0C}" srcOrd="4" destOrd="0" presId="urn:microsoft.com/office/officeart/2008/layout/VerticalCurvedList"/>
    <dgm:cxn modelId="{37988D30-A2F6-4078-97ED-B71CE1651286}" type="presParOf" srcId="{12D30ABC-361B-4AB2-8796-F028F3993F0C}" destId="{ED431038-6724-41E2-9322-E8E2F805B84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68498-921D-4E33-B286-BDA0BDF1E8ED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BCB938-F539-424E-8781-E6804A2E67D9}">
      <dsp:nvSpPr>
        <dsp:cNvPr id="0" name=""/>
        <dsp:cNvSpPr/>
      </dsp:nvSpPr>
      <dsp:spPr>
        <a:xfrm>
          <a:off x="328048" y="214010"/>
          <a:ext cx="5712764" cy="427857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পরাগায়ন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কাকে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বলে</a:t>
          </a:r>
          <a:r>
            <a:rPr lang="en-US" sz="1800" b="1" kern="1200" dirty="0" smtClean="0"/>
            <a:t>?</a:t>
          </a:r>
          <a:endParaRPr lang="en-US" sz="1800" b="1" kern="1200" dirty="0"/>
        </a:p>
      </dsp:txBody>
      <dsp:txXfrm>
        <a:off x="328048" y="214010"/>
        <a:ext cx="5712764" cy="427857"/>
      </dsp:txXfrm>
    </dsp:sp>
    <dsp:sp modelId="{535BD7D9-E1D1-4339-9167-CEBBA67407A7}">
      <dsp:nvSpPr>
        <dsp:cNvPr id="0" name=""/>
        <dsp:cNvSpPr/>
      </dsp:nvSpPr>
      <dsp:spPr>
        <a:xfrm>
          <a:off x="60637" y="160528"/>
          <a:ext cx="534822" cy="534822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C2C97-AB1C-4DAC-93A8-E38AA61C28C2}">
      <dsp:nvSpPr>
        <dsp:cNvPr id="0" name=""/>
        <dsp:cNvSpPr/>
      </dsp:nvSpPr>
      <dsp:spPr>
        <a:xfrm>
          <a:off x="679991" y="855715"/>
          <a:ext cx="5360822" cy="427857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পরাগায়ন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কত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প্রকার</a:t>
          </a:r>
          <a:r>
            <a:rPr lang="en-US" sz="1800" b="1" kern="1200" dirty="0" smtClean="0"/>
            <a:t> ও </a:t>
          </a:r>
          <a:r>
            <a:rPr lang="en-US" sz="1800" b="1" kern="1200" dirty="0" err="1" smtClean="0"/>
            <a:t>কি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কি</a:t>
          </a:r>
          <a:r>
            <a:rPr lang="en-US" sz="1800" b="1" kern="1200" dirty="0" smtClean="0"/>
            <a:t>?</a:t>
          </a:r>
          <a:endParaRPr lang="en-US" sz="1800" b="1" kern="1200" dirty="0"/>
        </a:p>
      </dsp:txBody>
      <dsp:txXfrm>
        <a:off x="679991" y="855715"/>
        <a:ext cx="5360822" cy="427857"/>
      </dsp:txXfrm>
    </dsp:sp>
    <dsp:sp modelId="{BBF9DB96-831D-4816-B2E8-4AD678AC4F33}">
      <dsp:nvSpPr>
        <dsp:cNvPr id="0" name=""/>
        <dsp:cNvSpPr/>
      </dsp:nvSpPr>
      <dsp:spPr>
        <a:xfrm>
          <a:off x="412579" y="802233"/>
          <a:ext cx="534822" cy="534822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0B705-B33C-44CE-9F04-2074151E505D}">
      <dsp:nvSpPr>
        <dsp:cNvPr id="0" name=""/>
        <dsp:cNvSpPr/>
      </dsp:nvSpPr>
      <dsp:spPr>
        <a:xfrm>
          <a:off x="840925" y="1497421"/>
          <a:ext cx="5199888" cy="427857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স্ব-পরাগায়ন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কাকে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বলে</a:t>
          </a:r>
          <a:r>
            <a:rPr lang="en-US" sz="1800" b="1" kern="1200" dirty="0" smtClean="0"/>
            <a:t>?</a:t>
          </a:r>
          <a:endParaRPr lang="en-US" sz="1800" b="1" kern="1200" dirty="0"/>
        </a:p>
      </dsp:txBody>
      <dsp:txXfrm>
        <a:off x="840925" y="1497421"/>
        <a:ext cx="5199888" cy="427857"/>
      </dsp:txXfrm>
    </dsp:sp>
    <dsp:sp modelId="{63EBC2AB-EEC8-41F5-ABCD-275AC04E17AE}">
      <dsp:nvSpPr>
        <dsp:cNvPr id="0" name=""/>
        <dsp:cNvSpPr/>
      </dsp:nvSpPr>
      <dsp:spPr>
        <a:xfrm>
          <a:off x="573514" y="1443939"/>
          <a:ext cx="534822" cy="534822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43640-E579-4BAC-96CC-8727C515DCD8}">
      <dsp:nvSpPr>
        <dsp:cNvPr id="0" name=""/>
        <dsp:cNvSpPr/>
      </dsp:nvSpPr>
      <dsp:spPr>
        <a:xfrm>
          <a:off x="840925" y="2138720"/>
          <a:ext cx="5199888" cy="427857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পর-পরাগায়ন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কাকে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বলে</a:t>
          </a:r>
          <a:r>
            <a:rPr lang="en-US" sz="1800" b="1" kern="1200" dirty="0" smtClean="0"/>
            <a:t>?</a:t>
          </a:r>
          <a:endParaRPr lang="en-US" sz="1800" b="1" kern="1200" dirty="0"/>
        </a:p>
      </dsp:txBody>
      <dsp:txXfrm>
        <a:off x="840925" y="2138720"/>
        <a:ext cx="5199888" cy="427857"/>
      </dsp:txXfrm>
    </dsp:sp>
    <dsp:sp modelId="{EC8369CA-F0AA-4442-998F-733DF66005E1}">
      <dsp:nvSpPr>
        <dsp:cNvPr id="0" name=""/>
        <dsp:cNvSpPr/>
      </dsp:nvSpPr>
      <dsp:spPr>
        <a:xfrm>
          <a:off x="573514" y="2085238"/>
          <a:ext cx="534822" cy="534822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EE566-BF77-4696-B899-E992F6A22C38}">
      <dsp:nvSpPr>
        <dsp:cNvPr id="0" name=""/>
        <dsp:cNvSpPr/>
      </dsp:nvSpPr>
      <dsp:spPr>
        <a:xfrm>
          <a:off x="679991" y="2780426"/>
          <a:ext cx="5360822" cy="427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স্ব-পরাগায়ন ও পর-পরাগায়ন এর পার্থক্য। </a:t>
          </a:r>
          <a:endParaRPr lang="en-US" sz="2000" kern="1200" dirty="0"/>
        </a:p>
      </dsp:txBody>
      <dsp:txXfrm>
        <a:off x="679991" y="2780426"/>
        <a:ext cx="5360822" cy="427857"/>
      </dsp:txXfrm>
    </dsp:sp>
    <dsp:sp modelId="{74F64AEC-5FC7-4BF4-BB82-94C7FA5E44F3}">
      <dsp:nvSpPr>
        <dsp:cNvPr id="0" name=""/>
        <dsp:cNvSpPr/>
      </dsp:nvSpPr>
      <dsp:spPr>
        <a:xfrm>
          <a:off x="412579" y="2726944"/>
          <a:ext cx="534822" cy="534822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8D40E-590E-4381-89D3-A915A19BDF27}">
      <dsp:nvSpPr>
        <dsp:cNvPr id="0" name=""/>
        <dsp:cNvSpPr/>
      </dsp:nvSpPr>
      <dsp:spPr>
        <a:xfrm>
          <a:off x="328048" y="3422131"/>
          <a:ext cx="5712764" cy="427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পরাগায়ন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এর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বিভিন্ন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মাধ্যম</a:t>
          </a:r>
          <a:r>
            <a:rPr lang="en-US" sz="2000" kern="1200" dirty="0" smtClean="0"/>
            <a:t>। </a:t>
          </a:r>
          <a:endParaRPr lang="en-US" sz="2000" kern="1200" dirty="0"/>
        </a:p>
      </dsp:txBody>
      <dsp:txXfrm>
        <a:off x="328048" y="3422131"/>
        <a:ext cx="5712764" cy="427857"/>
      </dsp:txXfrm>
    </dsp:sp>
    <dsp:sp modelId="{83DDA74F-146E-4B97-8B81-1C9DFB35A6DA}">
      <dsp:nvSpPr>
        <dsp:cNvPr id="0" name=""/>
        <dsp:cNvSpPr/>
      </dsp:nvSpPr>
      <dsp:spPr>
        <a:xfrm>
          <a:off x="60637" y="3368649"/>
          <a:ext cx="534822" cy="534822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EFB82-3B9D-4BFE-85E6-4C462969BB49}">
      <dsp:nvSpPr>
        <dsp:cNvPr id="0" name=""/>
        <dsp:cNvSpPr/>
      </dsp:nvSpPr>
      <dsp:spPr>
        <a:xfrm>
          <a:off x="0" y="721599"/>
          <a:ext cx="6096000" cy="121680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১।পরাগায়ন </a:t>
          </a:r>
          <a:r>
            <a:rPr lang="en-US" sz="24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কাকে</a:t>
          </a:r>
          <a:r>
            <a:rPr lang="en-US" sz="2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r>
            <a:rPr lang="en-US" sz="24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বলে</a:t>
          </a:r>
          <a:r>
            <a:rPr lang="en-US" sz="2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? </a:t>
          </a:r>
          <a:endParaRPr lang="en-US" sz="24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59399" y="780998"/>
        <a:ext cx="5977202" cy="1098002"/>
      </dsp:txXfrm>
    </dsp:sp>
    <dsp:sp modelId="{698D9EF8-E0D0-4484-A230-E228D91026DE}">
      <dsp:nvSpPr>
        <dsp:cNvPr id="0" name=""/>
        <dsp:cNvSpPr/>
      </dsp:nvSpPr>
      <dsp:spPr>
        <a:xfrm>
          <a:off x="0" y="2125600"/>
          <a:ext cx="6096000" cy="12168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২।পরাগায়ন </a:t>
          </a:r>
          <a:r>
            <a:rPr lang="en-US" sz="24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কত</a:t>
          </a:r>
          <a:r>
            <a:rPr lang="en-US" sz="2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r>
            <a:rPr lang="en-US" sz="24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প্রকার</a:t>
          </a:r>
          <a:r>
            <a:rPr lang="en-US" sz="2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ও </a:t>
          </a:r>
          <a:r>
            <a:rPr lang="en-US" sz="24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কি</a:t>
          </a:r>
          <a:r>
            <a:rPr lang="en-US" sz="2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r>
            <a:rPr lang="en-US" sz="24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কি</a:t>
          </a:r>
          <a:r>
            <a:rPr lang="en-US" sz="2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?</a:t>
          </a:r>
          <a:endParaRPr lang="en-US" sz="24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59399" y="2184999"/>
        <a:ext cx="5977202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B43A9-1A8F-4F62-854A-B8792DB2E1A7}">
      <dsp:nvSpPr>
        <dsp:cNvPr id="0" name=""/>
        <dsp:cNvSpPr/>
      </dsp:nvSpPr>
      <dsp:spPr>
        <a:xfrm>
          <a:off x="-4052685" y="-634507"/>
          <a:ext cx="4926614" cy="4926614"/>
        </a:xfrm>
        <a:prstGeom prst="blockArc">
          <a:avLst>
            <a:gd name="adj1" fmla="val 18900000"/>
            <a:gd name="adj2" fmla="val 2700000"/>
            <a:gd name="adj3" fmla="val 43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8101C5-1A0F-4362-AD4E-F51033E9710D}">
      <dsp:nvSpPr>
        <dsp:cNvPr id="0" name=""/>
        <dsp:cNvSpPr/>
      </dsp:nvSpPr>
      <dsp:spPr>
        <a:xfrm>
          <a:off x="966071" y="671804"/>
          <a:ext cx="4388285" cy="746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939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১।স্ব- </a:t>
          </a:r>
          <a:r>
            <a:rPr lang="en-US" sz="2400" b="1" kern="1200" dirty="0" err="1" smtClean="0"/>
            <a:t>পরাগায়ন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কাকে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বলে</a:t>
          </a:r>
          <a:r>
            <a:rPr lang="en-US" sz="2400" b="1" kern="1200" dirty="0" smtClean="0"/>
            <a:t>?</a:t>
          </a:r>
          <a:endParaRPr lang="en-US" sz="2400" kern="1200" dirty="0"/>
        </a:p>
      </dsp:txBody>
      <dsp:txXfrm>
        <a:off x="966071" y="671804"/>
        <a:ext cx="4388285" cy="746342"/>
      </dsp:txXfrm>
    </dsp:sp>
    <dsp:sp modelId="{1996E08C-98A3-40B6-ABFF-B27710B0BCB1}">
      <dsp:nvSpPr>
        <dsp:cNvPr id="0" name=""/>
        <dsp:cNvSpPr/>
      </dsp:nvSpPr>
      <dsp:spPr>
        <a:xfrm>
          <a:off x="487181" y="786930"/>
          <a:ext cx="475117" cy="51609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7D12E-56C8-410D-A975-89F73CE1DF18}">
      <dsp:nvSpPr>
        <dsp:cNvPr id="0" name=""/>
        <dsp:cNvSpPr/>
      </dsp:nvSpPr>
      <dsp:spPr>
        <a:xfrm>
          <a:off x="888453" y="2239347"/>
          <a:ext cx="4543522" cy="7465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939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২।পর-পরাগায়ন </a:t>
          </a:r>
          <a:r>
            <a:rPr lang="en-US" sz="2400" b="1" kern="1200" dirty="0" err="1" smtClean="0"/>
            <a:t>কাকে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বলে</a:t>
          </a:r>
          <a:r>
            <a:rPr lang="en-US" sz="2400" b="1" kern="1200" dirty="0" smtClean="0"/>
            <a:t>?</a:t>
          </a:r>
          <a:endParaRPr lang="en-US" sz="2400" kern="1200" dirty="0"/>
        </a:p>
      </dsp:txBody>
      <dsp:txXfrm>
        <a:off x="888453" y="2239347"/>
        <a:ext cx="4543522" cy="746551"/>
      </dsp:txXfrm>
    </dsp:sp>
    <dsp:sp modelId="{ED431038-6724-41E2-9322-E8E2F805B847}">
      <dsp:nvSpPr>
        <dsp:cNvPr id="0" name=""/>
        <dsp:cNvSpPr/>
      </dsp:nvSpPr>
      <dsp:spPr>
        <a:xfrm>
          <a:off x="482244" y="2344886"/>
          <a:ext cx="484991" cy="535473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ca_esv=3e7d448152e3a13c&amp;q=%E0%A6%87%E0%A6%A4%E0%A6%B0-%E0%A6%AA%E0%A6%B0%E0%A6%BE%E0%A6%97%E0%A6%BE%E0%A6%AF%E0%A6%BC%E0%A6%A8&amp;source=lnms&amp;fbs=AIIjpHxU7SXXniUZfeShr2fp4giZud1z6kQpMfoEdCJxnpm_3W-pLdZZVzNY_L9_ftx08kxh0Y7HJjyG45nCrn3athzy1BUZtrX4iRDWDx1RPl9GckNPOO16CiNH8zChDczYJPy1pv_whvoY7C_hxSFxa3LYke5y9rwbLIzdB5WiWBxUh_D6l3Samt9EP9LcxkobxD74vIIe&amp;sa=X&amp;ved=2ahUKEwiQ7_KIuN-RAxV2wjgGHa_QAmYQgK4QegYIAQgAEAU&amp;biw=580&amp;bih=609&amp;dpr=1" TargetMode="External"/><Relationship Id="rId2" Type="http://schemas.openxmlformats.org/officeDocument/2006/relationships/hyperlink" Target="https://www.google.com/search?sca_esv=3e7d448152e3a13c&amp;q=%E0%A6%B8%E0%A7%8D%E0%A6%AC%E0%A6%AA%E0%A6%B0%E0%A6%BE%E0%A6%97%E0%A6%BE%E0%A6%AF%E0%A6%BC%E0%A6%A8&amp;source=lnms&amp;fbs=AIIjpHxU7SXXniUZfeShr2fp4giZud1z6kQpMfoEdCJxnpm_3W-pLdZZVzNY_L9_ftx08kxh0Y7HJjyG45nCrn3athzy1BUZtrX4iRDWDx1RPl9GckNPOO16CiNH8zChDczYJPy1pv_whvoY7C_hxSFxa3LYke5y9rwbLIzdB5WiWBxUh_D6l3Samt9EP9LcxkobxD74vIIe&amp;sa=X&amp;ved=2ahUKEwiQ7_KIuN-RAxV2wjgGHa_QAmYQgK4QegYIAQgAEAQ&amp;biw=580&amp;bih=609&amp;dpr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568"/>
            <a:ext cx="9144000" cy="61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2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322736"/>
              </p:ext>
            </p:extLst>
          </p:nvPr>
        </p:nvGraphicFramePr>
        <p:xfrm>
          <a:off x="3752850" y="3143250"/>
          <a:ext cx="1638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Packager Shell Object" showAsIcon="1" r:id="rId3" imgW="1639080" imgH="571320" progId="Package">
                  <p:embed/>
                </p:oleObj>
              </mc:Choice>
              <mc:Fallback>
                <p:oleObj name="Packager Shell Object" showAsIcon="1" r:id="rId3" imgW="1639080" imgH="5713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52850" y="3143250"/>
                        <a:ext cx="16383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867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dirty="0" smtClean="0">
                <a:solidFill>
                  <a:srgbClr val="0070C0"/>
                </a:solidFill>
              </a:rPr>
              <a:t>স্ব-পরাগায়ন (</a:t>
            </a:r>
            <a:r>
              <a:rPr lang="en-US" sz="3600" dirty="0" smtClean="0">
                <a:solidFill>
                  <a:srgbClr val="0070C0"/>
                </a:solidFill>
              </a:rPr>
              <a:t>Self-pollination) </a:t>
            </a:r>
            <a:r>
              <a:rPr lang="as-IN" sz="3600" dirty="0" smtClean="0"/>
              <a:t>হলো এমন একটি প্রক্রিয়া যেখানে একটি ফুলের পরাগরেণু একই </a:t>
            </a:r>
            <a:r>
              <a:rPr lang="as-IN" sz="3600" dirty="0"/>
              <a:t>ফুল বা একই উদ্ভিদের অন্য ফুলে স্থানান্তরিত হয়, যা ফুলের বংশবৃদ্ধির একটি পদ্ধতি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097276"/>
            <a:ext cx="6345936" cy="376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6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674958"/>
              </p:ext>
            </p:extLst>
          </p:nvPr>
        </p:nvGraphicFramePr>
        <p:xfrm>
          <a:off x="3814763" y="3143250"/>
          <a:ext cx="15128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Packager Shell Object" showAsIcon="1" r:id="rId3" imgW="1512360" imgH="571320" progId="Package">
                  <p:embed/>
                </p:oleObj>
              </mc:Choice>
              <mc:Fallback>
                <p:oleObj name="Packager Shell Object" showAsIcon="1" r:id="rId3" imgW="1512360" imgH="5713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4763" y="3143250"/>
                        <a:ext cx="1512887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37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148" y="238537"/>
            <a:ext cx="876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 smtClean="0">
                <a:solidFill>
                  <a:srgbClr val="0070C0"/>
                </a:solidFill>
              </a:rPr>
              <a:t>পর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পরাগায়ন</a:t>
            </a:r>
            <a:r>
              <a:rPr lang="en-US" sz="3600" dirty="0" smtClean="0">
                <a:solidFill>
                  <a:srgbClr val="0070C0"/>
                </a:solidFill>
              </a:rPr>
              <a:t>(CROSS POLLINATION</a:t>
            </a:r>
            <a:r>
              <a:rPr lang="en-US" sz="3600" dirty="0" smtClean="0">
                <a:solidFill>
                  <a:prstClr val="black"/>
                </a:solidFill>
              </a:rPr>
              <a:t>)</a:t>
            </a:r>
            <a:endParaRPr lang="en-US" sz="3600" dirty="0">
              <a:solidFill>
                <a:prstClr val="black"/>
              </a:solidFill>
            </a:endParaRPr>
          </a:p>
          <a:p>
            <a:pPr lvl="0"/>
            <a:r>
              <a:rPr lang="as-IN" sz="3600" dirty="0" smtClean="0">
                <a:solidFill>
                  <a:prstClr val="black"/>
                </a:solidFill>
              </a:rPr>
              <a:t>যে </a:t>
            </a:r>
            <a:r>
              <a:rPr lang="as-IN" sz="3600" dirty="0">
                <a:solidFill>
                  <a:prstClr val="black"/>
                </a:solidFill>
              </a:rPr>
              <a:t>প্রক্রিয়ায় পরাগধানী হতে পরাগরেণু কোনো মাধ্যম বা বাহক দ্বারা একই প্রজাতির অন্য একটি গাছের ফুলের গর্ভমুণ্ডে স্থানান্তরিত হয় তাকে </a:t>
            </a:r>
            <a:r>
              <a:rPr lang="en-US" sz="3600" dirty="0">
                <a:solidFill>
                  <a:prstClr val="black"/>
                </a:solidFill>
              </a:rPr>
              <a:t>প</a:t>
            </a:r>
            <a:r>
              <a:rPr lang="as-IN" sz="3600" dirty="0" smtClean="0">
                <a:solidFill>
                  <a:prstClr val="black"/>
                </a:solidFill>
              </a:rPr>
              <a:t>র-পরাগ</a:t>
            </a:r>
            <a:r>
              <a:rPr lang="en-US" sz="3600" dirty="0" err="1" smtClean="0">
                <a:solidFill>
                  <a:prstClr val="black"/>
                </a:solidFill>
              </a:rPr>
              <a:t>ায়ন</a:t>
            </a:r>
            <a:r>
              <a:rPr lang="as-IN" sz="3600" dirty="0" smtClean="0">
                <a:solidFill>
                  <a:prstClr val="black"/>
                </a:solidFill>
              </a:rPr>
              <a:t> </a:t>
            </a:r>
            <a:r>
              <a:rPr lang="as-IN" sz="3600" dirty="0">
                <a:solidFill>
                  <a:prstClr val="black"/>
                </a:solidFill>
              </a:rPr>
              <a:t>বলে।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69974"/>
            <a:ext cx="7696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5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1447800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b="1" dirty="0">
                <a:solidFill>
                  <a:srgbClr val="0070C0"/>
                </a:solidFill>
              </a:rPr>
              <a:t>বৈশিষ্ট্য</a:t>
            </a:r>
            <a:r>
              <a:rPr lang="as-IN" b="1" dirty="0"/>
              <a:t> 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18941" y="1409288"/>
            <a:ext cx="147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b="1" dirty="0">
                <a:solidFill>
                  <a:srgbClr val="0070C0"/>
                </a:solidFill>
              </a:rPr>
              <a:t>স্ব-পরাগায়ন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25040" y="1371600"/>
            <a:ext cx="1636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b="1" dirty="0">
                <a:solidFill>
                  <a:srgbClr val="0070C0"/>
                </a:solidFill>
              </a:rPr>
              <a:t>পর-পরাগায়ন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362200"/>
            <a:ext cx="1729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b="1" dirty="0">
                <a:solidFill>
                  <a:schemeClr val="accent2"/>
                </a:solidFill>
              </a:rPr>
              <a:t>পরাগ স্থানান্তর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21205" y="2198983"/>
            <a:ext cx="2260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 smtClean="0"/>
              <a:t>একই ফুল বা একই গাছের মধ্যে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66590" y="2039034"/>
            <a:ext cx="2553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/>
              <a:t>একই প্রজাতির দুটি ভিন্ন গাছের মধ্যে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3465439"/>
            <a:ext cx="1885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b="1" dirty="0">
                <a:solidFill>
                  <a:schemeClr val="accent2"/>
                </a:solidFill>
              </a:rPr>
              <a:t>জিনগত</a:t>
            </a:r>
            <a:r>
              <a:rPr lang="as-IN" b="1" dirty="0"/>
              <a:t> </a:t>
            </a:r>
            <a:r>
              <a:rPr lang="as-IN" b="1" dirty="0">
                <a:solidFill>
                  <a:schemeClr val="accent2"/>
                </a:solidFill>
              </a:rPr>
              <a:t>বৈচিত্র্য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12484" y="3350080"/>
            <a:ext cx="25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/>
              <a:t>কম (প্রজাতির বিশুদ্ধতা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1000" y="3204292"/>
            <a:ext cx="2105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/>
              <a:t>বেশি (নতুন বৈশিষ্ট্য)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99268" y="4419600"/>
            <a:ext cx="222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b="1" dirty="0">
                <a:solidFill>
                  <a:schemeClr val="accent2"/>
                </a:solidFill>
              </a:rPr>
              <a:t>বাহকের</a:t>
            </a:r>
            <a:r>
              <a:rPr lang="as-IN" b="1" dirty="0"/>
              <a:t> </a:t>
            </a:r>
            <a:r>
              <a:rPr lang="as-IN" b="1" dirty="0">
                <a:solidFill>
                  <a:schemeClr val="accent2"/>
                </a:solidFill>
              </a:rPr>
              <a:t>প্রয়োজনীয়তা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00235" y="4403732"/>
            <a:ext cx="1502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/>
              <a:t>প্রয়োজন নেই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535282" y="4362547"/>
            <a:ext cx="1643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/>
              <a:t>প্রয়োজন আছে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57253" y="5410200"/>
            <a:ext cx="1712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b="1" dirty="0" smtClean="0">
                <a:solidFill>
                  <a:schemeClr val="accent2"/>
                </a:solidFill>
              </a:rPr>
              <a:t>শক্তির</a:t>
            </a:r>
            <a:r>
              <a:rPr lang="as-IN" b="1" dirty="0" smtClean="0"/>
              <a:t> </a:t>
            </a:r>
            <a:r>
              <a:rPr lang="as-IN" b="1" dirty="0" smtClean="0">
                <a:solidFill>
                  <a:schemeClr val="accent2"/>
                </a:solidFill>
              </a:rPr>
              <a:t>ব্যবহার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12484" y="5410200"/>
            <a:ext cx="2254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/>
              <a:t>কম (বাহক আকর্ষণে)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169972" y="5374232"/>
            <a:ext cx="2347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/>
              <a:t>বেশি (বাহক আকর্ষণে)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33400" y="6324600"/>
            <a:ext cx="2026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b="1" dirty="0">
                <a:solidFill>
                  <a:schemeClr val="accent2"/>
                </a:solidFill>
              </a:rPr>
              <a:t>উদ্ভিদের</a:t>
            </a:r>
            <a:r>
              <a:rPr lang="as-IN" b="1" dirty="0"/>
              <a:t> </a:t>
            </a:r>
            <a:r>
              <a:rPr lang="as-IN" b="1" dirty="0">
                <a:solidFill>
                  <a:schemeClr val="accent2"/>
                </a:solidFill>
              </a:rPr>
              <a:t>উদাহরণ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37418" y="6301078"/>
            <a:ext cx="1689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/>
              <a:t>সরিষা, </a:t>
            </a:r>
            <a:r>
              <a:rPr lang="as-IN" dirty="0" smtClean="0"/>
              <a:t>টমেটো</a:t>
            </a:r>
            <a:r>
              <a:rPr lang="en-US" dirty="0"/>
              <a:t>।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77403" y="6292546"/>
            <a:ext cx="160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 smtClean="0"/>
              <a:t>পেঁপে</a:t>
            </a:r>
            <a:r>
              <a:rPr lang="as-IN" dirty="0"/>
              <a:t>, আপেল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710865" y="304801"/>
            <a:ext cx="461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স্ব-পরাগায়ন</a:t>
            </a:r>
            <a:r>
              <a:rPr lang="en-US" b="1" dirty="0" smtClean="0">
                <a:solidFill>
                  <a:srgbClr val="00B050"/>
                </a:solidFill>
              </a:rPr>
              <a:t> ও </a:t>
            </a:r>
            <a:r>
              <a:rPr lang="en-US" b="1" dirty="0" err="1" smtClean="0">
                <a:solidFill>
                  <a:srgbClr val="00B050"/>
                </a:solidFill>
              </a:rPr>
              <a:t>পর-পরাগায়ন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এর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পার্থক্য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990600"/>
            <a:ext cx="2552700" cy="1790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776287"/>
            <a:ext cx="2057400" cy="2219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4253204"/>
            <a:ext cx="2619375" cy="174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381000"/>
            <a:ext cx="33909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পরাগায়ন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এর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বিভিন্ন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মাধ্যম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936815"/>
            <a:ext cx="14478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প্রজাপতি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72956" y="3095435"/>
            <a:ext cx="17526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মৌমাছি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5469" y="6141098"/>
            <a:ext cx="15240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বাতাস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12" y="4309868"/>
            <a:ext cx="2466975" cy="18478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62800" y="6248400"/>
            <a:ext cx="12954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পানি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2332217"/>
            <a:ext cx="2133600" cy="22650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0" y="4953000"/>
            <a:ext cx="15240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পাখি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665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3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1066800"/>
            <a:ext cx="39243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দলগত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কাজ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59383524"/>
              </p:ext>
            </p:extLst>
          </p:nvPr>
        </p:nvGraphicFramePr>
        <p:xfrm>
          <a:off x="3505200" y="1676400"/>
          <a:ext cx="5562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510"/>
            <a:ext cx="33528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1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9B43A9-1A8F-4F62-854A-B8792DB2E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469B43A9-1A8F-4F62-854A-B8792DB2E1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96E08C-98A3-40B6-ABFF-B27710B0B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1996E08C-98A3-40B6-ABFF-B27710B0B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8101C5-1A0F-4362-AD4E-F51033E97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E98101C5-1A0F-4362-AD4E-F51033E971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431038-6724-41E2-9322-E8E2F805B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ED431038-6724-41E2-9322-E8E2F805B8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B7D12E-56C8-410D-A975-89F73CE1D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EDB7D12E-56C8-410D-A975-89F73CE1D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642646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১</a:t>
            </a:r>
            <a:r>
              <a:rPr lang="as-IN" sz="1200" dirty="0" smtClean="0"/>
              <a:t>. </a:t>
            </a:r>
            <a:r>
              <a:rPr lang="as-IN" sz="1200" dirty="0"/>
              <a:t>পরাগায়নের প্রধান কাজ কী?</a:t>
            </a:r>
            <a:br>
              <a:rPr lang="as-IN" sz="1200" dirty="0"/>
            </a:br>
            <a:r>
              <a:rPr lang="as-IN" sz="1200" dirty="0"/>
              <a:t>ক) উদ্ভিদের বৃদ্ধি</a:t>
            </a:r>
            <a:br>
              <a:rPr lang="as-IN" sz="1200" dirty="0"/>
            </a:br>
            <a:r>
              <a:rPr lang="as-IN" sz="1200" dirty="0"/>
              <a:t>খ) ফল ও বীজ উৎপাদন</a:t>
            </a:r>
            <a:br>
              <a:rPr lang="as-IN" sz="1200" dirty="0"/>
            </a:br>
            <a:r>
              <a:rPr lang="as-IN" sz="1200" dirty="0"/>
              <a:t>গ) ফুলকে রঙিন করা</a:t>
            </a:r>
            <a:br>
              <a:rPr lang="as-IN" sz="1200" dirty="0"/>
            </a:br>
            <a:r>
              <a:rPr lang="as-IN" sz="1200" dirty="0"/>
              <a:t>ঘ) মাটির উর্বরতা বৃদ্ধি</a:t>
            </a:r>
            <a:br>
              <a:rPr lang="as-IN" sz="1200" dirty="0"/>
            </a:br>
            <a:r>
              <a:rPr lang="as-IN" dirty="0"/>
              <a:t> 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3822" y="3048000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২</a:t>
            </a:r>
            <a:r>
              <a:rPr lang="as-IN" sz="1400" dirty="0" smtClean="0"/>
              <a:t>. </a:t>
            </a:r>
            <a:r>
              <a:rPr lang="as-IN" sz="1400" dirty="0"/>
              <a:t>স্ব-পরাগায়ন ও পর-পরাগায়নের মধ্যে পার্থক্য কী?</a:t>
            </a:r>
            <a:br>
              <a:rPr lang="as-IN" sz="1400" dirty="0"/>
            </a:br>
            <a:r>
              <a:rPr lang="as-IN" sz="1400" dirty="0"/>
              <a:t>ক) স্ব-পরাগায়নে একই ফুল/গাছের মধ্যে পরাগরেণু স্থানান্তরিত হয়, পর-পরাগায়নে ভিন্ন উদ্ভিদের প্রয়োজন হয়।</a:t>
            </a:r>
            <a:br>
              <a:rPr lang="as-IN" sz="1400" dirty="0"/>
            </a:br>
            <a:r>
              <a:rPr lang="as-IN" sz="1400" dirty="0"/>
              <a:t>খ) স্ব-পরাগায়ন সবসময় হয়, পর-পরাগায়ন হয় না।</a:t>
            </a:r>
            <a:br>
              <a:rPr lang="as-IN" sz="1400" dirty="0"/>
            </a:br>
            <a:r>
              <a:rPr lang="as-IN" sz="1400" dirty="0"/>
              <a:t>গ) স্ব-পরাগায়নে কীট প্রয়োজন, পর-পরাগায়নে হয় না।</a:t>
            </a:r>
            <a:br>
              <a:rPr lang="as-IN" sz="1400" dirty="0"/>
            </a:br>
            <a:r>
              <a:rPr lang="as-IN" sz="1400" dirty="0"/>
              <a:t>ঘ) কোনোটিই নয়।</a:t>
            </a:r>
            <a:br>
              <a:rPr lang="as-IN" sz="1400" dirty="0"/>
            </a:br>
            <a:r>
              <a:rPr lang="as-IN" dirty="0"/>
              <a:t> 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4876800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৩</a:t>
            </a:r>
            <a:r>
              <a:rPr lang="as-IN" sz="1400" dirty="0" smtClean="0"/>
              <a:t>. </a:t>
            </a:r>
            <a:r>
              <a:rPr lang="as-IN" sz="1400" dirty="0"/>
              <a:t>কোন পদ্ধতিতে পরাগরেণু একই প্রজাতির অন্য একটি ফুলের গর্ভমুণ্ডে স্থানান্তরিত হয়?</a:t>
            </a:r>
            <a:br>
              <a:rPr lang="as-IN" sz="1400" dirty="0"/>
            </a:br>
            <a:r>
              <a:rPr lang="as-IN" sz="1400" dirty="0"/>
              <a:t>ক) স্ব-পরাগায়ন</a:t>
            </a:r>
            <a:br>
              <a:rPr lang="as-IN" sz="1400" dirty="0"/>
            </a:br>
            <a:r>
              <a:rPr lang="as-IN" sz="1400" dirty="0"/>
              <a:t>খ) পর-পরাগায়ন (ক্রস-পরাগায়ন)</a:t>
            </a:r>
            <a:br>
              <a:rPr lang="as-IN" sz="1400" dirty="0"/>
            </a:br>
            <a:r>
              <a:rPr lang="as-IN" sz="1400" dirty="0"/>
              <a:t>গ) ক্লিস্টোগ্যামি</a:t>
            </a:r>
            <a:br>
              <a:rPr lang="as-IN" sz="1400" dirty="0"/>
            </a:br>
            <a:r>
              <a:rPr lang="as-IN" sz="1400" dirty="0"/>
              <a:t>ঘ) অটোকেমি</a:t>
            </a:r>
            <a:br>
              <a:rPr lang="as-IN" sz="1400" dirty="0"/>
            </a:b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310489" y="1981200"/>
            <a:ext cx="1219200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১।উত্তরঃ(খ) 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3429000"/>
            <a:ext cx="1219200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২।উত্তরঃ(ক) 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10489" y="5257800"/>
            <a:ext cx="1295400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৩।উত্তরঃ(খ) 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69822" y="685800"/>
            <a:ext cx="364066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মূল্যায়ন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9059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762000"/>
            <a:ext cx="41148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বাড়ির</a:t>
            </a:r>
            <a:r>
              <a:rPr lang="en-US" b="1" dirty="0" smtClean="0">
                <a:solidFill>
                  <a:srgbClr val="0070C0"/>
                </a:solidFill>
              </a:rPr>
              <a:t>  </a:t>
            </a:r>
            <a:r>
              <a:rPr lang="en-US" b="1" dirty="0" err="1" smtClean="0">
                <a:solidFill>
                  <a:srgbClr val="0070C0"/>
                </a:solidFill>
              </a:rPr>
              <a:t>কাজ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1794933"/>
            <a:ext cx="44196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১।পরাগায়ন </a:t>
            </a:r>
            <a:r>
              <a:rPr lang="en-US" b="1" dirty="0" err="1" smtClean="0">
                <a:solidFill>
                  <a:srgbClr val="002060"/>
                </a:solidFill>
              </a:rPr>
              <a:t>এর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বিভিন্ন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মাধ্যম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বর্ণনা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কর</a:t>
            </a:r>
            <a:r>
              <a:rPr lang="en-US" b="1" dirty="0" smtClean="0">
                <a:solidFill>
                  <a:srgbClr val="002060"/>
                </a:solidFill>
              </a:rPr>
              <a:t>।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62867" y="2895600"/>
            <a:ext cx="4495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২।স্ব-পরাগায়ন ও </a:t>
            </a:r>
            <a:r>
              <a:rPr lang="en-US" b="1" dirty="0" err="1">
                <a:solidFill>
                  <a:srgbClr val="002060"/>
                </a:solidFill>
              </a:rPr>
              <a:t>পর-পরাগায়ন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এর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পার্থক্য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লিখ</a:t>
            </a:r>
            <a:r>
              <a:rPr lang="en-US" b="1" dirty="0" smtClean="0">
                <a:solidFill>
                  <a:srgbClr val="002060"/>
                </a:solidFill>
              </a:rPr>
              <a:t>।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" y="685800"/>
            <a:ext cx="3314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1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3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22" y="304800"/>
            <a:ext cx="3352800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000" dirty="0" err="1" smtClean="0">
                <a:solidFill>
                  <a:srgbClr val="0070C0"/>
                </a:solidFill>
              </a:rPr>
              <a:t>মোসাঃ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দিলরুবা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খাতুন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</a:p>
          <a:p>
            <a:pPr lvl="0" algn="ctr"/>
            <a:r>
              <a:rPr lang="en-US" sz="2000" dirty="0" err="1" smtClean="0">
                <a:solidFill>
                  <a:srgbClr val="0070C0"/>
                </a:solidFill>
              </a:rPr>
              <a:t>সহকারি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শিক্ষক,জীববিজ্ঞান</a:t>
            </a:r>
            <a:endParaRPr lang="en-US" sz="2000" dirty="0" smtClean="0">
              <a:solidFill>
                <a:srgbClr val="0070C0"/>
              </a:solidFill>
            </a:endParaRPr>
          </a:p>
          <a:p>
            <a:pPr lvl="0" algn="ctr"/>
            <a:r>
              <a:rPr lang="en-US" sz="2000" dirty="0" err="1" smtClean="0">
                <a:solidFill>
                  <a:srgbClr val="0070C0"/>
                </a:solidFill>
              </a:rPr>
              <a:t>পারদিলাল্পুর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দাখিল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মাদ্রাসা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6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65166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" y="1"/>
            <a:ext cx="40936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err="1">
                <a:solidFill>
                  <a:srgbClr val="002060"/>
                </a:solidFill>
              </a:rPr>
              <a:t>বিষয়ঃজীববিজ্ঞান</a:t>
            </a:r>
            <a:endParaRPr lang="en-US" b="1" dirty="0">
              <a:solidFill>
                <a:srgbClr val="002060"/>
              </a:solidFill>
            </a:endParaRPr>
          </a:p>
          <a:p>
            <a:pPr lvl="0" algn="ctr"/>
            <a:r>
              <a:rPr lang="en-US" b="1" dirty="0" err="1">
                <a:solidFill>
                  <a:srgbClr val="002060"/>
                </a:solidFill>
              </a:rPr>
              <a:t>শ্রেণীঃ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নবম</a:t>
            </a:r>
            <a:endParaRPr lang="en-US" b="1" dirty="0">
              <a:solidFill>
                <a:srgbClr val="002060"/>
              </a:solidFill>
            </a:endParaRPr>
          </a:p>
          <a:p>
            <a:pPr lvl="0" algn="ctr"/>
            <a:r>
              <a:rPr lang="en-US" b="1" dirty="0" err="1">
                <a:solidFill>
                  <a:srgbClr val="002060"/>
                </a:solidFill>
              </a:rPr>
              <a:t>অধ্যায়ঃ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একাদশ</a:t>
            </a:r>
            <a:endParaRPr lang="en-US" b="1" dirty="0">
              <a:solidFill>
                <a:srgbClr val="002060"/>
              </a:solidFill>
            </a:endParaRPr>
          </a:p>
          <a:p>
            <a:pPr lvl="0" algn="ctr"/>
            <a:r>
              <a:rPr lang="en-US" b="1" dirty="0" err="1">
                <a:solidFill>
                  <a:srgbClr val="002060"/>
                </a:solidFill>
              </a:rPr>
              <a:t>পিরিয়ডঃচতুর্থ</a:t>
            </a:r>
            <a:endParaRPr lang="en-US" b="1" dirty="0">
              <a:solidFill>
                <a:srgbClr val="002060"/>
              </a:solidFill>
            </a:endParaRPr>
          </a:p>
          <a:p>
            <a:pPr lvl="0" algn="ctr"/>
            <a:r>
              <a:rPr lang="en-US" b="1" dirty="0">
                <a:solidFill>
                  <a:srgbClr val="002060"/>
                </a:solidFill>
              </a:rPr>
              <a:t>তারিখঃ২৮-১২-২০২৫</a:t>
            </a:r>
          </a:p>
        </p:txBody>
      </p:sp>
    </p:spTree>
    <p:extLst>
      <p:ext uri="{BB962C8B-B14F-4D97-AF65-F5344CB8AC3E}">
        <p14:creationId xmlns:p14="http://schemas.microsoft.com/office/powerpoint/2010/main" val="385881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6105218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508518"/>
            <a:ext cx="32766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নিচের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ছবিটি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লক্ষ্য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করো</a:t>
            </a:r>
            <a:r>
              <a:rPr lang="en-US" b="1" dirty="0" smtClean="0">
                <a:solidFill>
                  <a:srgbClr val="00B050"/>
                </a:solidFill>
              </a:rPr>
              <a:t>….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8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3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2402933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90800" y="292722"/>
            <a:ext cx="44196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8256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668498-921D-4E33-B286-BDA0BDF1E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3E668498-921D-4E33-B286-BDA0BDF1E8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5BD7D9-E1D1-4339-9167-CEBBA6740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535BD7D9-E1D1-4339-9167-CEBBA67407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BCB938-F539-424E-8781-E6804A2E6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B2BCB938-F539-424E-8781-E6804A2E67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F9DB96-831D-4816-B2E8-4AD678AC4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BBF9DB96-831D-4816-B2E8-4AD678AC4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EC2C97-AB1C-4DAC-93A8-E38AA61C2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C8EC2C97-AB1C-4DAC-93A8-E38AA61C28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EBC2AB-EEC8-41F5-ABCD-275AC04E1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3EBC2AB-EEC8-41F5-ABCD-275AC04E17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E0B705-B33C-44CE-9F04-2074151E5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97E0B705-B33C-44CE-9F04-2074151E5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8369CA-F0AA-4442-998F-733DF6600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EC8369CA-F0AA-4442-998F-733DF66005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243640-E579-4BAC-96CC-8727C515D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D3243640-E579-4BAC-96CC-8727C515DC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F64AEC-5FC7-4BF4-BB82-94C7FA5E4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74F64AEC-5FC7-4BF4-BB82-94C7FA5E44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FEE566-BF77-4696-B899-E992F6A22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F8FEE566-BF77-4696-B899-E992F6A22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DDA74F-146E-4B97-8B81-1C9DFB35A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83DDA74F-146E-4B97-8B81-1C9DFB35A6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E8D40E-590E-4381-89D3-A915A19BD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80E8D40E-590E-4381-89D3-A915A19BDF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s-IN" sz="3200" b="1" dirty="0" smtClean="0">
                <a:solidFill>
                  <a:srgbClr val="7030A0"/>
                </a:solidFill>
              </a:rPr>
              <a:t>পরাগায়ন</a:t>
            </a:r>
            <a:r>
              <a:rPr lang="en-US" sz="3200" b="1" dirty="0" smtClean="0">
                <a:solidFill>
                  <a:srgbClr val="7030A0"/>
                </a:solidFill>
              </a:rPr>
              <a:t>ঃ</a:t>
            </a:r>
            <a:r>
              <a:rPr lang="as-IN" sz="3200" dirty="0" smtClean="0">
                <a:solidFill>
                  <a:prstClr val="black"/>
                </a:solidFill>
              </a:rPr>
              <a:t>পরাগধানী </a:t>
            </a:r>
            <a:r>
              <a:rPr lang="as-IN" sz="3200" dirty="0">
                <a:solidFill>
                  <a:prstClr val="black"/>
                </a:solidFill>
              </a:rPr>
              <a:t>থেকে পরাগরেণু স্থানান্তরিত হয়ে ফুলের গর্ভমুণ্ডে </a:t>
            </a:r>
            <a:r>
              <a:rPr lang="as-IN" sz="3200" dirty="0" smtClean="0">
                <a:solidFill>
                  <a:prstClr val="black"/>
                </a:solidFill>
              </a:rPr>
              <a:t>পতিত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as-IN" sz="3200" dirty="0" smtClean="0">
                <a:solidFill>
                  <a:prstClr val="black"/>
                </a:solidFill>
              </a:rPr>
              <a:t>হওয়াকে</a:t>
            </a:r>
            <a:r>
              <a:rPr lang="as-IN" sz="3200" dirty="0">
                <a:solidFill>
                  <a:prstClr val="black"/>
                </a:solidFill>
              </a:rPr>
              <a:t> </a:t>
            </a:r>
            <a:r>
              <a:rPr lang="as-IN" sz="3200" b="1" dirty="0">
                <a:solidFill>
                  <a:prstClr val="black"/>
                </a:solidFill>
              </a:rPr>
              <a:t>পরাগায়ন</a:t>
            </a:r>
            <a:r>
              <a:rPr lang="as-IN" sz="3200" dirty="0">
                <a:solidFill>
                  <a:prstClr val="black"/>
                </a:solidFill>
              </a:rPr>
              <a:t> বলে।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913107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4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8788" y="-437812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843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dirty="0">
                <a:solidFill>
                  <a:srgbClr val="7030A0"/>
                </a:solidFill>
              </a:rPr>
              <a:t>পরাগায়ন প্রধানত দুই প্রকার</a:t>
            </a:r>
            <a:r>
              <a:rPr lang="as-IN" sz="3200" dirty="0" smtClean="0">
                <a:solidFill>
                  <a:prstClr val="black"/>
                </a:solidFill>
              </a:rPr>
              <a:t>:</a:t>
            </a:r>
            <a:endParaRPr lang="en-US" sz="3200" dirty="0" smtClean="0">
              <a:solidFill>
                <a:prstClr val="black"/>
              </a:solidFill>
            </a:endParaRPr>
          </a:p>
          <a:p>
            <a:r>
              <a:rPr lang="en-US" sz="3200" dirty="0">
                <a:solidFill>
                  <a:prstClr val="black"/>
                </a:solidFill>
              </a:rPr>
              <a:t>	</a:t>
            </a:r>
            <a:r>
              <a:rPr lang="en-US" sz="3200" dirty="0" smtClean="0">
                <a:solidFill>
                  <a:prstClr val="black"/>
                </a:solidFill>
              </a:rPr>
              <a:t>	১।</a:t>
            </a:r>
            <a:r>
              <a:rPr lang="as-IN" sz="3200" dirty="0">
                <a:solidFill>
                  <a:prstClr val="black"/>
                </a:solidFill>
              </a:rPr>
              <a:t> </a:t>
            </a:r>
            <a:r>
              <a:rPr lang="as-IN" sz="3200" b="1" dirty="0">
                <a:solidFill>
                  <a:prstClr val="black"/>
                </a:solidFill>
                <a:hlinkClick r:id="rId2"/>
              </a:rPr>
              <a:t>স্বপরাগায়ন</a:t>
            </a:r>
            <a:r>
              <a:rPr lang="as-IN" sz="3200" dirty="0">
                <a:solidFill>
                  <a:prstClr val="black"/>
                </a:solidFill>
              </a:rPr>
              <a:t> (</a:t>
            </a:r>
            <a:r>
              <a:rPr lang="en-US" sz="3200" dirty="0">
                <a:solidFill>
                  <a:prstClr val="black"/>
                </a:solidFill>
              </a:rPr>
              <a:t>Self-pollination) </a:t>
            </a:r>
            <a:r>
              <a:rPr lang="as-IN" sz="3200" dirty="0">
                <a:solidFill>
                  <a:prstClr val="black"/>
                </a:solidFill>
              </a:rPr>
              <a:t>এবং </a:t>
            </a:r>
            <a:endParaRPr lang="en-US" sz="3200" dirty="0" smtClean="0">
              <a:solidFill>
                <a:prstClr val="black"/>
              </a:solidFill>
            </a:endParaRPr>
          </a:p>
          <a:p>
            <a:r>
              <a:rPr lang="en-US" sz="3200" b="1" dirty="0">
                <a:solidFill>
                  <a:prstClr val="black"/>
                </a:solidFill>
                <a:hlinkClick r:id="rId3"/>
              </a:rPr>
              <a:t>	</a:t>
            </a:r>
            <a:r>
              <a:rPr lang="en-US" sz="3200" b="1" dirty="0" smtClean="0">
                <a:solidFill>
                  <a:prstClr val="black"/>
                </a:solidFill>
                <a:hlinkClick r:id="rId3"/>
              </a:rPr>
              <a:t>	২।</a:t>
            </a:r>
            <a:r>
              <a:rPr lang="en-US" sz="3200" b="1" dirty="0">
                <a:solidFill>
                  <a:prstClr val="black"/>
                </a:solidFill>
                <a:hlinkClick r:id="rId3"/>
              </a:rPr>
              <a:t>প</a:t>
            </a:r>
            <a:r>
              <a:rPr lang="as-IN" sz="3200" b="1" dirty="0" smtClean="0">
                <a:solidFill>
                  <a:prstClr val="black"/>
                </a:solidFill>
                <a:hlinkClick r:id="rId3"/>
              </a:rPr>
              <a:t>র-পরাগায়ন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as-IN" sz="3200" dirty="0" smtClean="0">
                <a:solidFill>
                  <a:prstClr val="black"/>
                </a:solidFill>
              </a:rPr>
              <a:t>(</a:t>
            </a:r>
            <a:r>
              <a:rPr lang="en-US" sz="3200" dirty="0">
                <a:solidFill>
                  <a:prstClr val="black"/>
                </a:solidFill>
              </a:rPr>
              <a:t>Cross-pollination)।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7976"/>
            <a:ext cx="9144000" cy="524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6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5882690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67000" y="685800"/>
            <a:ext cx="36576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একক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কাজ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116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6EFB82-3B9D-4BFE-85E6-4C462969B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0C6EFB82-3B9D-4BFE-85E6-4C462969B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8D9EF8-E0D0-4484-A230-E228D9102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698D9EF8-E0D0-4484-A230-E228D9102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290</Words>
  <Application>Microsoft Office PowerPoint</Application>
  <PresentationFormat>On-screen Show (4:3)</PresentationFormat>
  <Paragraphs>65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CITY</dc:creator>
  <cp:lastModifiedBy>CITY</cp:lastModifiedBy>
  <cp:revision>64</cp:revision>
  <dcterms:created xsi:type="dcterms:W3CDTF">2006-08-16T00:00:00Z</dcterms:created>
  <dcterms:modified xsi:type="dcterms:W3CDTF">2026-01-04T05:00:44Z</dcterms:modified>
</cp:coreProperties>
</file>