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1"/>
  </p:notesMasterIdLst>
  <p:sldIdLst>
    <p:sldId id="256" r:id="rId2"/>
    <p:sldId id="272" r:id="rId3"/>
    <p:sldId id="271" r:id="rId4"/>
    <p:sldId id="257" r:id="rId5"/>
    <p:sldId id="270" r:id="rId6"/>
    <p:sldId id="258" r:id="rId7"/>
    <p:sldId id="259" r:id="rId8"/>
    <p:sldId id="273" r:id="rId9"/>
    <p:sldId id="26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D954D-A2E6-464B-9314-74B172DACDE2}" type="datetimeFigureOut">
              <a:rPr lang="en-US" smtClean="0"/>
              <a:t>11/01/2026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81C33-3A0C-40A3-A00A-8CB57E4FE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29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80AB-9A65-42F4-B1E6-E76836B08224}" type="datetimeFigureOut">
              <a:rPr lang="en-US" smtClean="0"/>
              <a:t>11/01/2026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8FAA-D99A-496A-A5C0-928BE5879D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80AB-9A65-42F4-B1E6-E76836B08224}" type="datetimeFigureOut">
              <a:rPr lang="en-US" smtClean="0"/>
              <a:t>11/01/2026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8FAA-D99A-496A-A5C0-928BE5879D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80AB-9A65-42F4-B1E6-E76836B08224}" type="datetimeFigureOut">
              <a:rPr lang="en-US" smtClean="0"/>
              <a:t>11/01/2026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8FAA-D99A-496A-A5C0-928BE5879D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80AB-9A65-42F4-B1E6-E76836B08224}" type="datetimeFigureOut">
              <a:rPr lang="en-US" smtClean="0"/>
              <a:t>11/01/2026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8FAA-D99A-496A-A5C0-928BE5879D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80AB-9A65-42F4-B1E6-E76836B08224}" type="datetimeFigureOut">
              <a:rPr lang="en-US" smtClean="0"/>
              <a:t>11/01/2026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8FAA-D99A-496A-A5C0-928BE5879D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80AB-9A65-42F4-B1E6-E76836B08224}" type="datetimeFigureOut">
              <a:rPr lang="en-US" smtClean="0"/>
              <a:t>11/01/2026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8FAA-D99A-496A-A5C0-928BE5879D5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80AB-9A65-42F4-B1E6-E76836B08224}" type="datetimeFigureOut">
              <a:rPr lang="en-US" smtClean="0"/>
              <a:t>11/01/2026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8FAA-D99A-496A-A5C0-928BE5879D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80AB-9A65-42F4-B1E6-E76836B08224}" type="datetimeFigureOut">
              <a:rPr lang="en-US" smtClean="0"/>
              <a:t>11/01/2026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8FAA-D99A-496A-A5C0-928BE5879D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80AB-9A65-42F4-B1E6-E76836B08224}" type="datetimeFigureOut">
              <a:rPr lang="en-US" smtClean="0"/>
              <a:t>11/01/2026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8FAA-D99A-496A-A5C0-928BE5879D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80AB-9A65-42F4-B1E6-E76836B08224}" type="datetimeFigureOut">
              <a:rPr lang="en-US" smtClean="0"/>
              <a:t>11/01/2026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B48FAA-D99A-496A-A5C0-928BE5879D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880AB-9A65-42F4-B1E6-E76836B08224}" type="datetimeFigureOut">
              <a:rPr lang="en-US" smtClean="0"/>
              <a:t>11/01/2026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8FAA-D99A-496A-A5C0-928BE5879D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77880AB-9A65-42F4-B1E6-E76836B08224}" type="datetimeFigureOut">
              <a:rPr lang="en-US" smtClean="0"/>
              <a:t>11/01/2026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9B48FAA-D99A-496A-A5C0-928BE5879D5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5360"/>
            <a:ext cx="9144000" cy="68326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Welcome</a:t>
            </a:r>
          </a:p>
          <a:p>
            <a:pPr algn="ctr"/>
            <a:r>
              <a:rPr lang="en-US" sz="13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to</a:t>
            </a:r>
            <a:endParaRPr lang="en-US" sz="138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en-US" sz="5400" b="1" i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-IX</a:t>
            </a:r>
            <a:br>
              <a:rPr lang="en-US" sz="5400" b="1" i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i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English For Today</a:t>
            </a:r>
          </a:p>
          <a:p>
            <a:pPr algn="ctr"/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967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0">
        <p14:honeycomb/>
        <p:sndAc>
          <p:stSnd>
            <p:snd r:embed="rId2" name="bomb.wav"/>
          </p:stSnd>
        </p:sndAc>
      </p:transition>
    </mc:Choice>
    <mc:Fallback xmlns="">
      <p:transition spd="slow" advTm="0">
        <p:fade/>
        <p:sndAc>
          <p:stSnd>
            <p:snd r:embed="rId3" name="bomb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Sirazum</a:t>
            </a:r>
            <a:r>
              <a:rPr lang="en-US" dirty="0" smtClean="0"/>
              <a:t> </a:t>
            </a:r>
            <a:r>
              <a:rPr lang="en-US" dirty="0" err="1" smtClean="0"/>
              <a:t>Munira</a:t>
            </a:r>
            <a:endParaRPr lang="en-US" dirty="0" smtClean="0"/>
          </a:p>
          <a:p>
            <a:r>
              <a:rPr lang="en-US" dirty="0" smtClean="0"/>
              <a:t>Assistant Teacher, English</a:t>
            </a:r>
          </a:p>
          <a:p>
            <a:r>
              <a:rPr lang="en-US" dirty="0" err="1" smtClean="0"/>
              <a:t>Kalukhali</a:t>
            </a:r>
            <a:r>
              <a:rPr lang="en-US" dirty="0" smtClean="0"/>
              <a:t> </a:t>
            </a:r>
            <a:r>
              <a:rPr lang="en-US" dirty="0" err="1" smtClean="0"/>
              <a:t>Dakhil</a:t>
            </a:r>
            <a:r>
              <a:rPr lang="en-US" dirty="0" smtClean="0"/>
              <a:t> </a:t>
            </a:r>
            <a:r>
              <a:rPr lang="en-US" dirty="0" err="1" smtClean="0"/>
              <a:t>Madrasha</a:t>
            </a:r>
            <a:endParaRPr lang="en-US" dirty="0" smtClean="0"/>
          </a:p>
          <a:p>
            <a:r>
              <a:rPr lang="en-US" dirty="0" err="1" smtClean="0"/>
              <a:t>Kalukhali</a:t>
            </a:r>
            <a:r>
              <a:rPr lang="en-US" dirty="0" smtClean="0"/>
              <a:t> </a:t>
            </a:r>
            <a:r>
              <a:rPr lang="en-US" dirty="0" err="1"/>
              <a:t>R</a:t>
            </a:r>
            <a:r>
              <a:rPr lang="en-US" dirty="0" err="1" smtClean="0"/>
              <a:t>ajbari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828800"/>
            <a:ext cx="2767164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45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382000" cy="5943600"/>
          </a:xfrm>
        </p:spPr>
        <p:txBody>
          <a:bodyPr>
            <a:normAutofit/>
          </a:bodyPr>
          <a:lstStyle/>
          <a:p>
            <a:pPr algn="ctr"/>
            <a:endParaRPr lang="en-US" b="1" i="1" dirty="0"/>
          </a:p>
          <a:p>
            <a:pPr algn="ctr"/>
            <a:endParaRPr lang="en-US" sz="3200" b="1" i="1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3200" b="1" i="1" dirty="0" smtClean="0"/>
          </a:p>
          <a:p>
            <a:pPr algn="ctr"/>
            <a:r>
              <a:rPr lang="en-US" sz="3200" b="1" i="1" dirty="0" smtClean="0"/>
              <a:t>Unit </a:t>
            </a:r>
            <a:r>
              <a:rPr lang="en-US" sz="3200" b="1" i="1" dirty="0"/>
              <a:t>-</a:t>
            </a:r>
            <a:r>
              <a:rPr lang="en-US" sz="3200" b="1" i="1" dirty="0" smtClean="0"/>
              <a:t>12</a:t>
            </a:r>
          </a:p>
          <a:p>
            <a:pPr algn="ctr"/>
            <a:r>
              <a:rPr lang="en-US" sz="3200" b="1" i="1" dirty="0" smtClean="0"/>
              <a:t>Roots</a:t>
            </a:r>
            <a:endParaRPr lang="en-US" sz="3200" b="1" i="1" dirty="0"/>
          </a:p>
          <a:p>
            <a:pPr algn="ctr"/>
            <a:r>
              <a:rPr lang="en-US" sz="3200" b="1" i="1" dirty="0"/>
              <a:t>Lesson-3</a:t>
            </a:r>
          </a:p>
          <a:p>
            <a:pPr algn="ctr"/>
            <a:r>
              <a:rPr lang="en-US" sz="3200" b="1" i="1" dirty="0"/>
              <a:t>The Return of the Native</a:t>
            </a:r>
          </a:p>
          <a:p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1143000"/>
            <a:ext cx="1905000" cy="254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9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566759"/>
            <a:ext cx="2590800" cy="26987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533400"/>
            <a:ext cx="3775364" cy="27320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958202"/>
            <a:ext cx="3429000" cy="229019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958203"/>
            <a:ext cx="2667000" cy="22901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0" y="338506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Jasim</a:t>
            </a:r>
            <a:r>
              <a:rPr lang="en-US" dirty="0" smtClean="0"/>
              <a:t> </a:t>
            </a:r>
            <a:r>
              <a:rPr lang="en-US" dirty="0" err="1" smtClean="0"/>
              <a:t>Uddin</a:t>
            </a:r>
            <a:r>
              <a:rPr lang="en-US" dirty="0" smtClean="0"/>
              <a:t> </a:t>
            </a:r>
            <a:r>
              <a:rPr lang="en-US" dirty="0"/>
              <a:t>:</a:t>
            </a:r>
            <a:r>
              <a:rPr lang="en-US" dirty="0" smtClean="0"/>
              <a:t>1903-1976)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91000" y="3385066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/>
              <a:t>Michael </a:t>
            </a:r>
            <a:r>
              <a:rPr lang="en-US" dirty="0" err="1"/>
              <a:t>Madhusudan</a:t>
            </a:r>
            <a:r>
              <a:rPr lang="en-US" dirty="0"/>
              <a:t> </a:t>
            </a:r>
            <a:r>
              <a:rPr lang="en-US" dirty="0" err="1"/>
              <a:t>Dutt</a:t>
            </a:r>
            <a:r>
              <a:rPr lang="en-US" dirty="0"/>
              <a:t> </a:t>
            </a:r>
            <a:r>
              <a:rPr lang="en-US" dirty="0" smtClean="0"/>
              <a:t>:1824</a:t>
            </a:r>
            <a:r>
              <a:rPr lang="en-US" dirty="0"/>
              <a:t> – </a:t>
            </a:r>
            <a:r>
              <a:rPr lang="en-US" dirty="0" smtClean="0"/>
              <a:t>1873</a:t>
            </a:r>
            <a:r>
              <a:rPr lang="en-US" dirty="0"/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0" y="6297661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(Rabindranath Tagore:1861-1941)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19600" y="6368534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Kazi</a:t>
            </a:r>
            <a:r>
              <a:rPr lang="en-US" dirty="0" smtClean="0"/>
              <a:t> </a:t>
            </a:r>
            <a:r>
              <a:rPr lang="en-US" dirty="0" err="1" smtClean="0"/>
              <a:t>Nazrul</a:t>
            </a:r>
            <a:r>
              <a:rPr lang="en-US" dirty="0" smtClean="0"/>
              <a:t> Islam: 1306</a:t>
            </a:r>
            <a:r>
              <a:rPr lang="as-IN" dirty="0"/>
              <a:t> </a:t>
            </a:r>
            <a:r>
              <a:rPr lang="en-US" dirty="0" smtClean="0"/>
              <a:t>-1976)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707371"/>
            <a:ext cx="2590800" cy="269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6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/>
            </a:r>
            <a:br>
              <a:rPr lang="en-US" sz="2200" b="1" dirty="0" smtClean="0"/>
            </a:br>
            <a:r>
              <a:rPr lang="as-IN" sz="2200" b="1" dirty="0" smtClean="0"/>
              <a:t>কপোতাক্ষ </a:t>
            </a:r>
            <a:r>
              <a:rPr lang="as-IN" sz="2200" b="1" dirty="0"/>
              <a:t>নদ</a:t>
            </a:r>
            <a:r>
              <a:rPr lang="as-IN" sz="2200" dirty="0"/>
              <a:t> </a:t>
            </a:r>
            <a:r>
              <a:rPr lang="as-IN" sz="2200" i="1" dirty="0"/>
              <a:t>(চতুর্দশপদী কবিতাবলী</a:t>
            </a:r>
            <a:r>
              <a:rPr lang="as-IN" i="1" dirty="0" smtClean="0"/>
              <a:t>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as-IN" sz="2200" dirty="0">
                <a:effectLst/>
              </a:rPr>
              <a:t>মাইকেল মধুসূদন দত্ত</a:t>
            </a:r>
            <a:r>
              <a:rPr lang="as-IN" sz="2200" dirty="0"/>
              <a:t/>
            </a:r>
            <a:br>
              <a:rPr lang="as-IN" sz="2200" dirty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as-IN" sz="2000" dirty="0" smtClean="0"/>
              <a:t>সতত</a:t>
            </a:r>
            <a:r>
              <a:rPr lang="as-IN" sz="2000" dirty="0"/>
              <a:t>, হে নদ, তুমি পড় মোর মনে |</a:t>
            </a:r>
            <a:br>
              <a:rPr lang="as-IN" sz="2000" dirty="0"/>
            </a:br>
            <a:r>
              <a:rPr lang="as-IN" sz="2000" dirty="0"/>
              <a:t>সতত তোমার কথা ভাবি এ বিরলে ;</a:t>
            </a:r>
            <a:br>
              <a:rPr lang="as-IN" sz="2000" dirty="0"/>
            </a:br>
            <a:r>
              <a:rPr lang="as-IN" sz="2000" dirty="0"/>
              <a:t>সতত ( যেমতি লোক নিশার স্বপনে</a:t>
            </a:r>
            <a:br>
              <a:rPr lang="as-IN" sz="2000" dirty="0"/>
            </a:br>
            <a:r>
              <a:rPr lang="as-IN" sz="2000" dirty="0"/>
              <a:t>শোনে মায়া-যন্ত্রধ্বনি) তব কলকলে</a:t>
            </a:r>
            <a:br>
              <a:rPr lang="as-IN" sz="2000" dirty="0"/>
            </a:br>
            <a:r>
              <a:rPr lang="as-IN" sz="2000" dirty="0"/>
              <a:t>জুড়াই এ কান আমি ভ্রান্তির ছলনে!---</a:t>
            </a:r>
            <a:br>
              <a:rPr lang="as-IN" sz="2000" dirty="0"/>
            </a:br>
            <a:r>
              <a:rPr lang="as-IN" sz="2000" dirty="0"/>
              <a:t>বহু দেশে দেখিয়াছি বহু নদ-দলে,</a:t>
            </a:r>
            <a:br>
              <a:rPr lang="as-IN" sz="2000" dirty="0"/>
            </a:br>
            <a:r>
              <a:rPr lang="as-IN" sz="2000" dirty="0"/>
              <a:t>কিন্তু এ স্নেহের তৃষ্ণা মিটে কার জলে?</a:t>
            </a:r>
            <a:br>
              <a:rPr lang="as-IN" sz="2000" dirty="0"/>
            </a:br>
            <a:r>
              <a:rPr lang="as-IN" sz="2000" dirty="0"/>
              <a:t>দুগ্ধ-স্রোতোরূপী তুমি জন্ম-ভূমি-স্তনে!</a:t>
            </a:r>
            <a:br>
              <a:rPr lang="as-IN" sz="2000" dirty="0"/>
            </a:b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259" y="533400"/>
            <a:ext cx="1905000" cy="182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64548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5562600" cy="4678363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2000" b="1" smtClean="0"/>
              <a:t>*Introducing </a:t>
            </a:r>
            <a:r>
              <a:rPr lang="en-US" sz="2000" b="1" dirty="0" smtClean="0"/>
              <a:t>the poet: </a:t>
            </a:r>
          </a:p>
          <a:p>
            <a:pPr marL="0" lvl="0" indent="0" algn="just">
              <a:buNone/>
            </a:pPr>
            <a:r>
              <a:rPr lang="en-US" sz="2000" dirty="0" smtClean="0"/>
              <a:t>Michael </a:t>
            </a:r>
            <a:r>
              <a:rPr lang="en-US" sz="2000" dirty="0" err="1"/>
              <a:t>Madhusudan</a:t>
            </a:r>
            <a:r>
              <a:rPr lang="en-US" sz="2000" dirty="0"/>
              <a:t> </a:t>
            </a:r>
            <a:r>
              <a:rPr lang="en-US" sz="2000" dirty="0" err="1"/>
              <a:t>Dutt</a:t>
            </a:r>
            <a:r>
              <a:rPr lang="en-US" sz="2000" dirty="0"/>
              <a:t> </a:t>
            </a:r>
            <a:r>
              <a:rPr lang="en-US" sz="2000" dirty="0" smtClean="0"/>
              <a:t>; </a:t>
            </a:r>
            <a:r>
              <a:rPr lang="en-US" sz="2000" dirty="0"/>
              <a:t>25 January 1824 – 29 June 1873) was a Bengali poet and playwright. He is considered one of the pioneers of Bengali </a:t>
            </a:r>
            <a:r>
              <a:rPr lang="en-US" sz="2000" dirty="0" smtClean="0"/>
              <a:t>literature.</a:t>
            </a:r>
            <a:endParaRPr lang="en-US" sz="2000" baseline="30000" dirty="0"/>
          </a:p>
          <a:p>
            <a:pPr marL="0" lvl="0" indent="0" algn="just">
              <a:buNone/>
            </a:pPr>
            <a:r>
              <a:rPr lang="en-US" sz="2000" dirty="0" err="1"/>
              <a:t>Madhusudan</a:t>
            </a:r>
            <a:r>
              <a:rPr lang="en-US" sz="2000" dirty="0"/>
              <a:t> was born in </a:t>
            </a:r>
            <a:r>
              <a:rPr lang="en-US" sz="2000" dirty="0" err="1"/>
              <a:t>Sagardari</a:t>
            </a:r>
            <a:r>
              <a:rPr lang="en-US" sz="2000" dirty="0"/>
              <a:t>, a village in </a:t>
            </a:r>
            <a:r>
              <a:rPr lang="en-US" sz="2000" dirty="0" err="1"/>
              <a:t>Keshabpur</a:t>
            </a:r>
            <a:r>
              <a:rPr lang="en-US" sz="2000" dirty="0"/>
              <a:t> </a:t>
            </a:r>
            <a:r>
              <a:rPr lang="en-US" sz="2000" dirty="0" err="1"/>
              <a:t>Upazila</a:t>
            </a:r>
            <a:r>
              <a:rPr lang="en-US" sz="2000" dirty="0"/>
              <a:t>, </a:t>
            </a:r>
            <a:r>
              <a:rPr lang="en-US" sz="2000" dirty="0" err="1"/>
              <a:t>Jessore</a:t>
            </a:r>
            <a:r>
              <a:rPr lang="en-US" sz="2000" dirty="0"/>
              <a:t> </a:t>
            </a:r>
            <a:r>
              <a:rPr lang="en-US" sz="2000" dirty="0" smtClean="0"/>
              <a:t>District</a:t>
            </a:r>
            <a:r>
              <a:rPr lang="en-US" sz="2000" dirty="0"/>
              <a:t> </a:t>
            </a:r>
            <a:r>
              <a:rPr lang="en-US" sz="2000" dirty="0" smtClean="0"/>
              <a:t>of</a:t>
            </a:r>
            <a:r>
              <a:rPr lang="en-US" sz="2000" dirty="0"/>
              <a:t> </a:t>
            </a:r>
            <a:r>
              <a:rPr lang="en-US" sz="2000" dirty="0" smtClean="0"/>
              <a:t>Bengal </a:t>
            </a:r>
            <a:r>
              <a:rPr lang="en-US" sz="2000" dirty="0"/>
              <a:t>to a </a:t>
            </a:r>
            <a:r>
              <a:rPr lang="en-US" sz="2000" dirty="0" err="1" smtClean="0"/>
              <a:t>Hindui</a:t>
            </a:r>
            <a:r>
              <a:rPr lang="en-US" sz="2000" dirty="0" smtClean="0"/>
              <a:t> family.</a:t>
            </a:r>
            <a:r>
              <a:rPr lang="en-US" sz="2000" dirty="0"/>
              <a:t> His father was </a:t>
            </a:r>
            <a:r>
              <a:rPr lang="en-US" sz="2000" dirty="0" err="1"/>
              <a:t>Rajnarayan</a:t>
            </a:r>
            <a:r>
              <a:rPr lang="en-US" sz="2000" dirty="0"/>
              <a:t> </a:t>
            </a:r>
            <a:r>
              <a:rPr lang="en-US" sz="2000" dirty="0" err="1"/>
              <a:t>Dutt</a:t>
            </a:r>
            <a:r>
              <a:rPr lang="en-US" sz="2000" dirty="0"/>
              <a:t> and his mother was </a:t>
            </a:r>
            <a:r>
              <a:rPr lang="en-US" sz="2000" dirty="0" err="1"/>
              <a:t>Jahnabi</a:t>
            </a:r>
            <a:r>
              <a:rPr lang="en-US" sz="2000" dirty="0"/>
              <a:t> </a:t>
            </a:r>
            <a:r>
              <a:rPr lang="en-US" sz="2000" dirty="0" smtClean="0"/>
              <a:t>Devi. He wants to be a Englishman from his early age in form and manner.</a:t>
            </a:r>
          </a:p>
          <a:p>
            <a:pPr marL="0" lvl="0" indent="0" algn="just">
              <a:buNone/>
            </a:pPr>
            <a:r>
              <a:rPr lang="en-US" sz="2000" dirty="0" smtClean="0"/>
              <a:t>* </a:t>
            </a:r>
            <a:r>
              <a:rPr lang="en-US" sz="2000" b="1" dirty="0" smtClean="0"/>
              <a:t>Read the passage from the book.</a:t>
            </a:r>
            <a:endParaRPr lang="en-US" sz="2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524000"/>
            <a:ext cx="1744807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640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6160694"/>
              </p:ext>
            </p:extLst>
          </p:nvPr>
        </p:nvGraphicFramePr>
        <p:xfrm>
          <a:off x="838200" y="1295400"/>
          <a:ext cx="7391400" cy="37356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98697"/>
                <a:gridCol w="1498697"/>
                <a:gridCol w="2604510"/>
                <a:gridCol w="1789496"/>
              </a:tblGrid>
              <a:tr h="601056">
                <a:tc>
                  <a:txBody>
                    <a:bodyPr/>
                    <a:lstStyle/>
                    <a:p>
                      <a:r>
                        <a:rPr lang="en-US" b="1" dirty="0" smtClean="0"/>
                        <a:t>Words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Bengali meaning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Meaning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Synonym</a:t>
                      </a:r>
                      <a:endParaRPr lang="en-US" b="1" dirty="0"/>
                    </a:p>
                  </a:txBody>
                  <a:tcPr/>
                </a:tc>
              </a:tr>
              <a:tr h="601056">
                <a:tc>
                  <a:txBody>
                    <a:bodyPr/>
                    <a:lstStyle/>
                    <a:p>
                      <a:r>
                        <a:rPr lang="en-US" dirty="0" smtClean="0"/>
                        <a:t>Dramatist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dirty="0" smtClean="0"/>
                        <a:t>নাট্যকার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person who writes plays.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playwright</a:t>
                      </a:r>
                      <a:endParaRPr lang="en-US" dirty="0"/>
                    </a:p>
                  </a:txBody>
                  <a:tcPr/>
                </a:tc>
              </a:tr>
              <a:tr h="601056">
                <a:tc>
                  <a:txBody>
                    <a:bodyPr/>
                    <a:lstStyle/>
                    <a:p>
                      <a:r>
                        <a:rPr lang="en-US" dirty="0" smtClean="0"/>
                        <a:t>Aspire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dirty="0" smtClean="0"/>
                        <a:t>আকাঙ্খা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direct one's hopes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r>
                        <a:rPr lang="en-US" smtClean="0"/>
                        <a:t>ope</a:t>
                      </a:r>
                      <a:endParaRPr lang="en-US" dirty="0"/>
                    </a:p>
                  </a:txBody>
                  <a:tcPr/>
                </a:tc>
              </a:tr>
              <a:tr h="1253376">
                <a:tc>
                  <a:txBody>
                    <a:bodyPr/>
                    <a:lstStyle/>
                    <a:p>
                      <a:r>
                        <a:rPr lang="en-US" dirty="0" smtClean="0"/>
                        <a:t>Sophisticated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dirty="0" smtClean="0"/>
                        <a:t>অত্যাধুনিক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involving a great deal of worldly experience and knowledge of fashion and culture.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cultured</a:t>
                      </a:r>
                      <a:endParaRPr lang="en-US" dirty="0"/>
                    </a:p>
                  </a:txBody>
                  <a:tcPr/>
                </a:tc>
              </a:tr>
              <a:tr h="601056">
                <a:tc>
                  <a:txBody>
                    <a:bodyPr/>
                    <a:lstStyle/>
                    <a:p>
                      <a:r>
                        <a:rPr lang="en-US" dirty="0" smtClean="0"/>
                        <a:t>Adopted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dirty="0" smtClean="0"/>
                        <a:t>গৃহীত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choose to take 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chosen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9035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Work	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Learn vocabulary with synonyms.</a:t>
            </a:r>
          </a:p>
          <a:p>
            <a:r>
              <a:rPr lang="en-US" dirty="0"/>
              <a:t>R</a:t>
            </a:r>
            <a:r>
              <a:rPr lang="en-US" dirty="0" smtClean="0"/>
              <a:t>ead the passage with spelling.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305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1752600"/>
            <a:ext cx="6477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 smtClean="0">
                <a:solidFill>
                  <a:schemeClr val="accent6">
                    <a:lumMod val="75000"/>
                  </a:schemeClr>
                </a:solidFill>
              </a:rPr>
              <a:t>Thank You very Much</a:t>
            </a:r>
          </a:p>
          <a:p>
            <a:pPr algn="ctr"/>
            <a:r>
              <a:rPr lang="en-US" sz="4400" b="1" i="1" dirty="0">
                <a:solidFill>
                  <a:schemeClr val="accent6">
                    <a:lumMod val="75000"/>
                  </a:schemeClr>
                </a:solidFill>
              </a:rPr>
              <a:t>f</a:t>
            </a:r>
            <a:r>
              <a:rPr lang="en-US" sz="4400" b="1" i="1" dirty="0" smtClean="0">
                <a:solidFill>
                  <a:schemeClr val="accent6">
                    <a:lumMod val="75000"/>
                  </a:schemeClr>
                </a:solidFill>
              </a:rPr>
              <a:t>or watching</a:t>
            </a:r>
            <a:endParaRPr lang="en-US" sz="4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67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1800</TotalTime>
  <Words>130</Words>
  <Application>Microsoft Office PowerPoint</Application>
  <PresentationFormat>On-screen Show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Angles</vt:lpstr>
      <vt:lpstr>PowerPoint Presentation</vt:lpstr>
      <vt:lpstr>Introducing</vt:lpstr>
      <vt:lpstr>PowerPoint Presentation</vt:lpstr>
      <vt:lpstr>PowerPoint Presentation</vt:lpstr>
      <vt:lpstr> কপোতাক্ষ নদ (চতুর্দশপদী কবিতাবলী) মাইকেল মধুসূদন দত্ত </vt:lpstr>
      <vt:lpstr>PowerPoint Presentation</vt:lpstr>
      <vt:lpstr>vocabulary</vt:lpstr>
      <vt:lpstr>Home Work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Rakibul</cp:lastModifiedBy>
  <cp:revision>102</cp:revision>
  <dcterms:created xsi:type="dcterms:W3CDTF">2023-09-17T15:49:03Z</dcterms:created>
  <dcterms:modified xsi:type="dcterms:W3CDTF">2026-01-11T10:50:51Z</dcterms:modified>
</cp:coreProperties>
</file>