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72" r:id="rId13"/>
    <p:sldId id="270" r:id="rId14"/>
    <p:sldId id="27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C1F1BB-FC92-4575-8FF8-84D77527885C}" type="doc">
      <dgm:prSet loTypeId="urn:microsoft.com/office/officeart/2005/8/layout/radial5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F2FB9ADD-1C98-4C89-9A08-FE2F7FF23279}">
      <dgm:prSet phldrT="[Text]" custT="1"/>
      <dgm:spPr>
        <a:solidFill>
          <a:schemeClr val="bg1"/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r>
            <a:rPr lang="en-US" sz="4000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খাদ্য</a:t>
          </a:r>
          <a:endParaRPr lang="en-US" sz="40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28A2777B-9140-45C0-B980-9A508A5A6537}" type="parTrans" cxnId="{8791976C-3A9A-4BE7-B499-C6279F87D2FB}">
      <dgm:prSet/>
      <dgm:spPr/>
      <dgm:t>
        <a:bodyPr/>
        <a:lstStyle/>
        <a:p>
          <a:endParaRPr lang="en-US"/>
        </a:p>
      </dgm:t>
    </dgm:pt>
    <dgm:pt modelId="{BBB94D56-9EFE-468D-B587-D65064DF212F}" type="sibTrans" cxnId="{8791976C-3A9A-4BE7-B499-C6279F87D2FB}">
      <dgm:prSet/>
      <dgm:spPr/>
      <dgm:t>
        <a:bodyPr/>
        <a:lstStyle/>
        <a:p>
          <a:endParaRPr lang="en-US"/>
        </a:p>
      </dgm:t>
    </dgm:pt>
    <dgm:pt modelId="{8B26190A-57FA-4CD1-B2E1-4F4A251FE3EC}">
      <dgm:prSet phldrT="[Text]"/>
      <dgm:spPr>
        <a:solidFill>
          <a:schemeClr val="bg1"/>
        </a:solidFill>
        <a:ln>
          <a:solidFill>
            <a:schemeClr val="accent6"/>
          </a:solidFill>
        </a:ln>
      </dgm:spPr>
      <dgm:t>
        <a:bodyPr/>
        <a:lstStyle/>
        <a:p>
          <a:r>
            <a:rPr lang="en-US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আমিষ</a:t>
          </a:r>
          <a:endParaRPr lang="en-US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B1FFF674-780C-408B-BB82-41480A82359B}" type="parTrans" cxnId="{9B767035-3643-4AE7-B14F-5A22D377E3E3}">
      <dgm:prSet/>
      <dgm:spPr>
        <a:solidFill>
          <a:schemeClr val="tx1"/>
        </a:solidFill>
      </dgm:spPr>
      <dgm:t>
        <a:bodyPr/>
        <a:lstStyle/>
        <a:p>
          <a:endParaRPr lang="en-US"/>
        </a:p>
      </dgm:t>
    </dgm:pt>
    <dgm:pt modelId="{2B327EAB-A67D-4253-AA21-4F4A1FD90085}" type="sibTrans" cxnId="{9B767035-3643-4AE7-B14F-5A22D377E3E3}">
      <dgm:prSet/>
      <dgm:spPr/>
      <dgm:t>
        <a:bodyPr/>
        <a:lstStyle/>
        <a:p>
          <a:endParaRPr lang="en-US"/>
        </a:p>
      </dgm:t>
    </dgm:pt>
    <dgm:pt modelId="{A31F197D-8612-4BE0-B528-3774898C2F95}">
      <dgm:prSet phldrT="[Text]"/>
      <dgm:spPr>
        <a:solidFill>
          <a:schemeClr val="bg1"/>
        </a:solidFill>
        <a:ln>
          <a:solidFill>
            <a:schemeClr val="accent6"/>
          </a:solidFill>
        </a:ln>
      </dgm:spPr>
      <dgm:t>
        <a:bodyPr/>
        <a:lstStyle/>
        <a:p>
          <a:r>
            <a:rPr lang="en-US" dirty="0" err="1" smtClean="0">
              <a:solidFill>
                <a:schemeClr val="tx2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rPr>
            <a:t>শর্করা</a:t>
          </a:r>
          <a:endParaRPr lang="en-US" dirty="0">
            <a:solidFill>
              <a:schemeClr val="tx2">
                <a:lumMod val="75000"/>
              </a:schemeClr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E09BA469-EB22-42BB-BED3-D28298E41484}" type="parTrans" cxnId="{23FB734E-B811-4AFE-A0BA-240BBA736343}">
      <dgm:prSet/>
      <dgm:spPr>
        <a:solidFill>
          <a:schemeClr val="tx1"/>
        </a:solidFill>
      </dgm:spPr>
      <dgm:t>
        <a:bodyPr/>
        <a:lstStyle/>
        <a:p>
          <a:endParaRPr lang="en-US"/>
        </a:p>
      </dgm:t>
    </dgm:pt>
    <dgm:pt modelId="{FFED35D3-6E45-4CE0-A819-FB24BD51FB8D}" type="sibTrans" cxnId="{23FB734E-B811-4AFE-A0BA-240BBA736343}">
      <dgm:prSet/>
      <dgm:spPr/>
      <dgm:t>
        <a:bodyPr/>
        <a:lstStyle/>
        <a:p>
          <a:endParaRPr lang="en-US"/>
        </a:p>
      </dgm:t>
    </dgm:pt>
    <dgm:pt modelId="{68CB3406-2500-49BB-8533-B2F46B992304}">
      <dgm:prSet phldrT="[Text]"/>
      <dgm:spPr>
        <a:solidFill>
          <a:schemeClr val="bg1"/>
        </a:solidFill>
        <a:ln>
          <a:solidFill>
            <a:schemeClr val="accent6"/>
          </a:solidFill>
        </a:ln>
      </dgm:spPr>
      <dgm:t>
        <a:bodyPr/>
        <a:lstStyle/>
        <a:p>
          <a:r>
            <a:rPr lang="en-US" dirty="0" err="1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rPr>
            <a:t>স্নেহ</a:t>
          </a:r>
          <a:endParaRPr lang="en-US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40A1B693-1CEA-4D20-BCFF-82C8B2A210BB}" type="parTrans" cxnId="{861BE227-8347-4374-9C69-F298F6A16501}">
      <dgm:prSet/>
      <dgm:spPr>
        <a:solidFill>
          <a:schemeClr val="tx1"/>
        </a:solidFill>
      </dgm:spPr>
      <dgm:t>
        <a:bodyPr/>
        <a:lstStyle/>
        <a:p>
          <a:endParaRPr lang="en-US"/>
        </a:p>
      </dgm:t>
    </dgm:pt>
    <dgm:pt modelId="{C33E2EFF-1B06-4954-BEF0-98F4BD6AD94C}" type="sibTrans" cxnId="{861BE227-8347-4374-9C69-F298F6A16501}">
      <dgm:prSet/>
      <dgm:spPr/>
      <dgm:t>
        <a:bodyPr/>
        <a:lstStyle/>
        <a:p>
          <a:endParaRPr lang="en-US"/>
        </a:p>
      </dgm:t>
    </dgm:pt>
    <dgm:pt modelId="{D3639D9A-745F-448F-A1BE-FE2AF660544E}" type="pres">
      <dgm:prSet presAssocID="{86C1F1BB-FC92-4575-8FF8-84D77527885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507E2EF-53E3-4002-B329-4CD302A291A4}" type="pres">
      <dgm:prSet presAssocID="{F2FB9ADD-1C98-4C89-9A08-FE2F7FF23279}" presName="centerShape" presStyleLbl="node0" presStyleIdx="0" presStyleCnt="1" custLinFactNeighborX="0" custLinFactNeighborY="-190"/>
      <dgm:spPr/>
      <dgm:t>
        <a:bodyPr/>
        <a:lstStyle/>
        <a:p>
          <a:endParaRPr lang="en-US"/>
        </a:p>
      </dgm:t>
    </dgm:pt>
    <dgm:pt modelId="{46A6ACF4-A6C5-41C9-98A1-F9BC68897ADB}" type="pres">
      <dgm:prSet presAssocID="{B1FFF674-780C-408B-BB82-41480A82359B}" presName="parTrans" presStyleLbl="sibTrans2D1" presStyleIdx="0" presStyleCnt="3"/>
      <dgm:spPr/>
      <dgm:t>
        <a:bodyPr/>
        <a:lstStyle/>
        <a:p>
          <a:endParaRPr lang="en-US"/>
        </a:p>
      </dgm:t>
    </dgm:pt>
    <dgm:pt modelId="{2C586BF8-9DBD-4945-A55F-13A5AD4AF97D}" type="pres">
      <dgm:prSet presAssocID="{B1FFF674-780C-408B-BB82-41480A82359B}" presName="connectorText" presStyleLbl="sibTrans2D1" presStyleIdx="0" presStyleCnt="3"/>
      <dgm:spPr/>
      <dgm:t>
        <a:bodyPr/>
        <a:lstStyle/>
        <a:p>
          <a:endParaRPr lang="en-US"/>
        </a:p>
      </dgm:t>
    </dgm:pt>
    <dgm:pt modelId="{6A82A61A-326B-430D-81EB-BF7E32BF09DB}" type="pres">
      <dgm:prSet presAssocID="{8B26190A-57FA-4CD1-B2E1-4F4A251FE3EC}" presName="node" presStyleLbl="node1" presStyleIdx="0" presStyleCnt="3" custRadScaleRad="100147" custRadScaleInc="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1B0B5F-C3D0-4AF0-950D-27D651DD53E9}" type="pres">
      <dgm:prSet presAssocID="{E09BA469-EB22-42BB-BED3-D28298E41484}" presName="parTrans" presStyleLbl="sibTrans2D1" presStyleIdx="1" presStyleCnt="3" custLinFactNeighborX="13990" custLinFactNeighborY="0"/>
      <dgm:spPr/>
      <dgm:t>
        <a:bodyPr/>
        <a:lstStyle/>
        <a:p>
          <a:endParaRPr lang="en-US"/>
        </a:p>
      </dgm:t>
    </dgm:pt>
    <dgm:pt modelId="{3D291C19-4ED6-4555-A75A-2CE74E101A6A}" type="pres">
      <dgm:prSet presAssocID="{E09BA469-EB22-42BB-BED3-D28298E41484}" presName="connectorText" presStyleLbl="sibTrans2D1" presStyleIdx="1" presStyleCnt="3"/>
      <dgm:spPr/>
      <dgm:t>
        <a:bodyPr/>
        <a:lstStyle/>
        <a:p>
          <a:endParaRPr lang="en-US"/>
        </a:p>
      </dgm:t>
    </dgm:pt>
    <dgm:pt modelId="{407C83CF-F8C0-4F1A-8206-CBAFD8F3D72C}" type="pres">
      <dgm:prSet presAssocID="{A31F197D-8612-4BE0-B528-3774898C2F95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EA3232-999E-4571-887C-C10B621D5E4E}" type="pres">
      <dgm:prSet presAssocID="{40A1B693-1CEA-4D20-BCFF-82C8B2A210BB}" presName="parTrans" presStyleLbl="sibTrans2D1" presStyleIdx="2" presStyleCnt="3"/>
      <dgm:spPr/>
      <dgm:t>
        <a:bodyPr/>
        <a:lstStyle/>
        <a:p>
          <a:endParaRPr lang="en-US"/>
        </a:p>
      </dgm:t>
    </dgm:pt>
    <dgm:pt modelId="{7A1E8411-AD5D-4B5E-A78F-D9A0D73DDD4D}" type="pres">
      <dgm:prSet presAssocID="{40A1B693-1CEA-4D20-BCFF-82C8B2A210BB}" presName="connectorText" presStyleLbl="sibTrans2D1" presStyleIdx="2" presStyleCnt="3"/>
      <dgm:spPr/>
      <dgm:t>
        <a:bodyPr/>
        <a:lstStyle/>
        <a:p>
          <a:endParaRPr lang="en-US"/>
        </a:p>
      </dgm:t>
    </dgm:pt>
    <dgm:pt modelId="{137BD981-7413-41D9-8157-7892153AD421}" type="pres">
      <dgm:prSet presAssocID="{68CB3406-2500-49BB-8533-B2F46B992304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B767035-3643-4AE7-B14F-5A22D377E3E3}" srcId="{F2FB9ADD-1C98-4C89-9A08-FE2F7FF23279}" destId="{8B26190A-57FA-4CD1-B2E1-4F4A251FE3EC}" srcOrd="0" destOrd="0" parTransId="{B1FFF674-780C-408B-BB82-41480A82359B}" sibTransId="{2B327EAB-A67D-4253-AA21-4F4A1FD90085}"/>
    <dgm:cxn modelId="{861BE227-8347-4374-9C69-F298F6A16501}" srcId="{F2FB9ADD-1C98-4C89-9A08-FE2F7FF23279}" destId="{68CB3406-2500-49BB-8533-B2F46B992304}" srcOrd="2" destOrd="0" parTransId="{40A1B693-1CEA-4D20-BCFF-82C8B2A210BB}" sibTransId="{C33E2EFF-1B06-4954-BEF0-98F4BD6AD94C}"/>
    <dgm:cxn modelId="{16014A32-FCA6-4BE4-B10E-547183FDBB22}" type="presOf" srcId="{86C1F1BB-FC92-4575-8FF8-84D77527885C}" destId="{D3639D9A-745F-448F-A1BE-FE2AF660544E}" srcOrd="0" destOrd="0" presId="urn:microsoft.com/office/officeart/2005/8/layout/radial5"/>
    <dgm:cxn modelId="{F83ACAB9-A7AF-4905-B09A-1D6D6569AD03}" type="presOf" srcId="{40A1B693-1CEA-4D20-BCFF-82C8B2A210BB}" destId="{7A1E8411-AD5D-4B5E-A78F-D9A0D73DDD4D}" srcOrd="1" destOrd="0" presId="urn:microsoft.com/office/officeart/2005/8/layout/radial5"/>
    <dgm:cxn modelId="{0036734B-8595-4095-8475-8B5F8D6BF3AC}" type="presOf" srcId="{A31F197D-8612-4BE0-B528-3774898C2F95}" destId="{407C83CF-F8C0-4F1A-8206-CBAFD8F3D72C}" srcOrd="0" destOrd="0" presId="urn:microsoft.com/office/officeart/2005/8/layout/radial5"/>
    <dgm:cxn modelId="{5EA565ED-DE86-4156-9757-580FCFCEFA4A}" type="presOf" srcId="{B1FFF674-780C-408B-BB82-41480A82359B}" destId="{46A6ACF4-A6C5-41C9-98A1-F9BC68897ADB}" srcOrd="0" destOrd="0" presId="urn:microsoft.com/office/officeart/2005/8/layout/radial5"/>
    <dgm:cxn modelId="{96E60F37-AC6A-4CD8-B650-9A7D89773E64}" type="presOf" srcId="{8B26190A-57FA-4CD1-B2E1-4F4A251FE3EC}" destId="{6A82A61A-326B-430D-81EB-BF7E32BF09DB}" srcOrd="0" destOrd="0" presId="urn:microsoft.com/office/officeart/2005/8/layout/radial5"/>
    <dgm:cxn modelId="{F2F58EB9-D558-4B01-90E9-2526FB77007C}" type="presOf" srcId="{40A1B693-1CEA-4D20-BCFF-82C8B2A210BB}" destId="{40EA3232-999E-4571-887C-C10B621D5E4E}" srcOrd="0" destOrd="0" presId="urn:microsoft.com/office/officeart/2005/8/layout/radial5"/>
    <dgm:cxn modelId="{8791976C-3A9A-4BE7-B499-C6279F87D2FB}" srcId="{86C1F1BB-FC92-4575-8FF8-84D77527885C}" destId="{F2FB9ADD-1C98-4C89-9A08-FE2F7FF23279}" srcOrd="0" destOrd="0" parTransId="{28A2777B-9140-45C0-B980-9A508A5A6537}" sibTransId="{BBB94D56-9EFE-468D-B587-D65064DF212F}"/>
    <dgm:cxn modelId="{F5520141-EADC-4007-B08D-84297C463571}" type="presOf" srcId="{E09BA469-EB22-42BB-BED3-D28298E41484}" destId="{3D291C19-4ED6-4555-A75A-2CE74E101A6A}" srcOrd="1" destOrd="0" presId="urn:microsoft.com/office/officeart/2005/8/layout/radial5"/>
    <dgm:cxn modelId="{23FB734E-B811-4AFE-A0BA-240BBA736343}" srcId="{F2FB9ADD-1C98-4C89-9A08-FE2F7FF23279}" destId="{A31F197D-8612-4BE0-B528-3774898C2F95}" srcOrd="1" destOrd="0" parTransId="{E09BA469-EB22-42BB-BED3-D28298E41484}" sibTransId="{FFED35D3-6E45-4CE0-A819-FB24BD51FB8D}"/>
    <dgm:cxn modelId="{EE69E8A2-C1F5-4282-80F3-885D1C9D2F1F}" type="presOf" srcId="{F2FB9ADD-1C98-4C89-9A08-FE2F7FF23279}" destId="{1507E2EF-53E3-4002-B329-4CD302A291A4}" srcOrd="0" destOrd="0" presId="urn:microsoft.com/office/officeart/2005/8/layout/radial5"/>
    <dgm:cxn modelId="{22661C21-88F6-44FE-B876-8F20F71F5958}" type="presOf" srcId="{68CB3406-2500-49BB-8533-B2F46B992304}" destId="{137BD981-7413-41D9-8157-7892153AD421}" srcOrd="0" destOrd="0" presId="urn:microsoft.com/office/officeart/2005/8/layout/radial5"/>
    <dgm:cxn modelId="{0ECB0F5E-9681-4A61-BF93-873A433B97EF}" type="presOf" srcId="{E09BA469-EB22-42BB-BED3-D28298E41484}" destId="{F71B0B5F-C3D0-4AF0-950D-27D651DD53E9}" srcOrd="0" destOrd="0" presId="urn:microsoft.com/office/officeart/2005/8/layout/radial5"/>
    <dgm:cxn modelId="{E76F16F1-03E3-41C1-9AD8-0DA8CA075020}" type="presOf" srcId="{B1FFF674-780C-408B-BB82-41480A82359B}" destId="{2C586BF8-9DBD-4945-A55F-13A5AD4AF97D}" srcOrd="1" destOrd="0" presId="urn:microsoft.com/office/officeart/2005/8/layout/radial5"/>
    <dgm:cxn modelId="{CBCECC2C-F8B7-4F13-B6FF-E5E82FD9C689}" type="presParOf" srcId="{D3639D9A-745F-448F-A1BE-FE2AF660544E}" destId="{1507E2EF-53E3-4002-B329-4CD302A291A4}" srcOrd="0" destOrd="0" presId="urn:microsoft.com/office/officeart/2005/8/layout/radial5"/>
    <dgm:cxn modelId="{04878F39-9830-43C0-B572-8B107BF52080}" type="presParOf" srcId="{D3639D9A-745F-448F-A1BE-FE2AF660544E}" destId="{46A6ACF4-A6C5-41C9-98A1-F9BC68897ADB}" srcOrd="1" destOrd="0" presId="urn:microsoft.com/office/officeart/2005/8/layout/radial5"/>
    <dgm:cxn modelId="{1949BA26-AE22-40B6-BFEB-D448F09F3E53}" type="presParOf" srcId="{46A6ACF4-A6C5-41C9-98A1-F9BC68897ADB}" destId="{2C586BF8-9DBD-4945-A55F-13A5AD4AF97D}" srcOrd="0" destOrd="0" presId="urn:microsoft.com/office/officeart/2005/8/layout/radial5"/>
    <dgm:cxn modelId="{BC9FAC5E-8422-4663-8302-79861256CA4C}" type="presParOf" srcId="{D3639D9A-745F-448F-A1BE-FE2AF660544E}" destId="{6A82A61A-326B-430D-81EB-BF7E32BF09DB}" srcOrd="2" destOrd="0" presId="urn:microsoft.com/office/officeart/2005/8/layout/radial5"/>
    <dgm:cxn modelId="{15FA992F-4495-4232-91A3-ACB8A8619880}" type="presParOf" srcId="{D3639D9A-745F-448F-A1BE-FE2AF660544E}" destId="{F71B0B5F-C3D0-4AF0-950D-27D651DD53E9}" srcOrd="3" destOrd="0" presId="urn:microsoft.com/office/officeart/2005/8/layout/radial5"/>
    <dgm:cxn modelId="{100D42F7-07E8-45BB-A0CF-4318BF2DA954}" type="presParOf" srcId="{F71B0B5F-C3D0-4AF0-950D-27D651DD53E9}" destId="{3D291C19-4ED6-4555-A75A-2CE74E101A6A}" srcOrd="0" destOrd="0" presId="urn:microsoft.com/office/officeart/2005/8/layout/radial5"/>
    <dgm:cxn modelId="{0056A172-A29F-4B1B-92D5-BE4920B02811}" type="presParOf" srcId="{D3639D9A-745F-448F-A1BE-FE2AF660544E}" destId="{407C83CF-F8C0-4F1A-8206-CBAFD8F3D72C}" srcOrd="4" destOrd="0" presId="urn:microsoft.com/office/officeart/2005/8/layout/radial5"/>
    <dgm:cxn modelId="{112AF920-63EE-450B-8599-24F30C0DD5F1}" type="presParOf" srcId="{D3639D9A-745F-448F-A1BE-FE2AF660544E}" destId="{40EA3232-999E-4571-887C-C10B621D5E4E}" srcOrd="5" destOrd="0" presId="urn:microsoft.com/office/officeart/2005/8/layout/radial5"/>
    <dgm:cxn modelId="{2377C934-96BE-4F60-9DBC-0E0EE8623991}" type="presParOf" srcId="{40EA3232-999E-4571-887C-C10B621D5E4E}" destId="{7A1E8411-AD5D-4B5E-A78F-D9A0D73DDD4D}" srcOrd="0" destOrd="0" presId="urn:microsoft.com/office/officeart/2005/8/layout/radial5"/>
    <dgm:cxn modelId="{283E2324-6D1D-4833-90D9-C7B4ED33348E}" type="presParOf" srcId="{D3639D9A-745F-448F-A1BE-FE2AF660544E}" destId="{137BD981-7413-41D9-8157-7892153AD421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07E2EF-53E3-4002-B329-4CD302A291A4}">
      <dsp:nvSpPr>
        <dsp:cNvPr id="0" name=""/>
        <dsp:cNvSpPr/>
      </dsp:nvSpPr>
      <dsp:spPr>
        <a:xfrm>
          <a:off x="3224585" y="1978072"/>
          <a:ext cx="1417358" cy="1417358"/>
        </a:xfrm>
        <a:prstGeom prst="ellips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err="1" smtClean="0">
              <a:solidFill>
                <a:schemeClr val="accent4">
                  <a:lumMod val="40000"/>
                  <a:lumOff val="6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rPr>
            <a:t>খাদ্য</a:t>
          </a:r>
          <a:endParaRPr lang="en-US" sz="4000" kern="1200" dirty="0">
            <a:solidFill>
              <a:schemeClr val="accent4">
                <a:lumMod val="40000"/>
                <a:lumOff val="60000"/>
              </a:schemeClr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432152" y="2185639"/>
        <a:ext cx="1002224" cy="1002224"/>
      </dsp:txXfrm>
    </dsp:sp>
    <dsp:sp modelId="{46A6ACF4-A6C5-41C9-98A1-F9BC68897ADB}">
      <dsp:nvSpPr>
        <dsp:cNvPr id="0" name=""/>
        <dsp:cNvSpPr/>
      </dsp:nvSpPr>
      <dsp:spPr>
        <a:xfrm rot="16200000">
          <a:off x="3784675" y="1465175"/>
          <a:ext cx="297178" cy="4819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>
        <a:off x="3829252" y="1606132"/>
        <a:ext cx="208025" cy="289141"/>
      </dsp:txXfrm>
    </dsp:sp>
    <dsp:sp modelId="{6A82A61A-326B-430D-81EB-BF7E32BF09DB}">
      <dsp:nvSpPr>
        <dsp:cNvPr id="0" name=""/>
        <dsp:cNvSpPr/>
      </dsp:nvSpPr>
      <dsp:spPr>
        <a:xfrm>
          <a:off x="3224585" y="0"/>
          <a:ext cx="1417358" cy="1417358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err="1" smtClean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rPr>
            <a:t>আমিষ</a:t>
          </a:r>
          <a:endParaRPr lang="en-US" sz="3500" kern="1200" dirty="0">
            <a:solidFill>
              <a:srgbClr val="FFFF00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432152" y="207567"/>
        <a:ext cx="1002224" cy="1002224"/>
      </dsp:txXfrm>
    </dsp:sp>
    <dsp:sp modelId="{F71B0B5F-C3D0-4AF0-950D-27D651DD53E9}">
      <dsp:nvSpPr>
        <dsp:cNvPr id="0" name=""/>
        <dsp:cNvSpPr/>
      </dsp:nvSpPr>
      <dsp:spPr>
        <a:xfrm rot="1811292">
          <a:off x="4633613" y="2940966"/>
          <a:ext cx="301668" cy="4819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>
        <a:off x="4639750" y="3014592"/>
        <a:ext cx="211168" cy="289141"/>
      </dsp:txXfrm>
    </dsp:sp>
    <dsp:sp modelId="{407C83CF-F8C0-4F1A-8206-CBAFD8F3D72C}">
      <dsp:nvSpPr>
        <dsp:cNvPr id="0" name=""/>
        <dsp:cNvSpPr/>
      </dsp:nvSpPr>
      <dsp:spPr>
        <a:xfrm>
          <a:off x="4941711" y="2976990"/>
          <a:ext cx="1417358" cy="1417358"/>
        </a:xfrm>
        <a:prstGeom prst="ellipse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err="1" smtClean="0">
              <a:solidFill>
                <a:schemeClr val="tx2">
                  <a:lumMod val="7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rPr>
            <a:t>শর্করা</a:t>
          </a:r>
          <a:endParaRPr lang="en-US" sz="3500" kern="1200" dirty="0">
            <a:solidFill>
              <a:schemeClr val="tx2">
                <a:lumMod val="75000"/>
              </a:schemeClr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149278" y="3184557"/>
        <a:ext cx="1002224" cy="1002224"/>
      </dsp:txXfrm>
    </dsp:sp>
    <dsp:sp modelId="{40EA3232-999E-4571-887C-C10B621D5E4E}">
      <dsp:nvSpPr>
        <dsp:cNvPr id="0" name=""/>
        <dsp:cNvSpPr/>
      </dsp:nvSpPr>
      <dsp:spPr>
        <a:xfrm rot="8988708">
          <a:off x="2931247" y="2940966"/>
          <a:ext cx="301668" cy="4819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/>
        </a:p>
      </dsp:txBody>
      <dsp:txXfrm rot="10800000">
        <a:off x="3015610" y="3014592"/>
        <a:ext cx="211168" cy="289141"/>
      </dsp:txXfrm>
    </dsp:sp>
    <dsp:sp modelId="{137BD981-7413-41D9-8157-7892153AD421}">
      <dsp:nvSpPr>
        <dsp:cNvPr id="0" name=""/>
        <dsp:cNvSpPr/>
      </dsp:nvSpPr>
      <dsp:spPr>
        <a:xfrm>
          <a:off x="1507459" y="2976990"/>
          <a:ext cx="1417358" cy="1417358"/>
        </a:xfrm>
        <a:prstGeom prst="ellipse">
          <a:avLst/>
        </a:prstGeom>
        <a:solidFill>
          <a:schemeClr val="tx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0" tIns="44450" rIns="44450" bIns="4445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 dirty="0" err="1" smtClean="0">
              <a:solidFill>
                <a:schemeClr val="accent4">
                  <a:lumMod val="60000"/>
                  <a:lumOff val="4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rPr>
            <a:t>স্নেহ</a:t>
          </a:r>
          <a:endParaRPr lang="en-US" sz="3500" kern="1200" dirty="0">
            <a:solidFill>
              <a:schemeClr val="accent4">
                <a:lumMod val="60000"/>
                <a:lumOff val="40000"/>
              </a:schemeClr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1715026" y="3184557"/>
        <a:ext cx="1002224" cy="10022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809E84-99F7-4924-B769-53BD2AB1531E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EC6B67-5611-4F8D-9677-C4BC8124BF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22857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754482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2493-DB51-4BBA-B3B5-207307306787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6A150-B8CC-4AA3-88F2-CF2721EA9A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42697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2493-DB51-4BBA-B3B5-207307306787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6A150-B8CC-4AA3-88F2-CF2721EA9A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2961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2493-DB51-4BBA-B3B5-207307306787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6A150-B8CC-4AA3-88F2-CF2721EA9A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64965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2493-DB51-4BBA-B3B5-207307306787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6A150-B8CC-4AA3-88F2-CF2721EA9A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20035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2493-DB51-4BBA-B3B5-207307306787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6A150-B8CC-4AA3-88F2-CF2721EA9A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1991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2493-DB51-4BBA-B3B5-207307306787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6A150-B8CC-4AA3-88F2-CF2721EA9A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5272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2493-DB51-4BBA-B3B5-207307306787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6A150-B8CC-4AA3-88F2-CF2721EA9A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20239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2493-DB51-4BBA-B3B5-207307306787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6A150-B8CC-4AA3-88F2-CF2721EA9A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73414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2493-DB51-4BBA-B3B5-207307306787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6A150-B8CC-4AA3-88F2-CF2721EA9A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7686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2493-DB51-4BBA-B3B5-207307306787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6A150-B8CC-4AA3-88F2-CF2721EA9A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99667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F2493-DB51-4BBA-B3B5-207307306787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56A150-B8CC-4AA3-88F2-CF2721EA9A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57805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0F2493-DB51-4BBA-B3B5-207307306787}" type="datetimeFigureOut">
              <a:rPr lang="en-US" smtClean="0"/>
              <a:pPr/>
              <a:t>1/11/2026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56A150-B8CC-4AA3-88F2-CF2721EA9AB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12794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733" y="239151"/>
            <a:ext cx="11666806" cy="642893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38325" y="316075"/>
            <a:ext cx="5274683" cy="2215991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bn-BD" sz="13800" dirty="0">
                <a:solidFill>
                  <a:schemeClr val="accent6"/>
                </a:solidFill>
                <a:latin typeface="NikoshBAN" pitchFamily="2" charset="0"/>
                <a:cs typeface="NikoshBAN" pitchFamily="2" charset="0"/>
              </a:rPr>
              <a:t>স্বাগতম</a:t>
            </a:r>
            <a:endParaRPr lang="en-US" sz="138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0347522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 preferRelativeResize="0"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29401" y="138952"/>
            <a:ext cx="3886197" cy="3657600"/>
          </a:xfrm>
          <a:prstGeom prst="rect">
            <a:avLst/>
          </a:prstGeom>
        </p:spPr>
      </p:pic>
      <p:pic>
        <p:nvPicPr>
          <p:cNvPr id="3" name="Picture 2"/>
          <p:cNvPicPr preferRelativeResize="0"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47736" y="138952"/>
            <a:ext cx="3657600" cy="3657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95800" y="4648201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স্নেহ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চর্বি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610308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</p:nvPr>
        </p:nvSpPr>
        <p:spPr>
          <a:xfrm>
            <a:off x="1866900" y="2590800"/>
            <a:ext cx="8381999" cy="3440668"/>
          </a:xfrm>
          <a:ln w="38100">
            <a:noFill/>
          </a:ln>
        </p:spPr>
        <p:txBody>
          <a:bodyPr>
            <a:normAutofit/>
          </a:bodyPr>
          <a:lstStyle/>
          <a:p>
            <a:pPr algn="ctr"/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আমিষ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শর্করা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স্নেহ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জাতীয়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খাদ্যের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5400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r>
              <a:rPr lang="bn-BD" sz="7300" u="sng" dirty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bn-BD" sz="7300" u="sng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/>
            </a:r>
            <a:b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</a:br>
            <a:endParaRPr lang="en-US" sz="2800" b="1" dirty="0">
              <a:solidFill>
                <a:srgbClr val="E1178F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85603" y="1205132"/>
            <a:ext cx="2590800" cy="923330"/>
          </a:xfrm>
          <a:prstGeom prst="rect">
            <a:avLst/>
          </a:prstGeom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  <a:t>দলীয় কাজ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9165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75913" y="787790"/>
            <a:ext cx="7033846" cy="4572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4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4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4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4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>
              <a:buFont typeface="Wingdings" pitchFamily="2" charset="2"/>
              <a:buChar char="v"/>
            </a:pP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খাদ্য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কাকে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।</a:t>
            </a:r>
          </a:p>
          <a:p>
            <a:pPr algn="ctr">
              <a:buFont typeface="Wingdings" pitchFamily="2" charset="2"/>
              <a:buChar char="v"/>
            </a:pP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খাদ্যের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উপাদান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কয়টি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endParaRPr lang="en-US" sz="4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4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খাদ্য উপাদান কয়টি ও কি কি</a:t>
            </a:r>
            <a:endParaRPr lang="en-US" sz="40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62200" y="1219201"/>
            <a:ext cx="746760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বাড়ির কাজ</a:t>
            </a:r>
            <a:endParaRPr lang="en-US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bn-BD" sz="4400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981200" y="3244335"/>
            <a:ext cx="7772400" cy="830997"/>
          </a:xfrm>
          <a:prstGeom prst="rect">
            <a:avLst/>
          </a:prstGeom>
          <a:ln w="38100">
            <a:noFill/>
          </a:ln>
        </p:spPr>
        <p:txBody>
          <a:bodyPr wrap="square">
            <a:spAutoFit/>
          </a:bodyPr>
          <a:lstStyle/>
          <a:p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খাদ্য উপাদান গুলোর পুষ্টিগু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ণ</a:t>
            </a:r>
            <a:r>
              <a:rPr lang="bn-BD" sz="4800" dirty="0">
                <a:latin typeface="NikoshBAN" panose="02000000000000000000" pitchFamily="2" charset="0"/>
                <a:cs typeface="NikoshBAN" panose="02000000000000000000" pitchFamily="2" charset="0"/>
              </a:rPr>
              <a:t> বর্ণনা কর।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xmlns="" val="78809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4726" y="0"/>
            <a:ext cx="6499274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977640" y="2310619"/>
            <a:ext cx="3581400" cy="1446550"/>
          </a:xfrm>
          <a:prstGeom prst="rect">
            <a:avLst/>
          </a:prstGeom>
          <a:ln w="5715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bn-BD" sz="8800" b="1" dirty="0"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8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2406769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61926" y="327454"/>
            <a:ext cx="3581430" cy="923330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bn-BD" sz="5400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পরিচিতি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5117" y="2541494"/>
            <a:ext cx="6131859" cy="3724096"/>
          </a:xfrm>
          <a:prstGeom prst="rect">
            <a:avLst/>
          </a:prstGeom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4800" dirty="0" err="1">
                <a:latin typeface="NikoshBAN" panose="02000000000000000000" pitchFamily="2" charset="0"/>
                <a:cs typeface="NikoshBAN" panose="02000000000000000000" pitchFamily="2" charset="0"/>
              </a:rPr>
              <a:t>মোঃ</a:t>
            </a:r>
            <a:r>
              <a:rPr lang="en-US" sz="4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মানিক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মিয়া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সহকারি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শিক্ষক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(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আইসিটি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)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গড়জরিপা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আজিজিয়া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দারুচ্ছুন্নাত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দাখিল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latin typeface="NikoshBAN" pitchFamily="2" charset="0"/>
                <a:cs typeface="NikoshBAN" pitchFamily="2" charset="0"/>
              </a:rPr>
              <a:t>মাদরাসা</a:t>
            </a:r>
            <a:r>
              <a:rPr lang="bn-BD" sz="40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শ্রীবরদী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4000" dirty="0" err="1" smtClean="0">
                <a:latin typeface="NikoshBAN" pitchFamily="2" charset="0"/>
                <a:cs typeface="NikoshBAN" pitchFamily="2" charset="0"/>
              </a:rPr>
              <a:t>শেরপুর</a:t>
            </a:r>
            <a:r>
              <a:rPr lang="en-US" sz="4000" dirty="0" smtClean="0">
                <a:latin typeface="NikoshBAN" pitchFamily="2" charset="0"/>
                <a:cs typeface="NikoshBAN" pitchFamily="2" charset="0"/>
              </a:rPr>
              <a:t> ।</a:t>
            </a:r>
            <a:endParaRPr lang="bn-BD" sz="4000" dirty="0">
              <a:latin typeface="Times New Roman" panose="02020603050405020304" pitchFamily="18" charset="0"/>
              <a:cs typeface="NikoshBAN" panose="02000000000000000000" pitchFamily="2" charset="0"/>
            </a:endParaRPr>
          </a:p>
          <a:p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bn-BD" sz="3600" dirty="0"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252673" y="2902690"/>
            <a:ext cx="4114022" cy="2554545"/>
          </a:xfrm>
          <a:prstGeom prst="rect">
            <a:avLst/>
          </a:prstGeom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বিজ্ঞান </a:t>
            </a:r>
          </a:p>
          <a:p>
            <a:pPr algn="ctr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শ্রে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ণিঃ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৮ম</a:t>
            </a:r>
          </a:p>
          <a:p>
            <a:pPr algn="ctr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১৩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সময়ঃ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৫০মিনিট</a:t>
            </a:r>
          </a:p>
        </p:txBody>
      </p:sp>
      <p:pic>
        <p:nvPicPr>
          <p:cNvPr id="6" name="Picture 5" descr="ma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3898" y="196948"/>
            <a:ext cx="2227554" cy="250404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xmlns="" val="113194904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55066" y="1251048"/>
            <a:ext cx="2400300" cy="1714500"/>
          </a:xfrm>
          <a:prstGeom prst="rect">
            <a:avLst/>
          </a:prstGeom>
        </p:spPr>
      </p:pic>
      <p:pic>
        <p:nvPicPr>
          <p:cNvPr id="3" name="Picture 2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50719" y="1318382"/>
            <a:ext cx="2400300" cy="1714500"/>
          </a:xfrm>
          <a:prstGeom prst="rect">
            <a:avLst/>
          </a:prstGeom>
        </p:spPr>
      </p:pic>
      <p:pic>
        <p:nvPicPr>
          <p:cNvPr id="4" name="Picture 3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28332" y="1341294"/>
            <a:ext cx="2400300" cy="17145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777100" y="3153342"/>
            <a:ext cx="990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ভিটামিন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31334" y="3098478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আমিষ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910809" y="3043614"/>
            <a:ext cx="7296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শর্করা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90772" y="3722619"/>
            <a:ext cx="2400300" cy="1714500"/>
          </a:xfrm>
          <a:prstGeom prst="rect">
            <a:avLst/>
          </a:prstGeom>
        </p:spPr>
      </p:pic>
      <p:pic>
        <p:nvPicPr>
          <p:cNvPr id="12" name="Picture 11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00738" y="3725058"/>
            <a:ext cx="2400300" cy="1714500"/>
          </a:xfrm>
          <a:prstGeom prst="rect">
            <a:avLst/>
          </a:prstGeom>
        </p:spPr>
      </p:pic>
      <p:pic>
        <p:nvPicPr>
          <p:cNvPr id="20" name="Picture 19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36540" y="3698902"/>
            <a:ext cx="2400300" cy="1714500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2968385" y="5568987"/>
            <a:ext cx="5485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স্নেহ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092089" y="5568987"/>
            <a:ext cx="12378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খনিজ লবণ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9216769" y="5568987"/>
            <a:ext cx="6190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পানি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9346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21" grpId="0"/>
      <p:bldP spid="22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81399" y="1828801"/>
            <a:ext cx="588615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bn-BD" sz="5400" b="1" dirty="0" smtClean="0">
                <a:latin typeface="NikoshBAN" pitchFamily="2" charset="0"/>
                <a:cs typeface="NikoshBAN" pitchFamily="2" charset="0"/>
                <a:sym typeface="Arial"/>
              </a:rPr>
              <a:t>পুষ্টি </a:t>
            </a:r>
            <a:r>
              <a:rPr lang="bn-BD" sz="5400" b="1" dirty="0">
                <a:latin typeface="NikoshBAN" pitchFamily="2" charset="0"/>
                <a:cs typeface="NikoshBAN" pitchFamily="2" charset="0"/>
                <a:sym typeface="Arial"/>
              </a:rPr>
              <a:t>ও</a:t>
            </a:r>
            <a:r>
              <a:rPr lang="bn-BD" sz="6000" b="1" dirty="0">
                <a:latin typeface="NikoshBAN" pitchFamily="2" charset="0"/>
                <a:cs typeface="NikoshBAN" pitchFamily="2" charset="0"/>
                <a:sym typeface="Arial"/>
              </a:rPr>
              <a:t> </a:t>
            </a:r>
            <a:r>
              <a:rPr lang="bn-IN" sz="5400" b="1" dirty="0">
                <a:latin typeface="NikoshBAN" pitchFamily="2" charset="0"/>
                <a:cs typeface="NikoshBAN" pitchFamily="2" charset="0"/>
              </a:rPr>
              <a:t>খাদ্য</a:t>
            </a:r>
            <a:r>
              <a:rPr lang="bn-BD" sz="5400" b="1" dirty="0">
                <a:latin typeface="NikoshBAN" pitchFamily="2" charset="0"/>
                <a:cs typeface="NikoshBAN" pitchFamily="2" charset="0"/>
              </a:rPr>
              <a:t> উপাদান 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7105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91397" y="858131"/>
            <a:ext cx="8001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6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bn-BD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শিক্ষাথীরা-</a:t>
            </a:r>
          </a:p>
          <a:p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১ খাদ্য কি তা বলতে পারবে।</a:t>
            </a:r>
          </a:p>
          <a:p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২ খাদ্য উপাদান কয়টি ও কি কি তা লিখতে পারবে।</a:t>
            </a:r>
          </a:p>
          <a:p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৩ খাদ্য উপাদান গুলোর পুষ্টিগু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ণ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 বর্ণনা করতে পারবে।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397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3"/>
          <p:cNvSpPr txBox="1"/>
          <p:nvPr/>
        </p:nvSpPr>
        <p:spPr>
          <a:xfrm>
            <a:off x="3719710" y="5040464"/>
            <a:ext cx="5413664" cy="4348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algn="ctr"/>
            <a:r>
              <a:rPr lang="bn-BD" sz="2100" b="1" dirty="0">
                <a:solidFill>
                  <a:srgbClr val="7030A0"/>
                </a:solidFill>
                <a:latin typeface="NikoshBAN" pitchFamily="2" charset="0"/>
                <a:ea typeface="Trebuchet MS"/>
                <a:cs typeface="NikoshBAN" pitchFamily="2" charset="0"/>
                <a:sym typeface="Trebuchet MS"/>
              </a:rPr>
              <a:t>খাদ্য কি ?</a:t>
            </a:r>
            <a:endParaRPr sz="2100" b="1" dirty="0">
              <a:solidFill>
                <a:srgbClr val="7030A0"/>
              </a:solidFill>
              <a:latin typeface="NikoshBAN" pitchFamily="2" charset="0"/>
              <a:ea typeface="Trebuchet MS"/>
              <a:cs typeface="NikoshBAN" pitchFamily="2" charset="0"/>
              <a:sym typeface="Trebuchet MS"/>
            </a:endParaRPr>
          </a:p>
        </p:txBody>
      </p:sp>
      <p:pic>
        <p:nvPicPr>
          <p:cNvPr id="2" name="Picture 1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92839" y="1585964"/>
            <a:ext cx="3429000" cy="2743200"/>
          </a:xfrm>
          <a:prstGeom prst="rect">
            <a:avLst/>
          </a:prstGeom>
        </p:spPr>
      </p:pic>
      <p:pic>
        <p:nvPicPr>
          <p:cNvPr id="3" name="Picture 2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30103" y="1585964"/>
            <a:ext cx="3429000" cy="27432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606296" y="4675501"/>
            <a:ext cx="8901684" cy="116479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bn-BD" sz="2400" b="1" dirty="0">
                <a:solidFill>
                  <a:schemeClr val="tx1"/>
                </a:solidFill>
                <a:latin typeface="NikoshBAN" pitchFamily="2" charset="0"/>
                <a:ea typeface="Trebuchet MS"/>
                <a:cs typeface="NikoshBAN" pitchFamily="2" charset="0"/>
                <a:sym typeface="Trebuchet MS"/>
              </a:rPr>
              <a:t>যে সকল জৈব উপাদান দেহের ক্ষয় পূরণ, বৃদ্ধি সাধন এবং শক্তি যোগায় তাকে খাদ্য বলে।</a:t>
            </a:r>
          </a:p>
        </p:txBody>
      </p:sp>
    </p:spTree>
    <p:extLst>
      <p:ext uri="{BB962C8B-B14F-4D97-AF65-F5344CB8AC3E}">
        <p14:creationId xmlns:p14="http://schemas.microsoft.com/office/powerpoint/2010/main" xmlns="" val="3763339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608729" y="2057402"/>
            <a:ext cx="701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6000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3801993607"/>
              </p:ext>
            </p:extLst>
          </p:nvPr>
        </p:nvGraphicFramePr>
        <p:xfrm>
          <a:off x="2084294" y="1653986"/>
          <a:ext cx="7866529" cy="43971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099112" y="506668"/>
            <a:ext cx="3733800" cy="70788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উপাদান অনুযায়ী খাদ্য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848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3581400"/>
            <a:ext cx="7620000" cy="1446550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bn-BD" sz="4400" dirty="0">
                <a:latin typeface="NikoshBAN" panose="02000000000000000000" pitchFamily="2" charset="0"/>
                <a:cs typeface="NikoshBAN" panose="02000000000000000000" pitchFamily="2" charset="0"/>
              </a:rPr>
              <a:t>উপাদান অনুযায়ী খাদ্যের উপাদান কয়টি ও কি কি</a:t>
            </a:r>
            <a:r>
              <a:rPr lang="bn-BD" sz="40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2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0" y="1752601"/>
            <a:ext cx="3886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8000" dirty="0"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bn-BD" sz="6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8000" dirty="0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8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538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15164" y="3495425"/>
            <a:ext cx="3086100" cy="2057400"/>
          </a:xfrm>
          <a:prstGeom prst="rect">
            <a:avLst/>
          </a:prstGeom>
        </p:spPr>
      </p:pic>
      <p:pic>
        <p:nvPicPr>
          <p:cNvPr id="5" name="Picture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52389" y="3495425"/>
            <a:ext cx="3086100" cy="2057400"/>
          </a:xfrm>
          <a:prstGeom prst="rect">
            <a:avLst/>
          </a:prstGeom>
        </p:spPr>
      </p:pic>
      <p:pic>
        <p:nvPicPr>
          <p:cNvPr id="6" name="Picture 5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45058" y="857250"/>
            <a:ext cx="3086100" cy="20574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27474" y="2950684"/>
            <a:ext cx="23000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শর্করা</a:t>
            </a:r>
            <a:endParaRPr lang="en-US" sz="27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98953" y="5516002"/>
            <a:ext cx="23000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000" dirty="0">
                <a:latin typeface="NikoshBAN" panose="02000000000000000000" pitchFamily="2" charset="0"/>
                <a:cs typeface="NikoshBAN" panose="02000000000000000000" pitchFamily="2" charset="0"/>
              </a:rPr>
              <a:t>আমিষ</a:t>
            </a:r>
            <a:endParaRPr lang="en-US" sz="27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52389" y="909543"/>
            <a:ext cx="27432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8079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157</Words>
  <Application>Microsoft Office PowerPoint</Application>
  <PresentationFormat>Custom</PresentationFormat>
  <Paragraphs>51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আমিষ, শর্করা এবং স্নেহ জাতীয় খাদ্যের কাজ ব্যাখ্যা কর ।  </vt:lpstr>
      <vt:lpstr>Slide 12</vt:lpstr>
      <vt:lpstr>Slide 13</vt:lpstr>
      <vt:lpstr>Slide 14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pc</cp:lastModifiedBy>
  <cp:revision>27</cp:revision>
  <dcterms:created xsi:type="dcterms:W3CDTF">2019-06-20T17:54:35Z</dcterms:created>
  <dcterms:modified xsi:type="dcterms:W3CDTF">2026-01-11T05:21:57Z</dcterms:modified>
</cp:coreProperties>
</file>