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62" r:id="rId6"/>
    <p:sldId id="266" r:id="rId7"/>
    <p:sldId id="267" r:id="rId8"/>
    <p:sldId id="268" r:id="rId9"/>
    <p:sldId id="264" r:id="rId10"/>
    <p:sldId id="269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4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CA7F-80FE-4958-970F-1A032FF03A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B1B0-3A0A-494A-8142-BEED1E5CC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11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CA7F-80FE-4958-970F-1A032FF03A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B1B0-3A0A-494A-8142-BEED1E5CC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75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CA7F-80FE-4958-970F-1A032FF03A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B1B0-3A0A-494A-8142-BEED1E5CC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28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CA7F-80FE-4958-970F-1A032FF03A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B1B0-3A0A-494A-8142-BEED1E5CC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470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CA7F-80FE-4958-970F-1A032FF03A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B1B0-3A0A-494A-8142-BEED1E5CC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466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CA7F-80FE-4958-970F-1A032FF03A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B1B0-3A0A-494A-8142-BEED1E5CC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14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CA7F-80FE-4958-970F-1A032FF03A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B1B0-3A0A-494A-8142-BEED1E5CC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05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CA7F-80FE-4958-970F-1A032FF03A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B1B0-3A0A-494A-8142-BEED1E5CC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3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CA7F-80FE-4958-970F-1A032FF03A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B1B0-3A0A-494A-8142-BEED1E5CC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022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CA7F-80FE-4958-970F-1A032FF03A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B1B0-3A0A-494A-8142-BEED1E5CC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94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3CA7F-80FE-4958-970F-1A032FF03A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B1B0-3A0A-494A-8142-BEED1E5CC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58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3CA7F-80FE-4958-970F-1A032FF03A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CB1B0-3A0A-494A-8142-BEED1E5CC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153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892" y="0"/>
            <a:ext cx="12238892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22831" y="358898"/>
            <a:ext cx="3376246" cy="76944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0070C0"/>
                </a:solidFill>
              </a:rPr>
              <a:t>     </a:t>
            </a:r>
            <a:r>
              <a:rPr lang="bn-BD" sz="44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শুভেচ্ছা</a:t>
            </a:r>
            <a:endParaRPr lang="en-US" sz="4400" b="1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734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27538"/>
            <a:ext cx="12461631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solidFill>
                  <a:schemeClr val="tx1"/>
                </a:solidFill>
              </a:rPr>
              <a:t>বাড়ির কাজ</a:t>
            </a:r>
            <a:endParaRPr 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883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7568" y="0"/>
            <a:ext cx="12192000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9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132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521676" y="1887414"/>
            <a:ext cx="5210907" cy="4032739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342" y="0"/>
            <a:ext cx="10515600" cy="1325563"/>
          </a:xfrm>
        </p:spPr>
        <p:txBody>
          <a:bodyPr/>
          <a:lstStyle/>
          <a:p>
            <a:r>
              <a:rPr lang="bn-BD" dirty="0" smtClean="0"/>
              <a:t>                </a:t>
            </a:r>
            <a:r>
              <a:rPr lang="bn-BD" sz="60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60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5326" y="1024670"/>
            <a:ext cx="5157787" cy="823912"/>
          </a:xfrm>
        </p:spPr>
        <p:txBody>
          <a:bodyPr>
            <a:norm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0835" y="2505075"/>
            <a:ext cx="5157787" cy="3684588"/>
          </a:xfrm>
        </p:spPr>
        <p:txBody>
          <a:bodyPr>
            <a:norm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সহ্কারিশিক্ষক শারীরিক শিক্ষয়া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মোঃ বেলাল হোসেন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দাসনগর </a:t>
            </a:r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দাখিল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মাদ্রাসা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পাত্নিতলা,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নাওগাঁ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61185" y="977778"/>
            <a:ext cx="5183188" cy="823912"/>
          </a:xfrm>
        </p:spPr>
        <p:txBody>
          <a:bodyPr>
            <a:norm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 পরিচিতি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55110" y="2595716"/>
            <a:ext cx="4880846" cy="30187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18" name="Rectangle 17"/>
          <p:cNvSpPr/>
          <p:nvPr/>
        </p:nvSpPr>
        <p:spPr>
          <a:xfrm>
            <a:off x="5861539" y="1852246"/>
            <a:ext cx="5298830" cy="405618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236677" y="2614247"/>
            <a:ext cx="41382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বিষয়ঃশারীরিক শিক্ষা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অধ্যায়ঃ৩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অধ্যাই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8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7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/০১/২৬</a:t>
            </a:r>
            <a:endParaRPr lang="bn-BD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,৪৫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মিনিত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676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917290"/>
            <a:ext cx="5901758" cy="4940710"/>
          </a:xfr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8194"/>
            <a:ext cx="6019800" cy="4799806"/>
          </a:xfrm>
        </p:spPr>
      </p:pic>
      <p:sp>
        <p:nvSpPr>
          <p:cNvPr id="9" name="Rectangle 8"/>
          <p:cNvSpPr/>
          <p:nvPr/>
        </p:nvSpPr>
        <p:spPr>
          <a:xfrm>
            <a:off x="0" y="0"/>
            <a:ext cx="11406555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      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57447" y="761999"/>
            <a:ext cx="1512276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ছবিগুলো দেখ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55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20616" y="410308"/>
            <a:ext cx="10456984" cy="130126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618890" y="726829"/>
            <a:ext cx="32941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শিক্ষণ ফল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2338" y="1840523"/>
            <a:ext cx="10562493" cy="43727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্য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14401" y="3071446"/>
            <a:ext cx="105624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                      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১! ফুট বলের ইতিহাস জানতে পারবো ।  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২! ফুটবলের আইন কানুন   সম্পকে বণনা করতে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৩!ফুটবল খেলার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কলাকৌশল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সম্পকে জানতে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1200232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/>
              <a:t>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2000" y="234460"/>
            <a:ext cx="10480431" cy="12895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49969" y="527538"/>
            <a:ext cx="3516923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       </a:t>
            </a:r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ঊপস্থাপনা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4062" y="1840523"/>
            <a:ext cx="10527323" cy="43609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।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44062" y="1718131"/>
            <a:ext cx="10585938" cy="655564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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ফুট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বল এর ইতিহাস সুপ্রাচিন  যা প্রাচীন  চীন থেকে শুরূ হয়েছে।তবে আধূনিক ফুটবল খেলা শুরু হয়েছে ইংলান্ড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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ফুটবল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খেলার আইন আছে ১৭ টি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মাঠ </a:t>
            </a:r>
          </a:p>
          <a:p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বল </a:t>
            </a:r>
          </a:p>
          <a:p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খেলোয়ার 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endParaRPr lang="en-US" sz="6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৪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সরঞ্জাম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bn-BD" sz="6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794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2400"/>
            <a:ext cx="12192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</a:t>
            </a:r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৫</a:t>
            </a:r>
            <a:r>
              <a:rPr lang="bn-BD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।রেফারী</a:t>
            </a:r>
          </a:p>
          <a:p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</a:t>
            </a:r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৬</a:t>
            </a:r>
            <a:r>
              <a:rPr lang="bn-BD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।ডেপুটি রেফারি</a:t>
            </a:r>
            <a:endParaRPr lang="en-US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</a:t>
            </a:r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৭</a:t>
            </a:r>
            <a:r>
              <a:rPr lang="bn-BD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।খেলার সময় </a:t>
            </a:r>
          </a:p>
          <a:p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</a:t>
            </a:r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৮</a:t>
            </a:r>
            <a:r>
              <a:rPr lang="bn-BD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।খেলা আরম্ভ</a:t>
            </a:r>
          </a:p>
        </p:txBody>
      </p:sp>
    </p:spTree>
    <p:extLst>
      <p:ext uri="{BB962C8B-B14F-4D97-AF65-F5344CB8AC3E}">
        <p14:creationId xmlns:p14="http://schemas.microsoft.com/office/powerpoint/2010/main" val="858749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7570"/>
            <a:ext cx="12192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</a:t>
            </a:r>
            <a:r>
              <a:rPr lang="bn-BD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৯</a:t>
            </a:r>
            <a:r>
              <a:rPr lang="bn-BD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।বল খেলার মধ্যে ত্ত </a:t>
            </a:r>
            <a:r>
              <a:rPr lang="bn-BD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বাইরে</a:t>
            </a:r>
            <a:endParaRPr lang="en-US" sz="60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</a:t>
            </a:r>
            <a:r>
              <a:rPr lang="bn-BD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১০</a:t>
            </a:r>
            <a:r>
              <a:rPr lang="bn-BD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।গোল হত্তয়া</a:t>
            </a:r>
          </a:p>
          <a:p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</a:t>
            </a:r>
            <a:r>
              <a:rPr lang="bn-BD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১১</a:t>
            </a:r>
            <a:r>
              <a:rPr lang="bn-BD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।অফসাইড</a:t>
            </a:r>
          </a:p>
          <a:p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</a:t>
            </a:r>
            <a:r>
              <a:rPr lang="bn-BD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১২</a:t>
            </a:r>
            <a:r>
              <a:rPr lang="bn-BD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</a:t>
            </a:r>
            <a:r>
              <a:rPr lang="en-US" sz="6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উল</a:t>
            </a:r>
            <a:endParaRPr 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946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</a:t>
            </a:r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১৩।ফ্রি কিক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</a:t>
            </a:r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১৪।পেনাল্টি</a:t>
            </a:r>
          </a:p>
          <a:p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১৫।থ্রোয়িং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</a:t>
            </a:r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১৬।</a:t>
            </a:r>
            <a:r>
              <a:rPr lang="bn-BD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গোল কিক</a:t>
            </a:r>
          </a:p>
          <a:p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</a:t>
            </a:r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১৭।কর্নার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</a:t>
            </a:r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304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58461" y="750277"/>
            <a:ext cx="8464061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                 </a:t>
            </a:r>
            <a:r>
              <a:rPr lang="bn-BD" sz="9600" dirty="0" smtClean="0">
                <a:solidFill>
                  <a:schemeClr val="tx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খেলার </a:t>
            </a:r>
            <a:r>
              <a:rPr lang="bn-BD" sz="9600" dirty="0" smtClean="0">
                <a:solidFill>
                  <a:schemeClr val="tx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দুর্ঘটনা </a:t>
            </a:r>
            <a:r>
              <a:rPr lang="bn-BD" sz="9600" dirty="0">
                <a:solidFill>
                  <a:schemeClr val="tx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endParaRPr lang="en-US" sz="9600" dirty="0">
              <a:solidFill>
                <a:schemeClr val="tx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22585" y="2942491"/>
            <a:ext cx="8417169" cy="19225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solidFill>
                  <a:schemeClr val="tx1"/>
                </a:solidFill>
              </a:rPr>
              <a:t>প্রাথমিক চিকিৎসা</a:t>
            </a:r>
            <a:endParaRPr lang="en-US" sz="8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415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194</Words>
  <Application>Microsoft Office PowerPoint</Application>
  <PresentationFormat>Widescreen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NikoshBAN</vt:lpstr>
      <vt:lpstr>Vrinda</vt:lpstr>
      <vt:lpstr>Wingdings</vt:lpstr>
      <vt:lpstr>Office Theme</vt:lpstr>
      <vt:lpstr>PowerPoint Presentation</vt:lpstr>
      <vt:lpstr>                পরিচিতি</vt:lpstr>
      <vt:lpstr>PowerPoint Presentation</vt:lpstr>
      <vt:lpstr>PowerPoint Presentation</vt:lpstr>
      <vt:lpstr>অ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dalower</dc:creator>
  <cp:lastModifiedBy>dalower</cp:lastModifiedBy>
  <cp:revision>55</cp:revision>
  <dcterms:created xsi:type="dcterms:W3CDTF">2026-01-14T08:25:57Z</dcterms:created>
  <dcterms:modified xsi:type="dcterms:W3CDTF">2026-01-17T09:52:58Z</dcterms:modified>
</cp:coreProperties>
</file>