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19"/>
  </p:notesMasterIdLst>
  <p:sldIdLst>
    <p:sldId id="278" r:id="rId2"/>
    <p:sldId id="280" r:id="rId3"/>
    <p:sldId id="258" r:id="rId4"/>
    <p:sldId id="259" r:id="rId5"/>
    <p:sldId id="318" r:id="rId6"/>
    <p:sldId id="287" r:id="rId7"/>
    <p:sldId id="288" r:id="rId8"/>
    <p:sldId id="291" r:id="rId9"/>
    <p:sldId id="308" r:id="rId10"/>
    <p:sldId id="314" r:id="rId11"/>
    <p:sldId id="319" r:id="rId12"/>
    <p:sldId id="320" r:id="rId13"/>
    <p:sldId id="322" r:id="rId14"/>
    <p:sldId id="283" r:id="rId15"/>
    <p:sldId id="323" r:id="rId16"/>
    <p:sldId id="296" r:id="rId17"/>
    <p:sldId id="31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0099"/>
    <a:srgbClr val="1CCE60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6" autoAdjust="0"/>
    <p:restoredTop sz="94660"/>
  </p:normalViewPr>
  <p:slideViewPr>
    <p:cSldViewPr snapToGrid="0">
      <p:cViewPr>
        <p:scale>
          <a:sx n="118" d="100"/>
          <a:sy n="118" d="100"/>
        </p:scale>
        <p:origin x="-282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A95D9-BC32-461C-AA73-6FB0E551A6E4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AA764-8015-4585-B840-D0F0C9D3AF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5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AA764-8015-4585-B840-D0F0C9D3AF6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4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8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64AF0AD-A812-4AE8-BD7C-77F8B375DC28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8E4A5AA-12DF-4DDE-A09E-D73F9D29B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2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F0AD-A812-4AE8-BD7C-77F8B375DC28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A5AA-12DF-4DDE-A09E-D73F9D29B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3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F0AD-A812-4AE8-BD7C-77F8B375DC28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A5AA-12DF-4DDE-A09E-D73F9D29B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F0AD-A812-4AE8-BD7C-77F8B375DC28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A5AA-12DF-4DDE-A09E-D73F9D29B2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F0AD-A812-4AE8-BD7C-77F8B375DC28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A5AA-12DF-4DDE-A09E-D73F9D29B2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3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3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F0AD-A812-4AE8-BD7C-77F8B375DC28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A5AA-12DF-4DDE-A09E-D73F9D29B2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0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7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444297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F0AD-A812-4AE8-BD7C-77F8B375DC28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A5AA-12DF-4DDE-A09E-D73F9D29B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F0AD-A812-4AE8-BD7C-77F8B375DC28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A5AA-12DF-4DDE-A09E-D73F9D29B2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F0AD-A812-4AE8-BD7C-77F8B375DC28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A5AA-12DF-4DDE-A09E-D73F9D29B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964AF0AD-A812-4AE8-BD7C-77F8B375DC28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A5AA-12DF-4DDE-A09E-D73F9D29B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4AF0AD-A812-4AE8-BD7C-77F8B375DC28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8" y="6407947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8E4A5AA-12DF-4DDE-A09E-D73F9D29B2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55250" y="5001996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71413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41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5250" y="5001996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413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41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31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64AF0AD-A812-4AE8-BD7C-77F8B375DC28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8" y="6407947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7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8E4A5AA-12DF-4DDE-A09E-D73F9D29B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03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789125"/>
          </a:xfrm>
          <a:prstGeom prst="rect">
            <a:avLst/>
          </a:prstGeom>
        </p:spPr>
      </p:pic>
      <p:pic>
        <p:nvPicPr>
          <p:cNvPr id="3" name="Picture 2" descr="029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3581400"/>
            <a:ext cx="2819400" cy="2590800"/>
          </a:xfrm>
          <a:prstGeom prst="rect">
            <a:avLst/>
          </a:prstGeom>
        </p:spPr>
      </p:pic>
      <p:pic>
        <p:nvPicPr>
          <p:cNvPr id="4" name="Picture 3" descr="029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2400" y="3429000"/>
            <a:ext cx="2819400" cy="2590800"/>
          </a:xfrm>
          <a:prstGeom prst="rect">
            <a:avLst/>
          </a:prstGeom>
        </p:spPr>
      </p:pic>
      <p:sp>
        <p:nvSpPr>
          <p:cNvPr id="5" name="32-Point Star 4"/>
          <p:cNvSpPr/>
          <p:nvPr/>
        </p:nvSpPr>
        <p:spPr>
          <a:xfrm>
            <a:off x="2514600" y="2209800"/>
            <a:ext cx="7086600" cy="2590800"/>
          </a:xfrm>
          <a:prstGeom prst="star32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08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Inflat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224959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0748" y="1450933"/>
            <a:ext cx="11793416" cy="46474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4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There are five kinds of Nouns in English. They are-</a:t>
            </a:r>
            <a:endParaRPr lang="en-US" sz="48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4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en-US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a) Proper </a:t>
            </a:r>
            <a:r>
              <a:rPr lang="en-US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noun</a:t>
            </a:r>
            <a:endParaRPr lang="en-US" sz="40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b) Common </a:t>
            </a:r>
            <a:r>
              <a:rPr lang="en-US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noun</a:t>
            </a:r>
            <a:endParaRPr lang="en-US" sz="40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c) Collective </a:t>
            </a:r>
            <a:r>
              <a:rPr lang="en-US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noun</a:t>
            </a:r>
            <a:endParaRPr lang="en-US" sz="40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d) Material </a:t>
            </a:r>
            <a:r>
              <a:rPr lang="en-US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noun</a:t>
            </a:r>
            <a:endParaRPr lang="en-US" sz="40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e)  Abstract </a:t>
            </a:r>
            <a:r>
              <a:rPr lang="en-US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noun</a:t>
            </a:r>
            <a:endParaRPr lang="en-US" sz="40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4000" strike="noStrike" cap="none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4800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7652" y="69570"/>
            <a:ext cx="5232008" cy="129266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Kinds of </a:t>
            </a:r>
            <a:r>
              <a:rPr lang="en-US" sz="6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Noun</a:t>
            </a:r>
            <a:endParaRPr lang="en-US" sz="6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EFD5F91-95D4-44EA-8DD6-B9C06E7DA293}"/>
              </a:ext>
            </a:extLst>
          </p:cNvPr>
          <p:cNvSpPr txBox="1"/>
          <p:nvPr/>
        </p:nvSpPr>
        <p:spPr>
          <a:xfrm>
            <a:off x="90486" y="66675"/>
            <a:ext cx="12006264" cy="12926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Activity: A1</a:t>
            </a:r>
          </a:p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following passage and notice the underlined words.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21838D8-354F-4D29-A60E-0A3A9452DA09}"/>
              </a:ext>
            </a:extLst>
          </p:cNvPr>
          <p:cNvSpPr txBox="1"/>
          <p:nvPr/>
        </p:nvSpPr>
        <p:spPr>
          <a:xfrm>
            <a:off x="92868" y="1506078"/>
            <a:ext cx="12006264" cy="39703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Rajshahi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divisional city in 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Bangladesh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in the western part of the country.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stands on the river 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Padma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My friend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Alamgir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lives in this city. He is a professor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 often visit him. He speaks good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FD53F46-B852-44D1-8E0A-EA503974FC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355" y="1506077"/>
            <a:ext cx="3723396" cy="276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6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D56F00E-B1AD-4949-8516-99D1358188D9}"/>
              </a:ext>
            </a:extLst>
          </p:cNvPr>
          <p:cNvSpPr txBox="1"/>
          <p:nvPr/>
        </p:nvSpPr>
        <p:spPr>
          <a:xfrm>
            <a:off x="42862" y="123825"/>
            <a:ext cx="12149138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What do the underlined words refer to?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ED522B-4A28-46C6-B61F-AA85933DA02D}"/>
              </a:ext>
            </a:extLst>
          </p:cNvPr>
          <p:cNvSpPr txBox="1"/>
          <p:nvPr/>
        </p:nvSpPr>
        <p:spPr>
          <a:xfrm>
            <a:off x="4505324" y="1410373"/>
            <a:ext cx="2000251" cy="156966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5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5">
                  <a:lumMod val="40000"/>
                  <a:lumOff val="6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Proper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Noun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63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9550" y="1273518"/>
            <a:ext cx="11382375" cy="275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proper noun is the name of a particular person, place or thing.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Example-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Rajshahi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is the name of a particular city. 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2771336" y="225084"/>
            <a:ext cx="5858314" cy="914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33480" y="359118"/>
            <a:ext cx="5534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Definition of Proper Noun</a:t>
            </a:r>
          </a:p>
        </p:txBody>
      </p:sp>
    </p:spTree>
    <p:extLst>
      <p:ext uri="{BB962C8B-B14F-4D97-AF65-F5344CB8AC3E}">
        <p14:creationId xmlns:p14="http://schemas.microsoft.com/office/powerpoint/2010/main" val="200792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33331" y="137755"/>
            <a:ext cx="7132321" cy="989207"/>
          </a:xfrm>
          <a:prstGeom prst="rect">
            <a:avLst/>
          </a:prstGeom>
          <a:noFill/>
        </p:spPr>
        <p:txBody>
          <a:bodyPr wrap="square" lIns="75356" tIns="37678" rIns="75356" bIns="37678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9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Students’ pair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57CE2FA-662E-40B3-822B-4A4DC104E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75" y="1174197"/>
            <a:ext cx="5010150" cy="23024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B1A0E3-3493-4178-8426-450EB6C0C9EE}"/>
              </a:ext>
            </a:extLst>
          </p:cNvPr>
          <p:cNvSpPr txBox="1"/>
          <p:nvPr/>
        </p:nvSpPr>
        <p:spPr>
          <a:xfrm>
            <a:off x="1459706" y="3762375"/>
            <a:ext cx="94440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make sentences with the proper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noun.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6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="" xmlns:a16="http://schemas.microsoft.com/office/drawing/2014/main" id="{284F047C-94F8-443C-B6EA-E52D61F27F17}"/>
              </a:ext>
            </a:extLst>
          </p:cNvPr>
          <p:cNvSpPr/>
          <p:nvPr/>
        </p:nvSpPr>
        <p:spPr>
          <a:xfrm>
            <a:off x="3290888" y="115307"/>
            <a:ext cx="5610224" cy="914400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Check your answers.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DD89EBE-5E1F-4A88-9009-894933C47587}"/>
              </a:ext>
            </a:extLst>
          </p:cNvPr>
          <p:cNvSpPr txBox="1"/>
          <p:nvPr/>
        </p:nvSpPr>
        <p:spPr>
          <a:xfrm>
            <a:off x="92868" y="1105907"/>
            <a:ext cx="12006264" cy="57327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Rajshahi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beautiful city.</a:t>
            </a:r>
          </a:p>
          <a:p>
            <a:pPr>
              <a:lnSpc>
                <a:spcPct val="140000"/>
              </a:lnSpc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b) We love our motherland Bangladesh very much.</a:t>
            </a:r>
          </a:p>
          <a:p>
            <a:pPr>
              <a:lnSpc>
                <a:spcPct val="140000"/>
              </a:lnSpc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c) The </a:t>
            </a:r>
            <a:r>
              <a:rPr lang="en-US" sz="3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Padma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one of the biggest rivers in Bangladesh.</a:t>
            </a:r>
          </a:p>
          <a:p>
            <a:pPr>
              <a:lnSpc>
                <a:spcPct val="140000"/>
              </a:lnSpc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d) My friend </a:t>
            </a:r>
            <a:r>
              <a:rPr lang="en-US" sz="3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Alamgir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nice person.</a:t>
            </a:r>
          </a:p>
          <a:p>
            <a:pPr>
              <a:lnSpc>
                <a:spcPct val="140000"/>
              </a:lnSpc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e) We all should know the history of our Liberation war.</a:t>
            </a:r>
          </a:p>
          <a:p>
            <a:pPr>
              <a:lnSpc>
                <a:spcPct val="140000"/>
              </a:lnSpc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f) More than 400 million people speak English as a native</a:t>
            </a:r>
          </a:p>
          <a:p>
            <a:pPr>
              <a:lnSpc>
                <a:spcPct val="140000"/>
              </a:lnSpc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language.  </a:t>
            </a:r>
          </a:p>
        </p:txBody>
      </p:sp>
    </p:spTree>
    <p:extLst>
      <p:ext uri="{BB962C8B-B14F-4D97-AF65-F5344CB8AC3E}">
        <p14:creationId xmlns:p14="http://schemas.microsoft.com/office/powerpoint/2010/main" val="301526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/>
          <p:cNvSpPr/>
          <p:nvPr/>
        </p:nvSpPr>
        <p:spPr>
          <a:xfrm>
            <a:off x="3662290" y="73863"/>
            <a:ext cx="4867420" cy="914400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88625" y="177120"/>
            <a:ext cx="3197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E92D8F2-5616-451A-A2AA-68C1FE9B0BF0}"/>
              </a:ext>
            </a:extLst>
          </p:cNvPr>
          <p:cNvSpPr txBox="1"/>
          <p:nvPr/>
        </p:nvSpPr>
        <p:spPr>
          <a:xfrm>
            <a:off x="981075" y="1091520"/>
            <a:ext cx="10401300" cy="1323439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Make a list of Proper nouns  and make sentences with those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noun.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="" xmlns:a16="http://schemas.microsoft.com/office/drawing/2014/main" id="{CECD2B66-C722-4A1E-B7AA-A007680FC345}"/>
              </a:ext>
            </a:extLst>
          </p:cNvPr>
          <p:cNvSpPr/>
          <p:nvPr/>
        </p:nvSpPr>
        <p:spPr>
          <a:xfrm>
            <a:off x="1219199" y="1221625"/>
            <a:ext cx="523875" cy="4476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0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1406770" y="492368"/>
            <a:ext cx="8412479" cy="4994031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flipH="1">
            <a:off x="3321294" y="1835221"/>
            <a:ext cx="4909625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Thank you Everybody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0474" y="2226544"/>
            <a:ext cx="6625882" cy="440120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ABU BOKUR SEDDIK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ASSISTANT TEACHER (ENGLISH)                      B.S.D  GIRLS ALIM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MADRASAH BANIACHONG,HOBIGONG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Mobile: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01917673360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740583" y="168812"/>
            <a:ext cx="6755108" cy="1322192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91840" y="433925"/>
            <a:ext cx="5964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Introduction of the Teacher</a:t>
            </a:r>
          </a:p>
        </p:txBody>
      </p:sp>
      <p:sp>
        <p:nvSpPr>
          <p:cNvPr id="3" name="AutoShape 2" descr="C:\Users\UITRCE\Desktop\SEDDIK PHOTO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C:\Users\UITRCE\Desktop\SEDDIK PHOTO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12675"/>
            <a:ext cx="3810000" cy="30861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5998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DF995E3-9955-43C8-BCBB-27FF1A2F58E8}"/>
              </a:ext>
            </a:extLst>
          </p:cNvPr>
          <p:cNvSpPr txBox="1"/>
          <p:nvPr/>
        </p:nvSpPr>
        <p:spPr>
          <a:xfrm>
            <a:off x="4327276" y="1442186"/>
            <a:ext cx="74353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Class	  : Ten</a:t>
            </a:r>
          </a:p>
          <a:p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Subject : English 2</a:t>
            </a:r>
            <a:r>
              <a:rPr lang="en-US" sz="44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Paper</a:t>
            </a:r>
          </a:p>
          <a:p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Unit      : One</a:t>
            </a:r>
          </a:p>
          <a:p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Lesson  : 1</a:t>
            </a:r>
          </a:p>
          <a:p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Time     : 50 Minutes</a:t>
            </a:r>
          </a:p>
          <a:p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1129371" y="253219"/>
            <a:ext cx="8165709" cy="91088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rgbClr val="002060"/>
                </a:solidFill>
              </a:rPr>
              <a:t>Introduction of Lesson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0CD8D28-B9EF-4BD6-B497-F452B1DAC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52" y="1291883"/>
            <a:ext cx="3793474" cy="502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466"/>
            <a:ext cx="12006262" cy="1033462"/>
          </a:xfr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Look at the underlined words.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8136" y="1547813"/>
            <a:ext cx="91392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# </a:t>
            </a:r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Shakespeare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was a greatest dramatist in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       the world.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3276D3D-22AF-4005-915C-251B9DB57B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900" y="1319213"/>
            <a:ext cx="2214562" cy="22145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0B01C84-D159-4670-A66F-A3F2036EDEAF}"/>
              </a:ext>
            </a:extLst>
          </p:cNvPr>
          <p:cNvSpPr txBox="1"/>
          <p:nvPr/>
        </p:nvSpPr>
        <p:spPr>
          <a:xfrm>
            <a:off x="214311" y="4396599"/>
            <a:ext cx="91392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# </a:t>
            </a:r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Begum </a:t>
            </a:r>
            <a:r>
              <a:rPr lang="en-US" sz="4000" u="sng" dirty="0" err="1">
                <a:latin typeface="Times New Roman" pitchFamily="18" charset="0"/>
                <a:cs typeface="Times New Roman" pitchFamily="18" charset="0"/>
              </a:rPr>
              <a:t>Rokeya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was a famous writer and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           a social worker.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E40FBBA-8016-4C22-B36A-A73F46FEC7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438" y="3919538"/>
            <a:ext cx="2214562" cy="236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6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4957A74-CD50-4A59-89AE-601107962DA9}"/>
              </a:ext>
            </a:extLst>
          </p:cNvPr>
          <p:cNvSpPr txBox="1"/>
          <p:nvPr/>
        </p:nvSpPr>
        <p:spPr>
          <a:xfrm>
            <a:off x="1771430" y="3853342"/>
            <a:ext cx="8379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What do the underlined words refer to?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A1C4201-547C-4D12-B7F7-6276A56A4E65}"/>
              </a:ext>
            </a:extLst>
          </p:cNvPr>
          <p:cNvSpPr txBox="1"/>
          <p:nvPr/>
        </p:nvSpPr>
        <p:spPr>
          <a:xfrm>
            <a:off x="3810001" y="4791076"/>
            <a:ext cx="4857750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Name of different person or things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3CD089BF-892B-46E7-B11A-5CF008D2FFD4}"/>
              </a:ext>
            </a:extLst>
          </p:cNvPr>
          <p:cNvSpPr txBox="1">
            <a:spLocks/>
          </p:cNvSpPr>
          <p:nvPr/>
        </p:nvSpPr>
        <p:spPr>
          <a:xfrm>
            <a:off x="92869" y="52446"/>
            <a:ext cx="12006262" cy="103346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Look at the underlined words.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82B96F5-A9B3-4B39-BE7A-45F4DA2DA102}"/>
              </a:ext>
            </a:extLst>
          </p:cNvPr>
          <p:cNvSpPr txBox="1"/>
          <p:nvPr/>
        </p:nvSpPr>
        <p:spPr>
          <a:xfrm>
            <a:off x="400051" y="1905470"/>
            <a:ext cx="8267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# </a:t>
            </a:r>
            <a:r>
              <a:rPr lang="en-US" sz="4000" u="sng" dirty="0" err="1">
                <a:latin typeface="Times New Roman" pitchFamily="18" charset="0"/>
                <a:cs typeface="Times New Roman" pitchFamily="18" charset="0"/>
              </a:rPr>
              <a:t>Motijhil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is the busiest city in </a:t>
            </a:r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Dhaka.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5B26BA8-DAA6-412B-B0DA-5F790BF7D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075" y="1257699"/>
            <a:ext cx="2650331" cy="254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6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unched Tape 5"/>
          <p:cNvSpPr/>
          <p:nvPr/>
        </p:nvSpPr>
        <p:spPr>
          <a:xfrm>
            <a:off x="2429604" y="1532499"/>
            <a:ext cx="7513908" cy="3515751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57975" y="2556859"/>
            <a:ext cx="7076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7030A0"/>
                </a:solidFill>
              </a:rPr>
              <a:t>Kinds of </a:t>
            </a:r>
            <a:r>
              <a:rPr lang="en-US" sz="7200" b="1" dirty="0" smtClean="0">
                <a:solidFill>
                  <a:srgbClr val="7030A0"/>
                </a:solidFill>
              </a:rPr>
              <a:t>Noun</a:t>
            </a:r>
            <a:endParaRPr lang="en-US" sz="8000" b="1" dirty="0">
              <a:solidFill>
                <a:srgbClr val="7030A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D819D0F-725A-4CB0-A20E-9A57E1F6C0E5}"/>
              </a:ext>
            </a:extLst>
          </p:cNvPr>
          <p:cNvSpPr txBox="1"/>
          <p:nvPr/>
        </p:nvSpPr>
        <p:spPr>
          <a:xfrm>
            <a:off x="3743325" y="239431"/>
            <a:ext cx="5095875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Lesson</a:t>
            </a:r>
          </a:p>
        </p:txBody>
      </p:sp>
    </p:spTree>
    <p:extLst>
      <p:ext uri="{BB962C8B-B14F-4D97-AF65-F5344CB8AC3E}">
        <p14:creationId xmlns:p14="http://schemas.microsoft.com/office/powerpoint/2010/main" val="1662705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3371DF0-4BB7-42F5-AE0A-247E5F316DE0}"/>
              </a:ext>
            </a:extLst>
          </p:cNvPr>
          <p:cNvSpPr txBox="1"/>
          <p:nvPr/>
        </p:nvSpPr>
        <p:spPr>
          <a:xfrm>
            <a:off x="1809310" y="1443841"/>
            <a:ext cx="8947052" cy="34163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-By the end of the lesson students will be able to</a:t>
            </a: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say what a noun is.</a:t>
            </a:r>
          </a:p>
          <a:p>
            <a:pPr>
              <a:buFontTx/>
              <a:buChar char="-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identify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noun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in sentences.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-make sentences using nouns. </a:t>
            </a:r>
          </a:p>
        </p:txBody>
      </p:sp>
      <p:sp>
        <p:nvSpPr>
          <p:cNvPr id="3" name="Oval 2"/>
          <p:cNvSpPr/>
          <p:nvPr/>
        </p:nvSpPr>
        <p:spPr>
          <a:xfrm>
            <a:off x="3542876" y="354845"/>
            <a:ext cx="6119446" cy="900332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5390588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F380293-9D68-48B4-A450-91A043F440D5}"/>
              </a:ext>
            </a:extLst>
          </p:cNvPr>
          <p:cNvSpPr txBox="1"/>
          <p:nvPr/>
        </p:nvSpPr>
        <p:spPr>
          <a:xfrm>
            <a:off x="90486" y="66675"/>
            <a:ext cx="12006264" cy="12926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Activity: A</a:t>
            </a:r>
          </a:p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following passage and notice the underlined words.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9BB2131-B127-4CFD-A208-0D9CD58E5792}"/>
              </a:ext>
            </a:extLst>
          </p:cNvPr>
          <p:cNvSpPr txBox="1"/>
          <p:nvPr/>
        </p:nvSpPr>
        <p:spPr>
          <a:xfrm>
            <a:off x="92868" y="1506078"/>
            <a:ext cx="12006264" cy="45243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Shakespeare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born in1564 at </a:t>
            </a:r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Startfort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upon-Avon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England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He was a 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poet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playwright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actor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He is widely regarded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one of the greatest 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writers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prominent 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dramatists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world.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enjoys enormous 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popularity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even in the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 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his 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poems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A74D864-A73A-481E-983C-B8BAA8D27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332" y="1578949"/>
            <a:ext cx="3678644" cy="433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2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75517" y="2010448"/>
            <a:ext cx="11316433" cy="1323439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noun is a word that names a person, place, thing, idea, quality, or action.</a:t>
            </a:r>
            <a:endParaRPr lang="en-US" sz="4000" b="0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4347224-1EEF-408F-9CF7-03176DD0DA58}"/>
              </a:ext>
            </a:extLst>
          </p:cNvPr>
          <p:cNvSpPr txBox="1"/>
          <p:nvPr/>
        </p:nvSpPr>
        <p:spPr>
          <a:xfrm>
            <a:off x="3171825" y="85725"/>
            <a:ext cx="5848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the underline words?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906C6E9-7582-41CA-95B1-8209AF0172EF}"/>
              </a:ext>
            </a:extLst>
          </p:cNvPr>
          <p:cNvSpPr txBox="1"/>
          <p:nvPr/>
        </p:nvSpPr>
        <p:spPr>
          <a:xfrm>
            <a:off x="5314950" y="943648"/>
            <a:ext cx="192405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Noun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animBg="1"/>
      <p:bldP spid="2" grpId="0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878</TotalTime>
  <Words>461</Words>
  <Application>Microsoft Office PowerPoint</Application>
  <PresentationFormat>Custom</PresentationFormat>
  <Paragraphs>75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PowerPoint Presentation</vt:lpstr>
      <vt:lpstr>PowerPoint Presentation</vt:lpstr>
      <vt:lpstr>PowerPoint Presentation</vt:lpstr>
      <vt:lpstr>Look at the underlined words.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UITRCE</cp:lastModifiedBy>
  <cp:revision>486</cp:revision>
  <dcterms:created xsi:type="dcterms:W3CDTF">2020-02-12T06:02:39Z</dcterms:created>
  <dcterms:modified xsi:type="dcterms:W3CDTF">2026-01-17T05:17:29Z</dcterms:modified>
</cp:coreProperties>
</file>