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3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4752A-BEA5-4697-84B4-DC8AB20ACB91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E576-B058-4D6C-BA0F-6265310E8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53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4752A-BEA5-4697-84B4-DC8AB20ACB91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E576-B058-4D6C-BA0F-6265310E8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51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4752A-BEA5-4697-84B4-DC8AB20ACB91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E576-B058-4D6C-BA0F-6265310E8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042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4752A-BEA5-4697-84B4-DC8AB20ACB91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E576-B058-4D6C-BA0F-6265310E8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955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4752A-BEA5-4697-84B4-DC8AB20ACB91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E576-B058-4D6C-BA0F-6265310E8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130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4752A-BEA5-4697-84B4-DC8AB20ACB91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E576-B058-4D6C-BA0F-6265310E8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200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4752A-BEA5-4697-84B4-DC8AB20ACB91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E576-B058-4D6C-BA0F-6265310E8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098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4752A-BEA5-4697-84B4-DC8AB20ACB91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E576-B058-4D6C-BA0F-6265310E8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722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4752A-BEA5-4697-84B4-DC8AB20ACB91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E576-B058-4D6C-BA0F-6265310E8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08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4752A-BEA5-4697-84B4-DC8AB20ACB91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E576-B058-4D6C-BA0F-6265310E8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92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4752A-BEA5-4697-84B4-DC8AB20ACB91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E576-B058-4D6C-BA0F-6265310E8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685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4752A-BEA5-4697-84B4-DC8AB20ACB91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1E576-B058-4D6C-BA0F-6265310E8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462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13910" y="0"/>
            <a:ext cx="37641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i="1" dirty="0" err="1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আসসালামু</a:t>
            </a:r>
            <a:r>
              <a:rPr lang="en-US" sz="4000" b="1" i="1" dirty="0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4000" b="1" i="1" dirty="0" err="1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আলাইকুম</a:t>
            </a:r>
            <a:endParaRPr lang="en-US" sz="4000" b="1" i="1" cap="none" spc="0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Sun 2"/>
          <p:cNvSpPr/>
          <p:nvPr/>
        </p:nvSpPr>
        <p:spPr>
          <a:xfrm>
            <a:off x="2386358" y="780587"/>
            <a:ext cx="7404410" cy="3523784"/>
          </a:xfrm>
          <a:prstGeom prst="su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853760" y="4604787"/>
            <a:ext cx="245772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cap="none" spc="0" dirty="0" err="1" smtClean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</a:rPr>
              <a:t>স্বাগত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3636259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dirty="0" err="1" smtClean="0">
                <a:solidFill>
                  <a:srgbClr val="C00000"/>
                </a:solidFill>
              </a:rPr>
              <a:t>পরিচিতি</a:t>
            </a:r>
            <a:endParaRPr lang="en-US" sz="80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097860" cy="4351338"/>
          </a:xfrm>
        </p:spPr>
        <p:txBody>
          <a:bodyPr>
            <a:normAutofit/>
          </a:bodyPr>
          <a:lstStyle/>
          <a:p>
            <a:r>
              <a:rPr lang="as-IN" b="1" dirty="0" smtClean="0"/>
              <a:t>প্রস্তুতকারক:</a:t>
            </a:r>
            <a:endParaRPr lang="en-US" b="1" dirty="0" smtClean="0"/>
          </a:p>
          <a:p>
            <a:pPr marL="0" indent="0">
              <a:buNone/>
            </a:pPr>
            <a:r>
              <a:rPr lang="as-IN" dirty="0" smtClean="0"/>
              <a:t/>
            </a:r>
            <a:br>
              <a:rPr lang="as-IN" dirty="0" smtClean="0"/>
            </a:br>
            <a:r>
              <a:rPr lang="as-IN" sz="4800" b="1" dirty="0" smtClean="0">
                <a:solidFill>
                  <a:srgbClr val="00B0F0"/>
                </a:solidFill>
              </a:rPr>
              <a:t>মোঃ জাকারিয়া হোসেন</a:t>
            </a:r>
            <a:r>
              <a:rPr lang="as-IN" dirty="0" smtClean="0"/>
              <a:t/>
            </a:r>
            <a:br>
              <a:rPr lang="as-IN" dirty="0" smtClean="0"/>
            </a:br>
            <a:endParaRPr lang="en-US" dirty="0" smtClean="0"/>
          </a:p>
          <a:p>
            <a:pPr marL="0" indent="0">
              <a:buNone/>
            </a:pPr>
            <a:r>
              <a:rPr lang="as-IN" sz="3600" dirty="0" smtClean="0">
                <a:solidFill>
                  <a:srgbClr val="00B050"/>
                </a:solidFill>
              </a:rPr>
              <a:t>প্রভাষক</a:t>
            </a:r>
            <a:r>
              <a:rPr lang="as-IN" sz="3600" dirty="0" smtClean="0"/>
              <a:t/>
            </a:r>
            <a:br>
              <a:rPr lang="as-IN" sz="3600" dirty="0" smtClean="0"/>
            </a:br>
            <a:r>
              <a:rPr lang="as-IN" sz="3600" dirty="0" smtClean="0">
                <a:solidFill>
                  <a:srgbClr val="7030A0"/>
                </a:solidFill>
              </a:rPr>
              <a:t>বড়বেলালদহ ফাজিল মাদ্রাসা</a:t>
            </a:r>
            <a:r>
              <a:rPr lang="as-IN" sz="3600" dirty="0" smtClean="0"/>
              <a:t/>
            </a:r>
            <a:br>
              <a:rPr lang="as-IN" sz="3600" dirty="0" smtClean="0"/>
            </a:br>
            <a:r>
              <a:rPr lang="as-IN" sz="3600" dirty="0" smtClean="0">
                <a:solidFill>
                  <a:srgbClr val="C00000"/>
                </a:solidFill>
              </a:rPr>
              <a:t>মান্দা, নওগাঁ</a:t>
            </a:r>
            <a:endParaRPr lang="en-US" sz="36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4000" dirty="0" smtClean="0"/>
              <a:t>01734644730</a:t>
            </a:r>
            <a:endParaRPr lang="en-US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59082" y="1825625"/>
            <a:ext cx="4194717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 err="1" smtClean="0"/>
              <a:t>পাঠ</a:t>
            </a:r>
            <a:r>
              <a:rPr lang="en-US" sz="3600" dirty="0" smtClean="0"/>
              <a:t> </a:t>
            </a:r>
            <a:r>
              <a:rPr lang="en-US" sz="3600" dirty="0" err="1" smtClean="0"/>
              <a:t>পরিচিতি</a:t>
            </a:r>
            <a:endParaRPr lang="en-US" sz="3600" dirty="0" smtClean="0"/>
          </a:p>
          <a:p>
            <a:pPr marL="0" indent="0" algn="ctr">
              <a:buNone/>
            </a:pPr>
            <a:r>
              <a:rPr lang="as-IN" sz="3600" b="1" dirty="0" smtClean="0">
                <a:solidFill>
                  <a:srgbClr val="002060"/>
                </a:solidFill>
              </a:rPr>
              <a:t>আল-কুরআনের পরিচিতি</a:t>
            </a:r>
            <a:endParaRPr lang="en-US" sz="36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as-IN" sz="3600" dirty="0" smtClean="0"/>
              <a:t/>
            </a:r>
            <a:br>
              <a:rPr lang="as-IN" sz="3600" dirty="0" smtClean="0"/>
            </a:br>
            <a:r>
              <a:rPr lang="as-IN" sz="3200" dirty="0" smtClean="0">
                <a:solidFill>
                  <a:schemeClr val="accent4">
                    <a:lumMod val="50000"/>
                  </a:schemeClr>
                </a:solidFill>
              </a:rPr>
              <a:t>দাখিল ষষ্ঠ শ্রেণি</a:t>
            </a:r>
            <a:endParaRPr lang="en-US" sz="32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as-IN" sz="3600" dirty="0" smtClean="0"/>
              <a:t/>
            </a:r>
            <a:br>
              <a:rPr lang="as-IN" sz="3600" dirty="0" smtClean="0"/>
            </a:br>
            <a:r>
              <a:rPr lang="as-IN" sz="3200" dirty="0" smtClean="0">
                <a:solidFill>
                  <a:srgbClr val="002060"/>
                </a:solidFill>
              </a:rPr>
              <a:t>বিষয়: কুরআন মাজিদ</a:t>
            </a:r>
            <a:endParaRPr lang="en-US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76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765527"/>
            <a:ext cx="6066263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/>
              <a:t> </a:t>
            </a:r>
            <a:r>
              <a:rPr lang="as-IN" sz="4000" b="1" dirty="0" smtClean="0"/>
              <a:t>কুরআন নাজিলের পরিচয়</a:t>
            </a:r>
          </a:p>
          <a:p>
            <a:pPr algn="ctr"/>
            <a:r>
              <a:rPr lang="as-IN" sz="3600" dirty="0" smtClean="0"/>
              <a:t>নাজিল শুরু: ৬১০ খ্রিস্টাব্দ</a:t>
            </a:r>
          </a:p>
          <a:p>
            <a:pPr algn="ctr"/>
            <a:r>
              <a:rPr lang="as-IN" sz="3600" dirty="0" smtClean="0"/>
              <a:t>স্থান: মক্কা শরীফ</a:t>
            </a:r>
          </a:p>
          <a:p>
            <a:pPr algn="ctr"/>
            <a:r>
              <a:rPr lang="as-IN" sz="3600" dirty="0" smtClean="0"/>
              <a:t>বাহক: হযরত জিবরাইল (আ.)</a:t>
            </a:r>
          </a:p>
          <a:p>
            <a:pPr algn="ctr"/>
            <a:r>
              <a:rPr lang="as-IN" sz="3600" dirty="0" smtClean="0"/>
              <a:t>সময়কাল: প্রায় ২৩ বছর</a:t>
            </a:r>
          </a:p>
        </p:txBody>
      </p:sp>
      <p:sp>
        <p:nvSpPr>
          <p:cNvPr id="3" name="Rectangle 2"/>
          <p:cNvSpPr/>
          <p:nvPr/>
        </p:nvSpPr>
        <p:spPr>
          <a:xfrm>
            <a:off x="4215161" y="0"/>
            <a:ext cx="773894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/>
              <a:t> </a:t>
            </a:r>
            <a:r>
              <a:rPr lang="as-IN" sz="4000" b="1" dirty="0" smtClean="0"/>
              <a:t>আল-কুরআন কী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as-IN" sz="3600" dirty="0" smtClean="0"/>
              <a:t>আল-কুরআন মহান আল্লাহর বাণী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as-IN" sz="3600" dirty="0" smtClean="0"/>
              <a:t>এটি সর্বশেষ আসমানি কিতাব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as-IN" sz="3600" dirty="0" smtClean="0"/>
              <a:t>হযরত মুহাম্মদ (সা.)-এর উপর নাজিল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as-IN" sz="3600" dirty="0" smtClean="0"/>
              <a:t>সমগ্র মানবজাতির জন্য হিদায়াত</a:t>
            </a:r>
          </a:p>
        </p:txBody>
      </p:sp>
      <p:sp>
        <p:nvSpPr>
          <p:cNvPr id="4" name="Cross 3"/>
          <p:cNvSpPr/>
          <p:nvPr/>
        </p:nvSpPr>
        <p:spPr>
          <a:xfrm flipV="1">
            <a:off x="0" y="3277344"/>
            <a:ext cx="12192000" cy="45719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83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35981"/>
            <a:ext cx="6043961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4000" b="1" dirty="0" smtClean="0"/>
              <a:t>কুরআনের গঠন ও বিষয়বস্তু</a:t>
            </a:r>
            <a:endParaRPr lang="en-US" sz="4000" b="1" dirty="0" smtClean="0"/>
          </a:p>
          <a:p>
            <a:endParaRPr lang="as-IN" sz="4000" b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as-IN" sz="3600" dirty="0" smtClean="0"/>
              <a:t>ভাষা: আরবি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sz="3600" dirty="0" smtClean="0"/>
              <a:t>মোট সূরা: ১১৪টি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sz="3600" dirty="0" smtClean="0"/>
              <a:t>মোট পারা: ৩০টি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sz="3600" dirty="0" smtClean="0"/>
              <a:t>বিষয়বস্তু: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as-IN" sz="3600" dirty="0" smtClean="0"/>
              <a:t>তাওহিদ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as-IN" sz="3600" dirty="0" smtClean="0"/>
              <a:t>ইবাদত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as-IN" sz="3600" dirty="0" smtClean="0"/>
              <a:t>নবী-রাসূলদের কাহিনি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as-IN" sz="3600" dirty="0" smtClean="0"/>
              <a:t>নৈতিক শিক্ষা</a:t>
            </a:r>
            <a:endParaRPr lang="as-IN" sz="3600" dirty="0"/>
          </a:p>
        </p:txBody>
      </p:sp>
      <p:sp>
        <p:nvSpPr>
          <p:cNvPr id="3" name="Rectangle 2"/>
          <p:cNvSpPr/>
          <p:nvPr/>
        </p:nvSpPr>
        <p:spPr>
          <a:xfrm>
            <a:off x="7151649" y="183095"/>
            <a:ext cx="6096000" cy="63709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as-IN" sz="4000" b="1" dirty="0" smtClean="0"/>
              <a:t>কুরআনের গুরুত্ব ও আমাদের করণীয়</a:t>
            </a:r>
            <a:endParaRPr lang="en-US" sz="4000" b="1" dirty="0" smtClean="0"/>
          </a:p>
          <a:p>
            <a:endParaRPr lang="as-IN" sz="4000" b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as-IN" sz="3600" dirty="0" smtClean="0"/>
              <a:t>কুরআন জীবন চলার পূর্ণ নির্দেশনা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sz="3600" dirty="0" smtClean="0"/>
              <a:t>দুনিয়া ও আখিরাতের সফলতার পথ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sz="3600" dirty="0" smtClean="0"/>
              <a:t>আমাদের করণীয়: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as-IN" sz="3600" dirty="0" smtClean="0"/>
              <a:t>শুদ্ধ তিলাওয়াত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as-IN" sz="3600" dirty="0" smtClean="0"/>
              <a:t>তাজভিদ মেনে পড়া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as-IN" sz="3600" dirty="0" smtClean="0"/>
              <a:t>অর্থ বুঝে আমল করা</a:t>
            </a:r>
            <a:endParaRPr lang="as-IN" sz="3600" dirty="0"/>
          </a:p>
        </p:txBody>
      </p:sp>
      <p:sp>
        <p:nvSpPr>
          <p:cNvPr id="4" name="4-Point Star 3"/>
          <p:cNvSpPr/>
          <p:nvPr/>
        </p:nvSpPr>
        <p:spPr>
          <a:xfrm>
            <a:off x="6222380" y="200721"/>
            <a:ext cx="223025" cy="6445405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1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70959" y="2967335"/>
            <a:ext cx="265008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ধন্যবাদ</a:t>
            </a:r>
            <a:endParaRPr lang="en-US" sz="96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30940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109</Words>
  <Application>Microsoft Office PowerPoint</Application>
  <PresentationFormat>Widescreen</PresentationFormat>
  <Paragraphs>40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Vrinda</vt:lpstr>
      <vt:lpstr>Office Theme</vt:lpstr>
      <vt:lpstr>PowerPoint Presentation</vt:lpstr>
      <vt:lpstr>পরিচিতি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Lab</dc:creator>
  <cp:lastModifiedBy>Lab</cp:lastModifiedBy>
  <cp:revision>12</cp:revision>
  <dcterms:created xsi:type="dcterms:W3CDTF">2026-01-18T08:08:25Z</dcterms:created>
  <dcterms:modified xsi:type="dcterms:W3CDTF">2026-01-18T08:55:42Z</dcterms:modified>
</cp:coreProperties>
</file>