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80" r:id="rId2"/>
    <p:sldId id="268" r:id="rId3"/>
    <p:sldId id="281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3E866-4EFC-4529-92E0-9D6AE85890B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955AE-85E4-45A7-BF3D-F4B75099A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7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5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77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42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64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20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87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28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7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107163"/>
            <a:ext cx="6553233" cy="4483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57400" y="156333"/>
            <a:ext cx="4648200" cy="1661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/>
              </a:rPr>
              <a:t>স্বাগতম</a:t>
            </a:r>
            <a:endParaRPr lang="en-US" sz="5400" b="1" dirty="0" smtClean="0">
              <a:latin typeface="NikoshBAN"/>
            </a:endParaRPr>
          </a:p>
          <a:p>
            <a:pPr algn="ctr"/>
            <a:endParaRPr lang="en-US" sz="4800" dirty="0"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48877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8500" y="113455"/>
            <a:ext cx="5270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5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পরিফেরা</a:t>
            </a:r>
            <a:endParaRPr lang="en-US" sz="54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4500" y="1219200"/>
            <a:ext cx="2476500" cy="18288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05200" y="125287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bn-BD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>
              <a:lnSpc>
                <a:spcPct val="150000"/>
              </a:lnSpc>
              <a:defRPr/>
            </a:pPr>
            <a:r>
              <a:rPr lang="bn-BD" sz="32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১।এরা সরলতম বহুকোষী প্রাণী।</a:t>
            </a:r>
          </a:p>
          <a:p>
            <a:pPr>
              <a:lnSpc>
                <a:spcPct val="150000"/>
              </a:lnSpc>
              <a:defRPr/>
            </a:pPr>
            <a:r>
              <a:rPr lang="bn-BD" sz="32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২।এদের দেহে অসংখ্য ক্ষুদ্রাকার ছিদ্র থাকে। </a:t>
            </a:r>
          </a:p>
          <a:p>
            <a:pPr>
              <a:lnSpc>
                <a:spcPct val="150000"/>
              </a:lnSpc>
              <a:defRPr/>
            </a:pPr>
            <a:r>
              <a:rPr lang="bn-BD" sz="32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এদের দেহে সুগঠিত কলা, অঙ্গ বা তন্ত্র না।</a:t>
            </a:r>
            <a:endParaRPr lang="en-US" sz="32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3429000"/>
            <a:ext cx="1601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স্পনজিলা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84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2900" y="237426"/>
            <a:ext cx="84455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2। নিডারিয়া</a:t>
            </a:r>
            <a:r>
              <a:rPr lang="en-US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1000" y="1371600"/>
            <a:ext cx="3302000" cy="16002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43000" y="3399453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হাইড্রা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78041" y="12954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bn-BD" sz="3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১। এদের দেহ দুইটি  ভ্রুণীয় কোষস্তর দ্বারা গঠিত।</a:t>
            </a:r>
          </a:p>
          <a:p>
            <a:pPr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২।এদের দেহে একটি মাত্র ছিদ্র থাকে। দেহ গহ্বরকে সিলেন্টেরন বলে।</a:t>
            </a:r>
          </a:p>
          <a:p>
            <a:pPr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৩। এরা সাধারনত সামুদ্রিক।</a:t>
            </a:r>
          </a:p>
        </p:txBody>
      </p:sp>
    </p:spTree>
    <p:extLst>
      <p:ext uri="{BB962C8B-B14F-4D97-AF65-F5344CB8AC3E}">
        <p14:creationId xmlns:p14="http://schemas.microsoft.com/office/powerpoint/2010/main" val="286093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44500" y="1524000"/>
            <a:ext cx="3302000" cy="15240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7500" y="228601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। প্লাটিহেলমিনথিস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62400" y="1524000"/>
            <a:ext cx="4572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 এরা চ্যাপ্টাদেহি, উভলিঙ্গ এবং অন্তঃপরজ়ীবী।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 দেহে চোষক অথবা আংটা থাকে ।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৩। রেচন অংগ শিখা কোষ দ্বারা গঠিত।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9786" y="3429000"/>
            <a:ext cx="157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ফিতাকৃমি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22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1000" y="2133600"/>
            <a:ext cx="2922513" cy="14478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2488" y="243952"/>
            <a:ext cx="8637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।নেমাটোডা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05200" y="1676400"/>
            <a:ext cx="4572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১। দেহ নলাকার,পুরু ত্বক দ্বারা আবৃত।</a:t>
            </a:r>
          </a:p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২। দেহ গহ্বর অনাবৃত।</a:t>
            </a:r>
          </a:p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৩। সাধারণত এক লিঙ্গ।</a:t>
            </a:r>
          </a:p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৪। মানুষ ও অন্যান্য প্রাণীর অন্ত্র,রক্তে পরজীবী হিসাবে বসবাস করে।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990600" y="4038600"/>
            <a:ext cx="1691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কেঁচোকৃমি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953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17500" y="1447800"/>
            <a:ext cx="2794000" cy="15240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9138" y="224971"/>
            <a:ext cx="50369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। অ্যানিলিডা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57600" y="138675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 এদের দেহ নলাকার এবং খন্ডায়িত।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 নেফ্রিডিয়া নামক রেচন অঙ্গ থাকে। 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৩। সাধারণত সিটা চলন অঙ্গ হিসাবে ব্যবহৃত হয়।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800" y="3505200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জোঁক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700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03197"/>
            <a:ext cx="8686800" cy="1725603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bn-BD" sz="5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আর্থ্রোপোডা</a:t>
            </a:r>
            <a:r>
              <a:rPr lang="en-US" sz="31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1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sz="4900" dirty="0"/>
          </a:p>
        </p:txBody>
      </p:sp>
      <p:sp>
        <p:nvSpPr>
          <p:cNvPr id="6" name="Rounded Rectangle 5"/>
          <p:cNvSpPr/>
          <p:nvPr/>
        </p:nvSpPr>
        <p:spPr>
          <a:xfrm>
            <a:off x="356810" y="1524000"/>
            <a:ext cx="3135691" cy="15240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81000" y="3962400"/>
            <a:ext cx="3111500" cy="17526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33800" y="2042348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১।দেহ বিভিন্ন অংশে বিভক্ত।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 সন্ধিযুক্ত পা থাকে।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৩। মাথায় একজ়োড়া পুঞ্জাক্ষী থাকে।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84333" y="3236176"/>
            <a:ext cx="18806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আরশোলা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1055694" y="6172200"/>
            <a:ext cx="1569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প্রজাপতি</a:t>
            </a:r>
            <a:r>
              <a:rPr lang="bn-BD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710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267494"/>
            <a:ext cx="8699500" cy="1399032"/>
          </a:xfrm>
        </p:spPr>
        <p:txBody>
          <a:bodyPr>
            <a:normAutofit/>
          </a:bodyPr>
          <a:lstStyle/>
          <a:p>
            <a:pPr algn="ctr"/>
            <a:r>
              <a:rPr lang="en-US" sz="6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।মলাস্কা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17500" y="1447800"/>
            <a:ext cx="2794000" cy="16002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57600" y="190500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 দেহ নরম,শক্ত খোলক দ্বারা আবৃত।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 পেশিবহুল পায়ের সাহায্যে চলাচল করে।</a:t>
            </a:r>
          </a:p>
          <a:p>
            <a:pPr fontAlgn="auto"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৩। ফুলকা বা ফুসফুস দিয়ে শ্বসনকার্য সম্পন্ন করে।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3446888"/>
            <a:ext cx="129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শামুক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013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995" y="228600"/>
            <a:ext cx="8686800" cy="799306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।একাইনোডারর্মাটা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17500" y="1447800"/>
            <a:ext cx="2984500" cy="16002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1981200"/>
            <a:ext cx="4572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>
              <a:lnSpc>
                <a:spcPct val="150000"/>
              </a:lnSpc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১।এদের দেহত্বক কাঁটাযুক্ত।</a:t>
            </a:r>
          </a:p>
          <a:p>
            <a:pPr>
              <a:lnSpc>
                <a:spcPct val="150000"/>
              </a:lnSpc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 দেহ অরীয়ভাবে প্রতিসম।</a:t>
            </a:r>
          </a:p>
          <a:p>
            <a:pPr>
              <a:lnSpc>
                <a:spcPct val="150000"/>
              </a:lnSpc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৩। পানি সংবহনতন্ত্র থাকে এবং নালী পদের সাহায্যে চলাচল করে।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3444942"/>
            <a:ext cx="1494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তারামাছ</a:t>
            </a:r>
            <a:r>
              <a:rPr lang="bn-BD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43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।কর্ডাটা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8750" y="1981200"/>
            <a:ext cx="3492500" cy="17526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86200" y="1371600"/>
            <a:ext cx="4572000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বৈশিষ্ট্যঃ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এদের সারা জীবন অথবা ভ্রূণ অবস্থায় পৃষ্টীয়দেশ বরাবর নটোকর্ড থাকে।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২। পৃষ্ঠদেশে একক,ফাঁপা মেরুরজ্জু  থাকে।</a:t>
            </a:r>
          </a:p>
          <a:p>
            <a:pPr>
              <a:lnSpc>
                <a:spcPct val="150000"/>
              </a:lnSpc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গলবলীয় ফুলকাছিদ্র থাকে।</a:t>
            </a:r>
          </a:p>
          <a:p>
            <a:pPr>
              <a:lnSpc>
                <a:spcPct val="150000"/>
              </a:lnSpc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এরা পৃথিবীর সব পরিবেশে বাস করে।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4220" y="3962400"/>
            <a:ext cx="864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বাঘ</a:t>
            </a:r>
            <a:r>
              <a:rPr lang="bn-BD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1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2362200"/>
            <a:ext cx="708660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7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7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5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76200"/>
            <a:ext cx="58674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400" b="1" dirty="0" err="1" smtClean="0">
                <a:latin typeface="NikoshBAN"/>
              </a:rPr>
              <a:t>পরিচিতি</a:t>
            </a:r>
            <a:r>
              <a:rPr lang="en-US" dirty="0">
                <a:latin typeface="NikoshBAN"/>
              </a:rPr>
              <a:t/>
            </a:r>
            <a:br>
              <a:rPr lang="en-US" dirty="0">
                <a:latin typeface="NikoshB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876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endParaRPr lang="en-US" dirty="0" smtClean="0">
              <a:latin typeface="NikoshBAN"/>
            </a:endParaRPr>
          </a:p>
          <a:p>
            <a:r>
              <a:rPr lang="en-US" dirty="0" err="1" smtClean="0">
                <a:latin typeface="NikoshBAN"/>
              </a:rPr>
              <a:t>শিক্ষক</a:t>
            </a:r>
            <a:r>
              <a:rPr lang="en-US" dirty="0" smtClean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পরিচিতি</a:t>
            </a:r>
            <a:endParaRPr lang="en-US" dirty="0">
              <a:latin typeface="NikoshBAN"/>
            </a:endParaRPr>
          </a:p>
          <a:p>
            <a:r>
              <a:rPr lang="en-US" dirty="0" err="1">
                <a:latin typeface="NikoshBAN"/>
              </a:rPr>
              <a:t>নামঃ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মামুনুর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রশিদ</a:t>
            </a:r>
            <a:endParaRPr lang="en-US" dirty="0">
              <a:latin typeface="NikoshBAN"/>
            </a:endParaRPr>
          </a:p>
          <a:p>
            <a:r>
              <a:rPr lang="en-US" dirty="0" err="1">
                <a:latin typeface="NikoshBAN"/>
              </a:rPr>
              <a:t>পদবীঃসহকারী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শিক্ষক</a:t>
            </a:r>
            <a:r>
              <a:rPr lang="en-US" dirty="0">
                <a:latin typeface="NikoshBAN"/>
              </a:rPr>
              <a:t> (</a:t>
            </a:r>
            <a:r>
              <a:rPr lang="en-US" dirty="0" err="1" smtClean="0">
                <a:latin typeface="NikoshBAN"/>
              </a:rPr>
              <a:t>গনিত</a:t>
            </a:r>
            <a:r>
              <a:rPr lang="en-US" dirty="0">
                <a:latin typeface="NikoshBAN"/>
              </a:rPr>
              <a:t>)</a:t>
            </a:r>
          </a:p>
          <a:p>
            <a:r>
              <a:rPr lang="en-US" dirty="0" err="1">
                <a:latin typeface="NikoshBAN"/>
              </a:rPr>
              <a:t>প্রতিষ্ঠানঃ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দক্ষিন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ঘাটলাবাগ</a:t>
            </a:r>
            <a:r>
              <a:rPr lang="en-US" dirty="0">
                <a:latin typeface="NikoshBAN"/>
              </a:rPr>
              <a:t>  </a:t>
            </a:r>
            <a:r>
              <a:rPr lang="en-US" dirty="0" err="1">
                <a:latin typeface="NikoshBAN"/>
              </a:rPr>
              <a:t>মহিলা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দাখিল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মাদ্রাসা</a:t>
            </a:r>
            <a:endParaRPr lang="en-US" dirty="0">
              <a:latin typeface="NikoshBAN"/>
            </a:endParaRPr>
          </a:p>
          <a:p>
            <a:r>
              <a:rPr lang="en-US" dirty="0" err="1">
                <a:latin typeface="NikoshBAN"/>
              </a:rPr>
              <a:t>উপজেলাঃ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চাটখিল</a:t>
            </a:r>
            <a:endParaRPr lang="en-US" dirty="0">
              <a:latin typeface="NikoshBAN"/>
            </a:endParaRPr>
          </a:p>
          <a:p>
            <a:r>
              <a:rPr lang="en-US" dirty="0" err="1">
                <a:latin typeface="NikoshBAN"/>
              </a:rPr>
              <a:t>জেলাঃ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নোয়াখালী</a:t>
            </a:r>
            <a:endParaRPr lang="en-US" dirty="0">
              <a:latin typeface="NikoshBAN"/>
            </a:endParaRPr>
          </a:p>
          <a:p>
            <a:r>
              <a:rPr lang="en-US" dirty="0" err="1">
                <a:latin typeface="NikoshBAN"/>
              </a:rPr>
              <a:t>মোবাইল</a:t>
            </a:r>
            <a:r>
              <a:rPr lang="en-US" dirty="0">
                <a:latin typeface="NikoshBAN"/>
              </a:rPr>
              <a:t> নাম্বারঃ০১৭২০৩৭০৬৬৬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3400" y="2286000"/>
            <a:ext cx="3584448" cy="3886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endParaRPr lang="en-US" dirty="0" smtClean="0">
              <a:latin typeface="NikoshBAN"/>
            </a:endParaRPr>
          </a:p>
          <a:p>
            <a:r>
              <a:rPr lang="en-US" dirty="0" err="1" smtClean="0">
                <a:latin typeface="NikoshBAN"/>
              </a:rPr>
              <a:t>শ্রেণি</a:t>
            </a:r>
            <a:r>
              <a:rPr lang="en-US" dirty="0" smtClean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পরিচিতি</a:t>
            </a:r>
            <a:r>
              <a:rPr lang="en-US" dirty="0">
                <a:latin typeface="NikoshBAN"/>
              </a:rPr>
              <a:t> </a:t>
            </a:r>
          </a:p>
          <a:p>
            <a:r>
              <a:rPr lang="en-US" dirty="0" err="1">
                <a:latin typeface="NikoshBAN"/>
              </a:rPr>
              <a:t>শ্রেণিঃ</a:t>
            </a:r>
            <a:r>
              <a:rPr lang="en-US" dirty="0">
                <a:latin typeface="NikoshBAN"/>
              </a:rPr>
              <a:t> ৮ ম</a:t>
            </a:r>
          </a:p>
          <a:p>
            <a:r>
              <a:rPr lang="en-US" dirty="0" err="1">
                <a:latin typeface="NikoshBAN"/>
              </a:rPr>
              <a:t>বিষয়ঃ</a:t>
            </a:r>
            <a:r>
              <a:rPr lang="en-US" dirty="0">
                <a:latin typeface="NikoshBAN"/>
              </a:rPr>
              <a:t> </a:t>
            </a:r>
            <a:r>
              <a:rPr lang="en-US" dirty="0" err="1">
                <a:latin typeface="NikoshBAN"/>
              </a:rPr>
              <a:t>বিজ্ঞান</a:t>
            </a:r>
            <a:r>
              <a:rPr lang="en-US" dirty="0">
                <a:latin typeface="NikoshBAN"/>
              </a:rPr>
              <a:t> </a:t>
            </a:r>
            <a:endParaRPr lang="en-US" dirty="0" smtClean="0">
              <a:latin typeface="NikoshBAN"/>
            </a:endParaRPr>
          </a:p>
          <a:p>
            <a:r>
              <a:rPr lang="en-US" dirty="0" err="1" smtClean="0">
                <a:latin typeface="NikoshBAN"/>
              </a:rPr>
              <a:t>অধ্যায়ঃ</a:t>
            </a:r>
            <a:r>
              <a:rPr lang="en-US" dirty="0" smtClean="0">
                <a:latin typeface="NikoshBAN"/>
              </a:rPr>
              <a:t>  </a:t>
            </a:r>
            <a:r>
              <a:rPr lang="en-US" dirty="0">
                <a:latin typeface="NikoshBAN"/>
              </a:rPr>
              <a:t>১ম</a:t>
            </a:r>
          </a:p>
          <a:p>
            <a:r>
              <a:rPr lang="en-US" dirty="0" err="1">
                <a:latin typeface="NikoshBAN"/>
              </a:rPr>
              <a:t>সময়ঃ</a:t>
            </a:r>
            <a:r>
              <a:rPr lang="en-US" dirty="0">
                <a:latin typeface="NikoshBAN"/>
              </a:rPr>
              <a:t> ৪০ </a:t>
            </a:r>
            <a:r>
              <a:rPr lang="en-US" dirty="0" err="1">
                <a:latin typeface="NikoshBAN"/>
              </a:rPr>
              <a:t>মিনিট</a:t>
            </a:r>
            <a:endParaRPr lang="en-US" dirty="0">
              <a:latin typeface="NikoshB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8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38432"/>
            <a:ext cx="6705600" cy="609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3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4500" y="356208"/>
            <a:ext cx="8318500" cy="63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ln>
                <a:solidFill>
                  <a:srgbClr val="00B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0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40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0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তাকাও</a:t>
            </a:r>
            <a:endParaRPr lang="en-US" sz="4000" b="1" dirty="0" smtClean="0">
              <a:ln>
                <a:solidFill>
                  <a:srgbClr val="00B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b="1" dirty="0">
              <a:ln>
                <a:solidFill>
                  <a:srgbClr val="00B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105400" y="1090904"/>
            <a:ext cx="3302000" cy="24384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559490" y="3810000"/>
            <a:ext cx="3048000" cy="25908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25500" y="1295400"/>
            <a:ext cx="3238500" cy="2362200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62000" y="3799114"/>
            <a:ext cx="3365500" cy="2438400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1422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607837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প্রাণীজগতের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শ্রেণিবিন্যাস </a:t>
            </a:r>
            <a:endParaRPr lang="en-US" sz="3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685800"/>
            <a:ext cx="80811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6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91441"/>
            <a:ext cx="50038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8000" y="1752601"/>
            <a:ext cx="57727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1066800" y="2551837"/>
            <a:ext cx="739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শ্রেণিবিন্যাসে</a:t>
            </a: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জনকের</a:t>
            </a: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নাম বলতে পারবে। । 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প্রাণীজগতের পর্বগুলোর নাম বলতে পারবে।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BD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পর্বের সনাক্তকারী বৈশিষ্ট্যগুলো </a:t>
            </a:r>
            <a:r>
              <a:rPr lang="en-US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bn-BD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পারবে।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8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" y="4724400"/>
            <a:ext cx="8636000" cy="193899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সুইডেন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ক্যারোলাস লিনিয়াস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(১৭০৭–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১৭৭৮)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প্রাণীজগতের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দ্বি-পদ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নামকরণ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52401"/>
            <a:ext cx="7683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dk1"/>
                </a:solidFill>
                <a:latin typeface="NikoshBAN" pitchFamily="2" charset="0"/>
                <a:cs typeface="NikoshBAN" pitchFamily="2" charset="0"/>
              </a:rPr>
              <a:t>শ্রেণিবিন্যাসের</a:t>
            </a:r>
            <a:r>
              <a:rPr lang="en-US" sz="4000" dirty="0">
                <a:solidFill>
                  <a:schemeClr val="dk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itchFamily="2" charset="0"/>
                <a:cs typeface="NikoshBAN" pitchFamily="2" charset="0"/>
              </a:rPr>
              <a:t>জনক</a:t>
            </a:r>
            <a:r>
              <a:rPr lang="en-US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liniy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5610" y="1646853"/>
            <a:ext cx="2255150" cy="2819400"/>
          </a:xfrm>
          <a:prstGeom prst="rect">
            <a:avLst/>
          </a:prstGeom>
          <a:ln w="88900" cap="sq" cmpd="thickThin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8775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8000" y="304801"/>
            <a:ext cx="5397500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36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প্রাণীজগতের পর্ব  </a:t>
            </a:r>
            <a:endParaRPr lang="en-US" sz="3600" b="1" dirty="0">
              <a:ln/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9200" y="2057400"/>
            <a:ext cx="7086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BD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প্রাণীজগত</a:t>
            </a:r>
            <a:r>
              <a:rPr lang="en-US" sz="2800" b="1" dirty="0" err="1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কিংডম</a:t>
            </a:r>
            <a:r>
              <a:rPr lang="en-US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dirty="0" err="1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বর্তমান</a:t>
            </a:r>
            <a:r>
              <a:rPr lang="bn-BD" sz="28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শ্রেণিবিন্যাসে প্রোটোজোয়া প্রাণীদের আলাদা উপজগৎ। অন্যান্য প্রাণীদের অ্যানিম্যালিয়া জগতের অন্তর্ভূক্ত করা হয়। অ্যানিম্যালিয়া জগতকে নয়টি পর্বে ভাগ করা হয়েছে। </a:t>
            </a:r>
            <a:endParaRPr lang="en-US" sz="2800" b="1" dirty="0">
              <a:ln/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4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2588" y="0"/>
            <a:ext cx="7850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অ্যানিম্যালিয়া জগতের পর্ব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12000" y="5071961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752600" y="1447800"/>
            <a:ext cx="5105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১। পরিফেরা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২। নিডারিয়া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৩।প্লাটিহেলমিনথিস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৪। নেমাটোডা 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৫। অ্যানিলিডা 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৬। আর্থ্রোপোডা 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৭। মলাস্কা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৮।একাইনোডারর্মটা </a:t>
            </a:r>
          </a:p>
          <a:p>
            <a:r>
              <a:rPr lang="bn-BD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৯। কর্ডাটা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301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 dir="d"/>
      </p:transition>
    </mc:Choice>
    <mc:Fallback xmlns="">
      <p:transition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356</TotalTime>
  <Words>462</Words>
  <Application>Microsoft Office PowerPoint</Application>
  <PresentationFormat>On-screen Show (4:3)</PresentationFormat>
  <Paragraphs>107</Paragraphs>
  <Slides>19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Oriel</vt:lpstr>
      <vt:lpstr>PowerPoint Presentation</vt:lpstr>
      <vt:lpstr>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৬। আর্থ্রোপোডা </vt:lpstr>
      <vt:lpstr>৭।মলাস্কা</vt:lpstr>
      <vt:lpstr>৮।একাইনোডারর্মাটা </vt:lpstr>
      <vt:lpstr>৯।কর্ডাটা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</dc:creator>
  <cp:lastModifiedBy>MC</cp:lastModifiedBy>
  <cp:revision>51</cp:revision>
  <dcterms:created xsi:type="dcterms:W3CDTF">2006-08-16T00:00:00Z</dcterms:created>
  <dcterms:modified xsi:type="dcterms:W3CDTF">2026-01-18T10:41:54Z</dcterms:modified>
</cp:coreProperties>
</file>