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74" r:id="rId5"/>
    <p:sldId id="262" r:id="rId6"/>
    <p:sldId id="275" r:id="rId7"/>
    <p:sldId id="263" r:id="rId8"/>
    <p:sldId id="269" r:id="rId9"/>
    <p:sldId id="272" r:id="rId10"/>
    <p:sldId id="276" r:id="rId11"/>
    <p:sldId id="277" r:id="rId12"/>
    <p:sldId id="271" r:id="rId13"/>
    <p:sldId id="27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90"/>
            <a:ext cx="9144000" cy="68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2" y="685800"/>
            <a:ext cx="4796790" cy="300228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350406" y="2057400"/>
            <a:ext cx="3276600" cy="1981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She is a great  writer.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She was died in 1932 and buried in </a:t>
            </a:r>
            <a:r>
              <a:rPr lang="en-US" dirty="0" err="1" smtClean="0"/>
              <a:t>Pairabondh</a:t>
            </a:r>
            <a:r>
              <a:rPr lang="en-US" dirty="0" smtClean="0"/>
              <a:t> ,</a:t>
            </a:r>
            <a:r>
              <a:rPr lang="en-US" dirty="0" err="1" smtClean="0"/>
              <a:t>Rangpur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1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67000"/>
            <a:ext cx="6400800" cy="2057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Group A: Complete the chart given in the text section ,D</a:t>
            </a:r>
          </a:p>
          <a:p>
            <a:r>
              <a:rPr lang="en-US" dirty="0" smtClean="0"/>
              <a:t>Group B:Write about her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1.What is the name of Begum </a:t>
            </a:r>
            <a:r>
              <a:rPr lang="en-US" dirty="0" err="1" smtClean="0"/>
              <a:t>Rokeyas</a:t>
            </a:r>
            <a:r>
              <a:rPr lang="en-US" dirty="0" smtClean="0"/>
              <a:t> birth place?</a:t>
            </a:r>
          </a:p>
          <a:p>
            <a:r>
              <a:rPr lang="en-US" dirty="0" smtClean="0"/>
              <a:t>2.How did she learn Bangla and English?</a:t>
            </a:r>
          </a:p>
          <a:p>
            <a:r>
              <a:rPr lang="en-US" smtClean="0"/>
              <a:t>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032518"/>
            <a:ext cx="96012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 smtClean="0"/>
          </a:p>
          <a:p>
            <a:r>
              <a:rPr lang="en-US" dirty="0" err="1" smtClean="0"/>
              <a:t>নামঃ</a:t>
            </a:r>
            <a:r>
              <a:rPr lang="en-US" dirty="0" smtClean="0"/>
              <a:t> </a:t>
            </a:r>
            <a:r>
              <a:rPr lang="en-US" dirty="0" err="1" smtClean="0"/>
              <a:t>শারমিন</a:t>
            </a:r>
            <a:r>
              <a:rPr lang="en-US" dirty="0" smtClean="0"/>
              <a:t> </a:t>
            </a:r>
            <a:r>
              <a:rPr lang="en-US" dirty="0" err="1" smtClean="0"/>
              <a:t>সুলতানা</a:t>
            </a:r>
            <a:endParaRPr lang="en-US" dirty="0" smtClean="0"/>
          </a:p>
          <a:p>
            <a:r>
              <a:rPr lang="en-US" dirty="0" err="1" smtClean="0"/>
              <a:t>পদবীঃসহকারী</a:t>
            </a:r>
            <a:r>
              <a:rPr lang="en-US" dirty="0" smtClean="0"/>
              <a:t> </a:t>
            </a:r>
            <a:r>
              <a:rPr lang="en-US" dirty="0" err="1" smtClean="0"/>
              <a:t>ইংরেজী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endParaRPr lang="en-US" dirty="0" smtClean="0"/>
          </a:p>
          <a:p>
            <a:r>
              <a:rPr lang="en-US" dirty="0" err="1" smtClean="0"/>
              <a:t>প্রতিষ্ঠানঃ</a:t>
            </a:r>
            <a:r>
              <a:rPr lang="en-US" dirty="0" smtClean="0"/>
              <a:t> </a:t>
            </a:r>
            <a:r>
              <a:rPr lang="en-US" dirty="0" err="1" smtClean="0"/>
              <a:t>দক্ষিন</a:t>
            </a:r>
            <a:r>
              <a:rPr lang="en-US" dirty="0" smtClean="0"/>
              <a:t> </a:t>
            </a:r>
            <a:r>
              <a:rPr lang="en-US" dirty="0" err="1" smtClean="0"/>
              <a:t>ঘাটলাবাগ</a:t>
            </a:r>
            <a:r>
              <a:rPr lang="en-US" dirty="0" smtClean="0"/>
              <a:t>  </a:t>
            </a:r>
            <a:r>
              <a:rPr lang="en-US" dirty="0" err="1" smtClean="0"/>
              <a:t>মহিলা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endParaRPr lang="en-US" dirty="0" smtClean="0"/>
          </a:p>
          <a:p>
            <a:r>
              <a:rPr lang="en-US" dirty="0" err="1" smtClean="0"/>
              <a:t>উপজেলাঃ</a:t>
            </a:r>
            <a:r>
              <a:rPr lang="en-US" dirty="0" smtClean="0"/>
              <a:t> </a:t>
            </a:r>
            <a:r>
              <a:rPr lang="en-US" dirty="0" err="1" smtClean="0"/>
              <a:t>চাটখিল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জেলাঃ</a:t>
            </a:r>
            <a:r>
              <a:rPr lang="en-US" dirty="0" smtClean="0"/>
              <a:t> </a:t>
            </a:r>
            <a:r>
              <a:rPr lang="en-US" dirty="0" err="1" smtClean="0"/>
              <a:t>নোয়াখালী</a:t>
            </a:r>
            <a:endParaRPr lang="en-US" dirty="0" smtClean="0"/>
          </a:p>
          <a:p>
            <a:r>
              <a:rPr lang="en-US" dirty="0" err="1" smtClean="0"/>
              <a:t>ফোন</a:t>
            </a:r>
            <a:r>
              <a:rPr lang="en-US" dirty="0" smtClean="0"/>
              <a:t> নাম্বারঃ01869966439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 smtClean="0"/>
              <a:t>শ্রেণি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শ্রেণিঃ</a:t>
            </a:r>
            <a:r>
              <a:rPr lang="en-US" dirty="0" smtClean="0"/>
              <a:t> ৭ম</a:t>
            </a:r>
            <a:endParaRPr lang="en-US" dirty="0"/>
          </a:p>
          <a:p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/>
              <a:t>ঃ</a:t>
            </a:r>
            <a:r>
              <a:rPr lang="en-US" dirty="0" err="1" smtClean="0"/>
              <a:t>ইংরেজি</a:t>
            </a:r>
            <a:endParaRPr lang="en-US" dirty="0" smtClean="0"/>
          </a:p>
          <a:p>
            <a:r>
              <a:rPr lang="en-US" dirty="0" err="1" smtClean="0"/>
              <a:t>অধ্যায়ঃ</a:t>
            </a:r>
            <a:r>
              <a:rPr lang="en-US" dirty="0" smtClean="0"/>
              <a:t>  ৫ম</a:t>
            </a:r>
          </a:p>
          <a:p>
            <a:r>
              <a:rPr lang="en-US" dirty="0" err="1" smtClean="0"/>
              <a:t>পর্রিচ্ছেদঃ</a:t>
            </a:r>
            <a:r>
              <a:rPr lang="en-US" dirty="0" smtClean="0"/>
              <a:t> ১ম</a:t>
            </a:r>
          </a:p>
          <a:p>
            <a:r>
              <a:rPr lang="en-US" dirty="0" err="1" smtClean="0"/>
              <a:t>সময়ঃ</a:t>
            </a:r>
            <a:r>
              <a:rPr lang="en-US" dirty="0" smtClean="0"/>
              <a:t> ৪০ </a:t>
            </a:r>
            <a:r>
              <a:rPr lang="en-US" dirty="0" err="1" smtClean="0"/>
              <a:t>মিনিট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754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533400"/>
            <a:ext cx="10252586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05057"/>
            <a:ext cx="3810000" cy="529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343400"/>
            <a:ext cx="2286000" cy="227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715376"/>
            <a:ext cx="2590800" cy="22470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533400"/>
            <a:ext cx="6553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picture of greatest Women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371600"/>
            <a:ext cx="762000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Learning  Outcomes</a:t>
            </a:r>
          </a:p>
          <a:p>
            <a:r>
              <a:rPr lang="en-US" sz="3600" dirty="0" smtClean="0"/>
              <a:t>After we have studied  this unit , we will be able to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.Tell the meaning of new words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 smtClean="0"/>
              <a:t>Read and understand texts correctly.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 smtClean="0"/>
              <a:t>Write short paragraphs and compositions  on Begum </a:t>
            </a:r>
            <a:r>
              <a:rPr lang="en-US" sz="3600" dirty="0" err="1" smtClean="0"/>
              <a:t>Rokeya</a:t>
            </a:r>
            <a:r>
              <a:rPr lang="en-US" sz="3600" dirty="0" smtClean="0"/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71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96" y="1255152"/>
            <a:ext cx="7731603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Synonyms</a:t>
            </a:r>
          </a:p>
          <a:p>
            <a:pPr marL="342900" indent="-342900">
              <a:buAutoNum type="arabicPeriod"/>
            </a:pPr>
            <a:r>
              <a:rPr lang="en-US" dirty="0" smtClean="0"/>
              <a:t>Village= Rural</a:t>
            </a:r>
          </a:p>
          <a:p>
            <a:r>
              <a:rPr lang="en-US" dirty="0"/>
              <a:t>2</a:t>
            </a:r>
            <a:r>
              <a:rPr lang="en-US" dirty="0" smtClean="0"/>
              <a:t>. Encourage = Support </a:t>
            </a:r>
          </a:p>
          <a:p>
            <a:r>
              <a:rPr lang="en-US" dirty="0"/>
              <a:t>3</a:t>
            </a:r>
            <a:r>
              <a:rPr lang="en-US" dirty="0" smtClean="0"/>
              <a:t>.Communication=Exchange</a:t>
            </a:r>
          </a:p>
          <a:p>
            <a:r>
              <a:rPr lang="en-US" dirty="0"/>
              <a:t>4</a:t>
            </a:r>
            <a:r>
              <a:rPr lang="en-US" dirty="0" smtClean="0"/>
              <a:t>. Famous= well known</a:t>
            </a:r>
          </a:p>
          <a:p>
            <a:r>
              <a:rPr lang="en-US" dirty="0"/>
              <a:t>5</a:t>
            </a:r>
            <a:r>
              <a:rPr lang="en-US" dirty="0" smtClean="0"/>
              <a:t>. Cooperative=Helpful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204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Great Women to Remember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3562218" cy="40386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Look at the picture . Ask and answer these questions.</a:t>
            </a:r>
          </a:p>
          <a:p>
            <a:r>
              <a:rPr lang="en-US" dirty="0" smtClean="0"/>
              <a:t>1.who is the women?</a:t>
            </a:r>
          </a:p>
          <a:p>
            <a:r>
              <a:rPr lang="en-US" dirty="0" err="1" smtClean="0"/>
              <a:t>Ans</a:t>
            </a:r>
            <a:r>
              <a:rPr lang="en-US" dirty="0" smtClean="0"/>
              <a:t> : Begum </a:t>
            </a:r>
            <a:r>
              <a:rPr lang="en-US" dirty="0" err="1" smtClean="0"/>
              <a:t>Rokeya</a:t>
            </a:r>
            <a:endParaRPr lang="en-US" dirty="0"/>
          </a:p>
        </p:txBody>
      </p:sp>
      <p:sp>
        <p:nvSpPr>
          <p:cNvPr id="4" name="Flowchart: Punched Tape 3"/>
          <p:cNvSpPr/>
          <p:nvPr/>
        </p:nvSpPr>
        <p:spPr>
          <a:xfrm>
            <a:off x="5334000" y="4229100"/>
            <a:ext cx="2819400" cy="1295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Born;1880</a:t>
            </a:r>
          </a:p>
          <a:p>
            <a:pPr algn="ctr"/>
            <a:r>
              <a:rPr lang="en-US" dirty="0" smtClean="0"/>
              <a:t>Birthplace; </a:t>
            </a:r>
            <a:r>
              <a:rPr lang="en-US" dirty="0" err="1" smtClean="0"/>
              <a:t>Pairabond</a:t>
            </a:r>
            <a:r>
              <a:rPr lang="en-US" dirty="0" smtClean="0"/>
              <a:t>,</a:t>
            </a:r>
          </a:p>
          <a:p>
            <a:pPr algn="ctr"/>
            <a:r>
              <a:rPr lang="en-US" dirty="0" err="1" smtClean="0"/>
              <a:t>Rangpur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757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838200"/>
            <a:ext cx="2667000" cy="326136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647026" y="2012894"/>
            <a:ext cx="3581400" cy="1873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Education : She had no institutional education</a:t>
            </a:r>
          </a:p>
          <a:p>
            <a:pPr algn="ctr"/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6096000" y="2133600"/>
            <a:ext cx="3124200" cy="19571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She learnt Bangla and English from her elder brother Ibrahim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rt 4"/>
          <p:cNvSpPr/>
          <p:nvPr/>
        </p:nvSpPr>
        <p:spPr>
          <a:xfrm>
            <a:off x="304800" y="1143000"/>
            <a:ext cx="8534400" cy="35052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/>
          <a:lstStyle/>
          <a:p>
            <a:r>
              <a:rPr lang="en-US" dirty="0" smtClean="0"/>
              <a:t>She got married in 1896 to Khan </a:t>
            </a:r>
            <a:r>
              <a:rPr lang="en-US" dirty="0" err="1" smtClean="0"/>
              <a:t>Bahadur</a:t>
            </a:r>
            <a:r>
              <a:rPr lang="en-US" dirty="0" smtClean="0"/>
              <a:t> </a:t>
            </a:r>
            <a:r>
              <a:rPr lang="en-US" dirty="0" err="1" smtClean="0"/>
              <a:t>Sakhawat</a:t>
            </a:r>
            <a:r>
              <a:rPr lang="en-US" dirty="0" smtClean="0"/>
              <a:t> </a:t>
            </a:r>
            <a:r>
              <a:rPr lang="en-US" dirty="0" err="1" smtClean="0"/>
              <a:t>Hussain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209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 Great Women to Remember   </vt:lpstr>
      <vt:lpstr>PowerPoint Presentation</vt:lpstr>
      <vt:lpstr>She got married in 1896 to Khan Bahadur Sakhawat Hussain</vt:lpstr>
      <vt:lpstr>PowerPoint Presentation</vt:lpstr>
      <vt:lpstr>Died</vt:lpstr>
      <vt:lpstr>Group work</vt:lpstr>
      <vt:lpstr>EVALUATION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</dc:creator>
  <cp:lastModifiedBy>MC</cp:lastModifiedBy>
  <cp:revision>48</cp:revision>
  <dcterms:created xsi:type="dcterms:W3CDTF">2006-08-16T00:00:00Z</dcterms:created>
  <dcterms:modified xsi:type="dcterms:W3CDTF">2026-01-18T04:36:54Z</dcterms:modified>
</cp:coreProperties>
</file>