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7" r:id="rId3"/>
    <p:sldId id="259" r:id="rId4"/>
    <p:sldId id="260" r:id="rId5"/>
    <p:sldId id="261" r:id="rId6"/>
    <p:sldId id="270" r:id="rId7"/>
    <p:sldId id="263" r:id="rId8"/>
    <p:sldId id="271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1" autoAdjust="0"/>
    <p:restoredTop sz="92388" autoAdjust="0"/>
  </p:normalViewPr>
  <p:slideViewPr>
    <p:cSldViewPr snapToGrid="0">
      <p:cViewPr varScale="1">
        <p:scale>
          <a:sx n="71" d="100"/>
          <a:sy n="71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7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1C48-6EBE-4A42-AD8D-E9F9985464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8594-B062-4B61-BDB6-1B3F86592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10" y="-104109"/>
            <a:ext cx="6854531" cy="68545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483873" y="3806792"/>
            <a:ext cx="6578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Welcome to the Class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5614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2" y="-3348319"/>
            <a:ext cx="12192000" cy="11601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124" y="917437"/>
            <a:ext cx="9284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 smtClean="0"/>
              <a:t>Find out at least three examples of every tense</a:t>
            </a:r>
          </a:p>
          <a:p>
            <a:pPr marL="342900" indent="-342900">
              <a:buFontTx/>
              <a:buAutoNum type="arabicPeriod"/>
            </a:pPr>
            <a:r>
              <a:rPr lang="en-US" sz="3600" dirty="0" smtClean="0"/>
              <a:t>Other Example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0690"/>
            <a:ext cx="5987845" cy="516731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Jakirul</a:t>
            </a:r>
            <a:r>
              <a:rPr lang="en-US" dirty="0" smtClean="0">
                <a:solidFill>
                  <a:srgbClr val="0070C0"/>
                </a:solidFill>
              </a:rPr>
              <a:t> Islam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Assistant Teacher, English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Karakhanda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Dakhil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Madrasha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Bagmara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Rajshahi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Contact: 01763908832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845" y="1690688"/>
            <a:ext cx="6204155" cy="516731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Subject: English Second Paper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Class: Ten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Topic: Tense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Time: 10 AM to 11 AM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Date: 17/01/2026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690688"/>
            <a:ext cx="4464424" cy="289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7334" y="1536700"/>
            <a:ext cx="554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13716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3684666" y="1727200"/>
            <a:ext cx="2893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Time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0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970"/>
            <a:ext cx="12192000" cy="914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1723296" y="2806700"/>
            <a:ext cx="8745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Tense and It’s Classification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6515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280" y="1732526"/>
            <a:ext cx="9410700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Learning Outcomes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Students will be able to know what Tense is.</a:t>
            </a: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Students will be able to know how many types of tense there are.</a:t>
            </a:r>
          </a:p>
        </p:txBody>
      </p:sp>
    </p:spTree>
    <p:extLst>
      <p:ext uri="{BB962C8B-B14F-4D97-AF65-F5344CB8AC3E}">
        <p14:creationId xmlns:p14="http://schemas.microsoft.com/office/powerpoint/2010/main" val="12495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877" y="1248508"/>
            <a:ext cx="69810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Tense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In English Grammar Tense is used to refer to time of an action or event.</a:t>
            </a:r>
          </a:p>
          <a:p>
            <a:r>
              <a:rPr lang="en-US" b="1" dirty="0"/>
              <a:t>Tense is the concept of time which may be present, past or future.</a:t>
            </a:r>
            <a:endParaRPr lang="en-US" dirty="0"/>
          </a:p>
          <a:p>
            <a:r>
              <a:rPr lang="as-IN" dirty="0"/>
              <a:t>কোন কাজ সম্পাদনের সময়কে </a:t>
            </a:r>
            <a:r>
              <a:rPr lang="en-US" b="1" dirty="0"/>
              <a:t>tense </a:t>
            </a:r>
            <a:r>
              <a:rPr lang="as-IN" b="1" dirty="0"/>
              <a:t>বা কাল বলে।</a:t>
            </a:r>
            <a:r>
              <a:rPr lang="as-IN" dirty="0"/>
              <a:t> </a:t>
            </a:r>
            <a:r>
              <a:rPr lang="en-US" dirty="0"/>
              <a:t>Tense </a:t>
            </a:r>
            <a:r>
              <a:rPr lang="as-IN" dirty="0"/>
              <a:t>দ্বারা সময়কে উল্লেখ করা হয় এবং যা বর্তমান, অতীত কিংবা ভবিষ্যত হতে পারে।</a:t>
            </a:r>
          </a:p>
          <a:p>
            <a:r>
              <a:rPr lang="en-US" b="1" dirty="0"/>
              <a:t>Example:</a:t>
            </a:r>
            <a:r>
              <a:rPr lang="en-US" dirty="0"/>
              <a:t>- I eat rice. (present)</a:t>
            </a:r>
            <a:br>
              <a:rPr lang="en-US" dirty="0"/>
            </a:br>
            <a:r>
              <a:rPr lang="en-US" dirty="0"/>
              <a:t>- I ate rice. (past)</a:t>
            </a:r>
            <a:br>
              <a:rPr lang="en-US" dirty="0"/>
            </a:br>
            <a:r>
              <a:rPr lang="en-US" dirty="0"/>
              <a:t>- I will eat rice. (future)</a:t>
            </a:r>
            <a:br>
              <a:rPr lang="en-US" dirty="0"/>
            </a:br>
            <a:endParaRPr lang="en-US" dirty="0"/>
          </a:p>
          <a:p>
            <a:r>
              <a:rPr lang="as-IN" dirty="0"/>
              <a:t>এখানে উপরের বাক্য গুলোতে যথাক্রমে বর্তমান, অতীত ও ভবিষ্যৎ কাজের কথা নির্দেশ করে।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244179"/>
            <a:ext cx="12280900" cy="7797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404814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471" y="564776"/>
            <a:ext cx="8417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     Group Work</a:t>
            </a:r>
          </a:p>
          <a:p>
            <a:endParaRPr lang="en-US" sz="6000" dirty="0" smtClean="0"/>
          </a:p>
          <a:p>
            <a:r>
              <a:rPr lang="en-US" sz="4800" dirty="0" smtClean="0"/>
              <a:t>Find out at least four Examples of Every Tense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986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0878" y="1002891"/>
            <a:ext cx="107515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</a:t>
            </a:r>
          </a:p>
          <a:p>
            <a:r>
              <a:rPr lang="en-US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*What is Tense?</a:t>
            </a:r>
          </a:p>
          <a:p>
            <a:r>
              <a:rPr lang="en-US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*What are the Tenses?</a:t>
            </a:r>
          </a:p>
          <a:p>
            <a:r>
              <a:rPr lang="en-US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*Give Example</a:t>
            </a:r>
            <a:endParaRPr lang="en-US" sz="60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80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147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Vrinda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29</cp:revision>
  <dcterms:created xsi:type="dcterms:W3CDTF">2026-01-17T03:18:02Z</dcterms:created>
  <dcterms:modified xsi:type="dcterms:W3CDTF">2026-01-18T04:37:00Z</dcterms:modified>
</cp:coreProperties>
</file>