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3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534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114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69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675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5714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64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368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5261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14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334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311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374CD-E552-48C5-AB5C-ADFB14977BC9}" type="datetimeFigureOut">
              <a:rPr lang="en-US" smtClean="0"/>
              <a:pPr/>
              <a:t>18/01/2026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77C83-0826-4227-8827-4C69C97D7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868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3584" y="524257"/>
            <a:ext cx="9741408" cy="890015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স্বাগতম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6768" y="1414272"/>
            <a:ext cx="6742176" cy="473049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590032" y="1414272"/>
            <a:ext cx="3121152" cy="8900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703423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বাড়ীর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27047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sz="1800" dirty="0" err="1" smtClean="0"/>
              <a:t>ইমান</a:t>
            </a:r>
            <a:r>
              <a:rPr lang="en-US" sz="1800" dirty="0" smtClean="0"/>
              <a:t> </a:t>
            </a:r>
            <a:r>
              <a:rPr lang="en-US" sz="1800" dirty="0" err="1" smtClean="0"/>
              <a:t>সম্পর্কে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সূরা</a:t>
            </a:r>
            <a:r>
              <a:rPr lang="en-US" sz="1800" dirty="0" smtClean="0"/>
              <a:t> </a:t>
            </a:r>
            <a:r>
              <a:rPr lang="en-US" sz="1800" dirty="0" err="1" smtClean="0"/>
              <a:t>মুযাদালাহ</a:t>
            </a:r>
            <a:r>
              <a:rPr lang="en-US" sz="1800" dirty="0" smtClean="0"/>
              <a:t> </a:t>
            </a:r>
            <a:r>
              <a:rPr lang="en-US" sz="1800" dirty="0" err="1" smtClean="0"/>
              <a:t>এর</a:t>
            </a:r>
            <a:r>
              <a:rPr lang="en-US" sz="1800" dirty="0" smtClean="0"/>
              <a:t> ২২ </a:t>
            </a:r>
            <a:r>
              <a:rPr lang="en-US" sz="1800" dirty="0" err="1" smtClean="0"/>
              <a:t>নং</a:t>
            </a:r>
            <a:r>
              <a:rPr lang="en-US" sz="1800" dirty="0" smtClean="0"/>
              <a:t> </a:t>
            </a:r>
            <a:r>
              <a:rPr lang="en-US" sz="1800" dirty="0" err="1" smtClean="0"/>
              <a:t>আয়াত</a:t>
            </a:r>
            <a:r>
              <a:rPr lang="en-US" sz="1800" dirty="0" smtClean="0"/>
              <a:t> </a:t>
            </a:r>
            <a:r>
              <a:rPr lang="en-US" sz="1800" dirty="0" err="1" smtClean="0"/>
              <a:t>অর্থসহ</a:t>
            </a:r>
            <a:r>
              <a:rPr lang="en-US" sz="1800" dirty="0" smtClean="0"/>
              <a:t> </a:t>
            </a:r>
            <a:r>
              <a:rPr lang="en-US" sz="1800" dirty="0" err="1" smtClean="0"/>
              <a:t>লিখ</a:t>
            </a:r>
            <a:r>
              <a:rPr lang="en-US" sz="1800" dirty="0" smtClean="0"/>
              <a:t>। </a:t>
            </a:r>
          </a:p>
          <a:p>
            <a:pPr marL="342900" indent="-342900">
              <a:buAutoNum type="arabicPeriod"/>
            </a:pPr>
            <a:r>
              <a:rPr lang="en-US" sz="1800" dirty="0" err="1" smtClean="0"/>
              <a:t>কুরাআনের</a:t>
            </a:r>
            <a:r>
              <a:rPr lang="en-US" sz="1800" dirty="0" smtClean="0"/>
              <a:t> </a:t>
            </a:r>
            <a:r>
              <a:rPr lang="en-US" sz="1800" dirty="0" err="1" smtClean="0"/>
              <a:t>কোন</a:t>
            </a:r>
            <a:r>
              <a:rPr lang="en-US" sz="1800" dirty="0" smtClean="0"/>
              <a:t> ৩ </a:t>
            </a:r>
            <a:r>
              <a:rPr lang="en-US" sz="1800" dirty="0" err="1" smtClean="0"/>
              <a:t>আয়াতে</a:t>
            </a:r>
            <a:r>
              <a:rPr lang="en-US" sz="1800" dirty="0" smtClean="0"/>
              <a:t> </a:t>
            </a:r>
            <a:r>
              <a:rPr lang="en-US" sz="1800" dirty="0" err="1" smtClean="0"/>
              <a:t>ইমানের</a:t>
            </a:r>
            <a:r>
              <a:rPr lang="en-US" sz="1800" dirty="0" smtClean="0"/>
              <a:t> </a:t>
            </a:r>
            <a:r>
              <a:rPr lang="en-US" sz="1800" dirty="0" err="1" smtClean="0"/>
              <a:t>কেন্দ্রস্থল</a:t>
            </a:r>
            <a:r>
              <a:rPr lang="en-US" sz="1800" dirty="0" smtClean="0"/>
              <a:t> </a:t>
            </a:r>
            <a:r>
              <a:rPr lang="en-US" sz="1800" dirty="0" err="1" smtClean="0"/>
              <a:t>হিসাবে</a:t>
            </a:r>
            <a:r>
              <a:rPr lang="en-US" sz="1800" dirty="0" smtClean="0"/>
              <a:t> </a:t>
            </a:r>
            <a:r>
              <a:rPr lang="en-US" sz="1800" dirty="0" err="1" smtClean="0"/>
              <a:t>কলবকে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ঘোষনা</a:t>
            </a:r>
            <a:r>
              <a:rPr lang="en-US" sz="1800" dirty="0" smtClean="0"/>
              <a:t> </a:t>
            </a:r>
            <a:r>
              <a:rPr lang="en-US" sz="1800" dirty="0" err="1" smtClean="0"/>
              <a:t>দেয়া</a:t>
            </a:r>
            <a:r>
              <a:rPr lang="en-US" sz="1800" dirty="0" smtClean="0"/>
              <a:t> </a:t>
            </a:r>
            <a:r>
              <a:rPr lang="en-US" sz="1800" dirty="0" err="1" smtClean="0"/>
              <a:t>হয়েছে</a:t>
            </a:r>
            <a:r>
              <a:rPr lang="en-US" sz="1800" dirty="0" smtClean="0"/>
              <a:t> ? </a:t>
            </a:r>
          </a:p>
          <a:p>
            <a:pPr marL="514350" indent="-514350">
              <a:buAutoNum type="arabicPeriod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25241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8616" y="374777"/>
            <a:ext cx="10515600" cy="11857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ধন্যবাদ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2214" y="914400"/>
            <a:ext cx="832757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03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পরিচিতি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8200" y="1862201"/>
            <a:ext cx="4953000" cy="4351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 err="1" smtClean="0"/>
              <a:t>শিক্ষক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পরিচিতি</a:t>
            </a:r>
            <a:r>
              <a:rPr lang="en-US" b="1" u="sng" dirty="0" smtClean="0"/>
              <a:t> </a:t>
            </a:r>
          </a:p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নামঃ</a:t>
            </a:r>
            <a:r>
              <a:rPr lang="en-US" dirty="0" smtClean="0"/>
              <a:t> </a:t>
            </a:r>
            <a:r>
              <a:rPr lang="en-US" dirty="0" err="1" smtClean="0"/>
              <a:t>নুসরাত</a:t>
            </a:r>
            <a:r>
              <a:rPr lang="en-US" dirty="0" smtClean="0"/>
              <a:t> </a:t>
            </a:r>
            <a:r>
              <a:rPr lang="en-US" dirty="0" err="1" smtClean="0"/>
              <a:t>জাহান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পদিবীঃ</a:t>
            </a:r>
            <a:r>
              <a:rPr lang="en-US" dirty="0" smtClean="0"/>
              <a:t> </a:t>
            </a:r>
            <a:r>
              <a:rPr lang="en-US" dirty="0" err="1" smtClean="0"/>
              <a:t>প্রভাষক</a:t>
            </a:r>
            <a:r>
              <a:rPr lang="en-US" dirty="0" smtClean="0"/>
              <a:t> (</a:t>
            </a:r>
            <a:r>
              <a:rPr lang="en-US" dirty="0" err="1" smtClean="0"/>
              <a:t>হাদিস</a:t>
            </a:r>
            <a:r>
              <a:rPr lang="en-US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প্রতিষ্ঠানঃ</a:t>
            </a:r>
            <a:r>
              <a:rPr lang="en-US" dirty="0" smtClean="0"/>
              <a:t> </a:t>
            </a:r>
            <a:r>
              <a:rPr lang="en-US" dirty="0" err="1" smtClean="0"/>
              <a:t>চাটখিল</a:t>
            </a:r>
            <a:r>
              <a:rPr lang="en-US" dirty="0" smtClean="0"/>
              <a:t> </a:t>
            </a:r>
            <a:r>
              <a:rPr lang="en-US" dirty="0" err="1" smtClean="0"/>
              <a:t>কামিল</a:t>
            </a:r>
            <a:r>
              <a:rPr lang="en-US" dirty="0" smtClean="0"/>
              <a:t> </a:t>
            </a:r>
            <a:r>
              <a:rPr lang="en-US" dirty="0" err="1" smtClean="0"/>
              <a:t>এম</a:t>
            </a:r>
            <a:r>
              <a:rPr lang="en-US" dirty="0" smtClean="0"/>
              <a:t>. এ. </a:t>
            </a:r>
            <a:r>
              <a:rPr lang="en-US" dirty="0" err="1" smtClean="0"/>
              <a:t>মাদ্রাসা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উপজেলাঃ</a:t>
            </a:r>
            <a:r>
              <a:rPr lang="en-US" dirty="0" smtClean="0"/>
              <a:t> </a:t>
            </a:r>
            <a:r>
              <a:rPr lang="en-US" dirty="0" err="1" smtClean="0"/>
              <a:t>চাটখিল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জেলাঃ</a:t>
            </a:r>
            <a:r>
              <a:rPr lang="en-US" dirty="0" smtClean="0"/>
              <a:t> </a:t>
            </a:r>
            <a:r>
              <a:rPr lang="en-US" dirty="0" err="1" smtClean="0"/>
              <a:t>নোয়াখালী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6071616" y="1862200"/>
            <a:ext cx="5282184" cy="4351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 err="1" smtClean="0"/>
              <a:t>পাঠ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পরিচিতি</a:t>
            </a:r>
            <a:r>
              <a:rPr lang="en-US" b="1" u="sng" dirty="0" smtClean="0"/>
              <a:t> </a:t>
            </a:r>
          </a:p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বইয়ের</a:t>
            </a:r>
            <a:r>
              <a:rPr lang="en-US" dirty="0" smtClean="0"/>
              <a:t> </a:t>
            </a:r>
            <a:r>
              <a:rPr lang="en-US" dirty="0" err="1" smtClean="0"/>
              <a:t>নামঃ</a:t>
            </a:r>
            <a:r>
              <a:rPr lang="en-US" dirty="0" smtClean="0"/>
              <a:t> </a:t>
            </a:r>
            <a:r>
              <a:rPr lang="en-US" dirty="0" err="1" smtClean="0"/>
              <a:t>আকাইদ</a:t>
            </a:r>
            <a:r>
              <a:rPr lang="en-US" dirty="0" smtClean="0"/>
              <a:t> ও </a:t>
            </a:r>
            <a:r>
              <a:rPr lang="en-US" dirty="0" err="1" smtClean="0"/>
              <a:t>ফিকহ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শ্রেনীঃ</a:t>
            </a:r>
            <a:r>
              <a:rPr lang="en-US" dirty="0" smtClean="0"/>
              <a:t> </a:t>
            </a:r>
            <a:r>
              <a:rPr lang="en-US" dirty="0" err="1" smtClean="0"/>
              <a:t>নবম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বিষয়ঃ</a:t>
            </a:r>
            <a:r>
              <a:rPr lang="en-US" dirty="0" smtClean="0"/>
              <a:t> </a:t>
            </a:r>
            <a:r>
              <a:rPr lang="en-US" dirty="0" err="1" smtClean="0"/>
              <a:t>আল</a:t>
            </a:r>
            <a:r>
              <a:rPr lang="en-US" dirty="0" smtClean="0"/>
              <a:t> </a:t>
            </a:r>
            <a:r>
              <a:rPr lang="en-US" dirty="0" err="1" smtClean="0"/>
              <a:t>আকাইদ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অধ্যায়ঃ</a:t>
            </a:r>
            <a:r>
              <a:rPr lang="en-US" dirty="0" smtClean="0"/>
              <a:t> </a:t>
            </a:r>
            <a:r>
              <a:rPr lang="en-US" dirty="0" err="1" smtClean="0"/>
              <a:t>আল</a:t>
            </a:r>
            <a:r>
              <a:rPr lang="en-US" dirty="0" smtClean="0"/>
              <a:t> </a:t>
            </a:r>
            <a:r>
              <a:rPr lang="en-US" dirty="0" err="1" smtClean="0"/>
              <a:t>ইমান</a:t>
            </a:r>
            <a:r>
              <a:rPr lang="en-US" dirty="0" smtClean="0"/>
              <a:t>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পাঠঃ</a:t>
            </a:r>
            <a:r>
              <a:rPr lang="en-US" dirty="0" smtClean="0"/>
              <a:t> ১ম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সময়ঃ</a:t>
            </a:r>
            <a:r>
              <a:rPr lang="en-US" dirty="0" smtClean="0"/>
              <a:t> ৩৫ </a:t>
            </a:r>
            <a:r>
              <a:rPr lang="en-US" dirty="0" err="1" smtClean="0"/>
              <a:t>মিনিট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3962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7984" y="463296"/>
            <a:ext cx="8095488" cy="601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1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err="1" smtClean="0"/>
              <a:t>পাঠ</a:t>
            </a:r>
            <a:r>
              <a:rPr lang="en-US" u="sng" dirty="0" smtClean="0"/>
              <a:t> </a:t>
            </a:r>
            <a:r>
              <a:rPr lang="en-US" u="sng" dirty="0" err="1" smtClean="0"/>
              <a:t>শিরোনাম</a:t>
            </a:r>
            <a:r>
              <a:rPr lang="en-US" u="sng" dirty="0" smtClean="0"/>
              <a:t> </a:t>
            </a:r>
            <a:endParaRPr lang="en-US" u="sng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661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 err="1" smtClean="0"/>
              <a:t>কুরআন</a:t>
            </a:r>
            <a:r>
              <a:rPr lang="en-US" dirty="0" smtClean="0"/>
              <a:t> ও </a:t>
            </a:r>
            <a:r>
              <a:rPr lang="en-US" dirty="0" err="1" smtClean="0"/>
              <a:t>সুন্নাহর</a:t>
            </a:r>
            <a:r>
              <a:rPr lang="en-US" dirty="0" smtClean="0"/>
              <a:t> </a:t>
            </a:r>
            <a:r>
              <a:rPr lang="en-US" dirty="0" err="1" smtClean="0"/>
              <a:t>আলোকে</a:t>
            </a:r>
            <a:r>
              <a:rPr lang="en-US" dirty="0" smtClean="0"/>
              <a:t> </a:t>
            </a:r>
            <a:r>
              <a:rPr lang="en-US" dirty="0" err="1" smtClean="0"/>
              <a:t>ইমান</a:t>
            </a:r>
            <a:r>
              <a:rPr lang="en-US" dirty="0" smtClean="0"/>
              <a:t> ও </a:t>
            </a:r>
            <a:r>
              <a:rPr lang="en-US" dirty="0" err="1" smtClean="0"/>
              <a:t>ইমানদার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160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6736" y="499872"/>
            <a:ext cx="9960864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7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137" y="987551"/>
            <a:ext cx="5161408" cy="48091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2848" y="987551"/>
            <a:ext cx="5376671" cy="480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67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7409"/>
            <a:ext cx="10207752" cy="285292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err="1" smtClean="0"/>
              <a:t>শিখনফলঃ</a:t>
            </a:r>
            <a:r>
              <a:rPr lang="en-US" b="1" u="sng" dirty="0" smtClean="0"/>
              <a:t> </a:t>
            </a:r>
          </a:p>
          <a:p>
            <a:pPr marL="0" indent="0">
              <a:buNone/>
            </a:pPr>
            <a:r>
              <a:rPr lang="en-US" sz="1800" dirty="0" err="1" smtClean="0"/>
              <a:t>এই</a:t>
            </a:r>
            <a:r>
              <a:rPr lang="en-US" sz="1800" dirty="0" smtClean="0"/>
              <a:t> </a:t>
            </a:r>
            <a:r>
              <a:rPr lang="en-US" sz="1800" dirty="0" err="1" smtClean="0"/>
              <a:t>পাঠ</a:t>
            </a:r>
            <a:r>
              <a:rPr lang="en-US" sz="1800" dirty="0" smtClean="0"/>
              <a:t> </a:t>
            </a:r>
            <a:r>
              <a:rPr lang="en-US" sz="1800" dirty="0" err="1" smtClean="0"/>
              <a:t>শেষে</a:t>
            </a:r>
            <a:r>
              <a:rPr lang="en-US" sz="1800" dirty="0" smtClean="0"/>
              <a:t> </a:t>
            </a:r>
            <a:r>
              <a:rPr lang="en-US" sz="1800" dirty="0" err="1" smtClean="0"/>
              <a:t>শিক্ষার্থীরা</a:t>
            </a:r>
            <a:r>
              <a:rPr lang="en-US" sz="1800" dirty="0" smtClean="0"/>
              <a:t>………….</a:t>
            </a:r>
          </a:p>
          <a:p>
            <a:pPr marL="342900" indent="-342900">
              <a:buAutoNum type="arabicPeriod"/>
            </a:pPr>
            <a:r>
              <a:rPr lang="en-US" sz="1800" dirty="0" err="1" smtClean="0"/>
              <a:t>ইমানের</a:t>
            </a:r>
            <a:r>
              <a:rPr lang="en-US" sz="1800" dirty="0" smtClean="0"/>
              <a:t> </a:t>
            </a:r>
            <a:r>
              <a:rPr lang="en-US" sz="1800" dirty="0" err="1" smtClean="0"/>
              <a:t>পরিচয়</a:t>
            </a:r>
            <a:r>
              <a:rPr lang="en-US" sz="1800" dirty="0" smtClean="0"/>
              <a:t> </a:t>
            </a:r>
            <a:r>
              <a:rPr lang="en-US" sz="1800" dirty="0" err="1" smtClean="0"/>
              <a:t>সম্পর্কে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বলতে</a:t>
            </a:r>
            <a:r>
              <a:rPr lang="en-US" sz="1800" dirty="0" smtClean="0"/>
              <a:t> </a:t>
            </a:r>
            <a:r>
              <a:rPr lang="en-US" sz="1800" dirty="0" err="1" smtClean="0"/>
              <a:t>পারবে</a:t>
            </a:r>
            <a:r>
              <a:rPr lang="en-US" sz="18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1800" dirty="0" err="1" smtClean="0"/>
              <a:t>ইমানদার</a:t>
            </a:r>
            <a:r>
              <a:rPr lang="en-US" sz="1800" dirty="0" smtClean="0"/>
              <a:t> </a:t>
            </a:r>
            <a:r>
              <a:rPr lang="en-US" sz="1800" dirty="0" err="1" smtClean="0"/>
              <a:t>হওয়ার</a:t>
            </a:r>
            <a:r>
              <a:rPr lang="en-US" sz="1800" dirty="0" smtClean="0"/>
              <a:t> </a:t>
            </a:r>
            <a:r>
              <a:rPr lang="en-US" sz="1800" dirty="0" err="1" smtClean="0"/>
              <a:t>শর্ত</a:t>
            </a:r>
            <a:r>
              <a:rPr lang="en-US" sz="1800" dirty="0" smtClean="0"/>
              <a:t> </a:t>
            </a:r>
            <a:r>
              <a:rPr lang="en-US" sz="1800" dirty="0" err="1" smtClean="0"/>
              <a:t>সম্পর্কে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লিখতে</a:t>
            </a:r>
            <a:r>
              <a:rPr lang="en-US" sz="1800" dirty="0" smtClean="0"/>
              <a:t> </a:t>
            </a:r>
            <a:r>
              <a:rPr lang="en-US" sz="1800" dirty="0" err="1" smtClean="0"/>
              <a:t>পারবে</a:t>
            </a:r>
            <a:r>
              <a:rPr lang="en-US" sz="18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1800" dirty="0" err="1" smtClean="0"/>
              <a:t>কুরআন</a:t>
            </a:r>
            <a:r>
              <a:rPr lang="en-US" sz="1800" dirty="0" smtClean="0"/>
              <a:t> </a:t>
            </a:r>
            <a:r>
              <a:rPr lang="en-US" sz="1800" dirty="0" err="1" smtClean="0"/>
              <a:t>এবং</a:t>
            </a:r>
            <a:r>
              <a:rPr lang="en-US" sz="1800" dirty="0" smtClean="0"/>
              <a:t> </a:t>
            </a:r>
            <a:r>
              <a:rPr lang="en-US" sz="1800" dirty="0" err="1" smtClean="0"/>
              <a:t>হাদিসের</a:t>
            </a:r>
            <a:r>
              <a:rPr lang="en-US" sz="1800" dirty="0" smtClean="0"/>
              <a:t> </a:t>
            </a:r>
            <a:r>
              <a:rPr lang="en-US" sz="1800" dirty="0" err="1" smtClean="0"/>
              <a:t>আলোকে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ইমান</a:t>
            </a:r>
            <a:r>
              <a:rPr lang="en-US" sz="1800" dirty="0" smtClean="0"/>
              <a:t> ও </a:t>
            </a:r>
            <a:r>
              <a:rPr lang="en-US" sz="1800" dirty="0" err="1" smtClean="0"/>
              <a:t>ইমানদারের</a:t>
            </a:r>
            <a:r>
              <a:rPr lang="en-US" sz="1800" dirty="0" smtClean="0"/>
              <a:t> </a:t>
            </a:r>
            <a:r>
              <a:rPr lang="en-US" sz="1800" dirty="0" err="1" smtClean="0"/>
              <a:t>সম্পর্কে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ব্যাখ্যা</a:t>
            </a:r>
            <a:r>
              <a:rPr lang="en-US" sz="1800" dirty="0" smtClean="0"/>
              <a:t> </a:t>
            </a:r>
            <a:r>
              <a:rPr lang="en-US" sz="1800" dirty="0" err="1" smtClean="0"/>
              <a:t>করতে</a:t>
            </a:r>
            <a:r>
              <a:rPr lang="en-US" sz="1800" dirty="0" smtClean="0"/>
              <a:t> </a:t>
            </a:r>
            <a:r>
              <a:rPr lang="en-US" sz="1800" dirty="0" err="1" smtClean="0"/>
              <a:t>পারবে</a:t>
            </a:r>
            <a:r>
              <a:rPr lang="en-US" sz="1800" dirty="0" smtClean="0"/>
              <a:t>। </a:t>
            </a:r>
          </a:p>
          <a:p>
            <a:pPr marL="0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28502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একক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56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১. </a:t>
            </a:r>
            <a:r>
              <a:rPr lang="en-US" sz="2000" dirty="0" err="1" smtClean="0"/>
              <a:t>ঈমান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অর্থ</a:t>
            </a:r>
            <a:r>
              <a:rPr lang="en-US" sz="2000" dirty="0" smtClean="0"/>
              <a:t> </a:t>
            </a:r>
            <a:r>
              <a:rPr lang="en-US" sz="2000" dirty="0" err="1" smtClean="0"/>
              <a:t>কি</a:t>
            </a:r>
            <a:r>
              <a:rPr lang="en-US" sz="2000" dirty="0" smtClean="0"/>
              <a:t> ? </a:t>
            </a:r>
          </a:p>
          <a:p>
            <a:pPr marL="0" indent="0">
              <a:buNone/>
            </a:pPr>
            <a:r>
              <a:rPr lang="en-US" sz="2000" dirty="0" smtClean="0"/>
              <a:t>২. </a:t>
            </a:r>
            <a:r>
              <a:rPr lang="en-US" sz="2000" dirty="0" err="1" smtClean="0"/>
              <a:t>ঈমান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বলে</a:t>
            </a:r>
            <a:r>
              <a:rPr lang="en-US" sz="2000" dirty="0" smtClean="0"/>
              <a:t> ? 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1416" y="35077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দলগত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61416" y="4461619"/>
            <a:ext cx="10515600" cy="963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AutoNum type="arabicPeriod"/>
            </a:pPr>
            <a:r>
              <a:rPr lang="en-US" sz="1800" dirty="0" err="1" smtClean="0"/>
              <a:t>ঈমান</a:t>
            </a:r>
            <a:r>
              <a:rPr lang="en-US" sz="1800" dirty="0" smtClean="0"/>
              <a:t> </a:t>
            </a:r>
            <a:r>
              <a:rPr lang="en-US" sz="1800" dirty="0" err="1" smtClean="0"/>
              <a:t>সম্পর্কে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কুরআনের</a:t>
            </a:r>
            <a:r>
              <a:rPr lang="en-US" sz="1800" dirty="0" smtClean="0"/>
              <a:t> ৩ </a:t>
            </a:r>
            <a:r>
              <a:rPr lang="en-US" sz="1800" dirty="0" err="1" smtClean="0"/>
              <a:t>টা</a:t>
            </a:r>
            <a:r>
              <a:rPr lang="en-US" sz="1800" dirty="0" smtClean="0"/>
              <a:t> </a:t>
            </a:r>
            <a:r>
              <a:rPr lang="en-US" sz="1800" dirty="0" err="1" smtClean="0"/>
              <a:t>আয়াত</a:t>
            </a:r>
            <a:r>
              <a:rPr lang="en-US" sz="1800" dirty="0" smtClean="0"/>
              <a:t> </a:t>
            </a:r>
            <a:r>
              <a:rPr lang="en-US" sz="1800" dirty="0" err="1" smtClean="0"/>
              <a:t>উল্লেখ</a:t>
            </a:r>
            <a:r>
              <a:rPr lang="en-US" sz="1800" dirty="0" smtClean="0"/>
              <a:t> </a:t>
            </a:r>
            <a:r>
              <a:rPr lang="en-US" sz="1800" dirty="0" err="1" smtClean="0"/>
              <a:t>করো</a:t>
            </a:r>
            <a:r>
              <a:rPr lang="en-US" sz="1800" dirty="0" smtClean="0"/>
              <a:t>? </a:t>
            </a:r>
          </a:p>
          <a:p>
            <a:r>
              <a:rPr lang="en-US" sz="1800" dirty="0" smtClean="0"/>
              <a:t>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68881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মূল্যায়ন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78568" cy="4351338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sz="1800" dirty="0" err="1" smtClean="0"/>
              <a:t>ইমান</a:t>
            </a:r>
            <a:r>
              <a:rPr lang="en-US" sz="1800" dirty="0" smtClean="0"/>
              <a:t> </a:t>
            </a:r>
            <a:r>
              <a:rPr lang="en-US" sz="1800" dirty="0" err="1" smtClean="0"/>
              <a:t>একটি</a:t>
            </a:r>
            <a:r>
              <a:rPr lang="en-US" sz="1800" dirty="0" smtClean="0"/>
              <a:t> </a:t>
            </a:r>
            <a:r>
              <a:rPr lang="en-US" sz="1800" dirty="0" err="1" smtClean="0"/>
              <a:t>ব্যাপক</a:t>
            </a:r>
            <a:r>
              <a:rPr lang="en-US" sz="1800" dirty="0" smtClean="0"/>
              <a:t> </a:t>
            </a:r>
            <a:r>
              <a:rPr lang="en-US" sz="1800" dirty="0" err="1" smtClean="0"/>
              <a:t>অর্থবোধক</a:t>
            </a:r>
            <a:r>
              <a:rPr lang="en-US" sz="1800" dirty="0" smtClean="0"/>
              <a:t> </a:t>
            </a:r>
            <a:r>
              <a:rPr lang="en-US" sz="1800" dirty="0" err="1" smtClean="0"/>
              <a:t>বিষয়</a:t>
            </a:r>
            <a:r>
              <a:rPr lang="en-US" sz="1800" dirty="0" smtClean="0"/>
              <a:t>। </a:t>
            </a:r>
            <a:r>
              <a:rPr lang="en-US" sz="1800" dirty="0" err="1" smtClean="0"/>
              <a:t>যার</a:t>
            </a:r>
            <a:r>
              <a:rPr lang="en-US" sz="1800" dirty="0" smtClean="0"/>
              <a:t> </a:t>
            </a:r>
            <a:r>
              <a:rPr lang="en-US" sz="1800" dirty="0" err="1" smtClean="0"/>
              <a:t>অর্থ</a:t>
            </a:r>
            <a:r>
              <a:rPr lang="en-US" sz="1800" dirty="0" smtClean="0"/>
              <a:t> </a:t>
            </a:r>
            <a:r>
              <a:rPr lang="en-US" sz="1800" dirty="0" err="1" smtClean="0"/>
              <a:t>হলো</a:t>
            </a:r>
            <a:r>
              <a:rPr lang="en-US" sz="1800" dirty="0" smtClean="0"/>
              <a:t> </a:t>
            </a:r>
            <a:r>
              <a:rPr lang="en-US" sz="1800" dirty="0" err="1" smtClean="0"/>
              <a:t>আন্তরিক</a:t>
            </a:r>
            <a:r>
              <a:rPr lang="en-US" sz="1800" dirty="0" smtClean="0"/>
              <a:t> </a:t>
            </a:r>
            <a:r>
              <a:rPr lang="en-US" sz="1800" dirty="0" err="1" smtClean="0"/>
              <a:t>বিশ্বাস</a:t>
            </a:r>
            <a:r>
              <a:rPr lang="en-US" sz="18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1800" dirty="0" err="1" smtClean="0"/>
              <a:t>ইমানকে</a:t>
            </a:r>
            <a:r>
              <a:rPr lang="en-US" sz="1800" dirty="0" smtClean="0"/>
              <a:t> </a:t>
            </a:r>
            <a:r>
              <a:rPr lang="en-US" sz="1800" dirty="0" err="1" smtClean="0"/>
              <a:t>ধারন</a:t>
            </a:r>
            <a:r>
              <a:rPr lang="en-US" sz="1800" dirty="0" smtClean="0"/>
              <a:t> </a:t>
            </a:r>
            <a:r>
              <a:rPr lang="en-US" sz="1800" dirty="0" err="1" smtClean="0"/>
              <a:t>করে</a:t>
            </a:r>
            <a:r>
              <a:rPr lang="en-US" sz="1800" dirty="0" smtClean="0"/>
              <a:t> </a:t>
            </a:r>
            <a:r>
              <a:rPr lang="en-US" sz="1800" dirty="0" err="1" smtClean="0"/>
              <a:t>ইমানদার</a:t>
            </a:r>
            <a:r>
              <a:rPr lang="en-US" sz="1800" dirty="0" smtClean="0"/>
              <a:t> </a:t>
            </a:r>
            <a:r>
              <a:rPr lang="en-US" sz="1800" dirty="0" err="1" smtClean="0"/>
              <a:t>হওয়ার</a:t>
            </a:r>
            <a:r>
              <a:rPr lang="en-US" sz="1800" dirty="0" smtClean="0"/>
              <a:t> </a:t>
            </a:r>
            <a:r>
              <a:rPr lang="en-US" sz="1800" dirty="0" err="1" smtClean="0"/>
              <a:t>জন্য</a:t>
            </a:r>
            <a:r>
              <a:rPr lang="en-US" sz="1800" dirty="0" smtClean="0"/>
              <a:t> </a:t>
            </a:r>
            <a:r>
              <a:rPr lang="en-US" sz="1800" dirty="0" err="1" smtClean="0"/>
              <a:t>কিছু</a:t>
            </a:r>
            <a:r>
              <a:rPr lang="en-US" sz="1800" dirty="0" smtClean="0"/>
              <a:t> </a:t>
            </a:r>
            <a:r>
              <a:rPr lang="en-US" sz="1800" dirty="0" err="1" smtClean="0"/>
              <a:t>শর্ত</a:t>
            </a:r>
            <a:r>
              <a:rPr lang="en-US" sz="1800" dirty="0" smtClean="0"/>
              <a:t> </a:t>
            </a:r>
            <a:r>
              <a:rPr lang="en-US" sz="1800" dirty="0" err="1" smtClean="0"/>
              <a:t>সমূহ</a:t>
            </a:r>
            <a:r>
              <a:rPr lang="en-US" sz="1800" dirty="0" smtClean="0"/>
              <a:t> </a:t>
            </a:r>
            <a:r>
              <a:rPr lang="en-US" sz="1800" dirty="0" err="1" smtClean="0"/>
              <a:t>হলোঃ</a:t>
            </a:r>
            <a:r>
              <a:rPr lang="en-US" sz="1800" dirty="0" smtClean="0"/>
              <a:t> </a:t>
            </a:r>
            <a:r>
              <a:rPr lang="en-US" sz="1800" dirty="0" err="1" smtClean="0"/>
              <a:t>তাওহিদ</a:t>
            </a:r>
            <a:r>
              <a:rPr lang="en-US" sz="1800" dirty="0" smtClean="0"/>
              <a:t>, </a:t>
            </a:r>
            <a:r>
              <a:rPr lang="en-US" sz="1800" dirty="0" err="1" smtClean="0"/>
              <a:t>রিসালাত</a:t>
            </a:r>
            <a:r>
              <a:rPr lang="en-US" sz="1800" dirty="0" smtClean="0"/>
              <a:t>, </a:t>
            </a:r>
            <a:r>
              <a:rPr lang="en-US" sz="1800" dirty="0" err="1" smtClean="0"/>
              <a:t>ফেরেশতা</a:t>
            </a:r>
            <a:r>
              <a:rPr lang="en-US" sz="1800" dirty="0" smtClean="0"/>
              <a:t>, </a:t>
            </a:r>
            <a:r>
              <a:rPr lang="en-US" sz="1800" dirty="0" err="1" smtClean="0"/>
              <a:t>কিতাব</a:t>
            </a:r>
            <a:r>
              <a:rPr lang="en-US" sz="1800" dirty="0" smtClean="0"/>
              <a:t>,  </a:t>
            </a:r>
            <a:r>
              <a:rPr lang="en-US" sz="1800" dirty="0" err="1" smtClean="0"/>
              <a:t>তাকদির</a:t>
            </a:r>
            <a:r>
              <a:rPr lang="en-US" sz="1800" dirty="0" smtClean="0"/>
              <a:t> </a:t>
            </a:r>
            <a:r>
              <a:rPr lang="en-US" sz="1800" dirty="0" err="1" smtClean="0"/>
              <a:t>এবং</a:t>
            </a:r>
            <a:r>
              <a:rPr lang="en-US" sz="1800" dirty="0" smtClean="0"/>
              <a:t> </a:t>
            </a:r>
            <a:r>
              <a:rPr lang="en-US" sz="1800" dirty="0" err="1" smtClean="0"/>
              <a:t>পরকালের</a:t>
            </a:r>
            <a:r>
              <a:rPr lang="en-US" sz="1800" dirty="0" smtClean="0"/>
              <a:t> </a:t>
            </a:r>
            <a:r>
              <a:rPr lang="en-US" sz="1800" dirty="0" err="1" smtClean="0"/>
              <a:t>উপর</a:t>
            </a:r>
            <a:r>
              <a:rPr lang="en-US" sz="1800" dirty="0" smtClean="0"/>
              <a:t> </a:t>
            </a:r>
            <a:r>
              <a:rPr lang="en-US" sz="1800" dirty="0" err="1" smtClean="0"/>
              <a:t>দৃঢ়</a:t>
            </a:r>
            <a:r>
              <a:rPr lang="en-US" sz="1800" dirty="0" smtClean="0"/>
              <a:t> </a:t>
            </a:r>
            <a:r>
              <a:rPr lang="en-US" sz="1800" dirty="0" err="1" smtClean="0"/>
              <a:t>বিশ্বাস</a:t>
            </a:r>
            <a:r>
              <a:rPr lang="en-US" sz="1800" dirty="0" smtClean="0"/>
              <a:t>  </a:t>
            </a:r>
            <a:r>
              <a:rPr lang="en-US" sz="1800" dirty="0" err="1" smtClean="0"/>
              <a:t>স্থাপন</a:t>
            </a:r>
            <a:r>
              <a:rPr lang="en-US" sz="1800" dirty="0"/>
              <a:t> </a:t>
            </a:r>
            <a:r>
              <a:rPr lang="en-US" sz="1800" dirty="0" err="1" smtClean="0"/>
              <a:t>করা</a:t>
            </a:r>
            <a:endParaRPr lang="en-US" sz="1800" dirty="0" smtClean="0"/>
          </a:p>
          <a:p>
            <a:pPr marL="342900" indent="-342900">
              <a:buAutoNum type="arabicPeriod"/>
            </a:pPr>
            <a:endParaRPr lang="en-US" sz="1800" dirty="0" smtClean="0"/>
          </a:p>
          <a:p>
            <a:pPr marL="342900" indent="-342900">
              <a:buAutoNum type="arabicPeriod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97775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174</Words>
  <Application>Microsoft Office PowerPoint</Application>
  <PresentationFormat>Custom</PresentationFormat>
  <Paragraphs>41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স্বাগতম </vt:lpstr>
      <vt:lpstr>পরিচিতি</vt:lpstr>
      <vt:lpstr>Slide 3</vt:lpstr>
      <vt:lpstr>পাঠ শিরোনাম </vt:lpstr>
      <vt:lpstr>Slide 5</vt:lpstr>
      <vt:lpstr>Slide 6</vt:lpstr>
      <vt:lpstr>Slide 7</vt:lpstr>
      <vt:lpstr>একক কাজ </vt:lpstr>
      <vt:lpstr>মূল্যায়ন </vt:lpstr>
      <vt:lpstr>বাড়ীর কাজ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User</dc:creator>
  <cp:lastModifiedBy>User</cp:lastModifiedBy>
  <cp:revision>13</cp:revision>
  <dcterms:created xsi:type="dcterms:W3CDTF">2026-01-16T12:57:23Z</dcterms:created>
  <dcterms:modified xsi:type="dcterms:W3CDTF">2026-01-18T17:02:48Z</dcterms:modified>
</cp:coreProperties>
</file>