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2" r:id="rId6"/>
    <p:sldId id="260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-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07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464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5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4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4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6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2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8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43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92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1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9847C-EC48-4953-9FC4-48D60D82DBA8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8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4" y="703337"/>
            <a:ext cx="8437417" cy="52541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87237" y="703337"/>
            <a:ext cx="6594763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        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সুস্বাগত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প্রিয়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শিক্ষাথীরা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6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                                </a:t>
            </a:r>
            <a:r>
              <a:rPr lang="en-US" sz="4000" dirty="0" err="1" smtClean="0">
                <a:solidFill>
                  <a:srgbClr val="FF0000"/>
                </a:solidFill>
              </a:rPr>
              <a:t>পরিচিতি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309" y="1825624"/>
            <a:ext cx="5181600" cy="7099877"/>
          </a:xfrm>
        </p:spPr>
        <p:txBody>
          <a:bodyPr>
            <a:noAutofit/>
          </a:bodyPr>
          <a:lstStyle/>
          <a:p>
            <a:r>
              <a:rPr lang="en-US" sz="4000" dirty="0" err="1" smtClean="0"/>
              <a:t>নামঃরুপন</a:t>
            </a:r>
            <a:r>
              <a:rPr lang="en-US" sz="4000" dirty="0" smtClean="0"/>
              <a:t> </a:t>
            </a:r>
            <a:r>
              <a:rPr lang="en-US" sz="4000" dirty="0" err="1" smtClean="0"/>
              <a:t>রানী</a:t>
            </a:r>
            <a:r>
              <a:rPr lang="en-US" sz="4000" dirty="0" smtClean="0"/>
              <a:t> </a:t>
            </a:r>
            <a:r>
              <a:rPr lang="en-US" sz="4000" dirty="0" err="1" smtClean="0"/>
              <a:t>সেন</a:t>
            </a:r>
            <a:endParaRPr lang="en-US" sz="4000" dirty="0" smtClean="0"/>
          </a:p>
          <a:p>
            <a:r>
              <a:rPr lang="en-US" sz="4000" dirty="0" err="1" smtClean="0"/>
              <a:t>পদবীঃসহকারী</a:t>
            </a:r>
            <a:r>
              <a:rPr lang="en-US" sz="4000" dirty="0" smtClean="0"/>
              <a:t> </a:t>
            </a:r>
            <a:r>
              <a:rPr lang="en-US" sz="4000" dirty="0" err="1" smtClean="0"/>
              <a:t>শিক্ষক</a:t>
            </a:r>
            <a:r>
              <a:rPr lang="en-US" sz="4000" dirty="0" smtClean="0"/>
              <a:t> (</a:t>
            </a:r>
            <a:r>
              <a:rPr lang="en-US" sz="4000" dirty="0" err="1" smtClean="0"/>
              <a:t>বাংলা</a:t>
            </a:r>
            <a:r>
              <a:rPr lang="en-US" sz="4000" dirty="0" smtClean="0"/>
              <a:t>)</a:t>
            </a:r>
          </a:p>
          <a:p>
            <a:r>
              <a:rPr lang="en-US" sz="4000" dirty="0" err="1" smtClean="0"/>
              <a:t>প্রতিষ্ঠানঃকাঠালি</a:t>
            </a:r>
            <a:r>
              <a:rPr lang="en-US" sz="4000" dirty="0" smtClean="0"/>
              <a:t> </a:t>
            </a:r>
            <a:r>
              <a:rPr lang="en-US" sz="4000" dirty="0" err="1" smtClean="0"/>
              <a:t>ইসলামিয়া</a:t>
            </a:r>
            <a:r>
              <a:rPr lang="en-US" sz="4000" dirty="0" smtClean="0"/>
              <a:t>  </a:t>
            </a:r>
            <a:r>
              <a:rPr lang="en-US" sz="4000" dirty="0" err="1" smtClean="0"/>
              <a:t>দাখিল</a:t>
            </a:r>
            <a:r>
              <a:rPr lang="en-US" sz="4000" dirty="0" smtClean="0"/>
              <a:t> </a:t>
            </a:r>
            <a:r>
              <a:rPr lang="en-US" sz="4000" dirty="0" err="1" smtClean="0"/>
              <a:t>মাদ্রাসা</a:t>
            </a:r>
            <a:endParaRPr lang="en-US" sz="4000" dirty="0" smtClean="0"/>
          </a:p>
          <a:p>
            <a:r>
              <a:rPr lang="en-US" sz="4000" dirty="0" err="1" smtClean="0"/>
              <a:t>উপজেলাঃসোনাইমুড়ি</a:t>
            </a:r>
            <a:endParaRPr lang="en-US" sz="4000" dirty="0" smtClean="0"/>
          </a:p>
          <a:p>
            <a:r>
              <a:rPr lang="en-US" sz="4000" dirty="0" err="1" smtClean="0"/>
              <a:t>জেলাঃনোয়াখালী</a:t>
            </a:r>
            <a:endParaRPr lang="en-US" sz="4000" dirty="0" smtClean="0"/>
          </a:p>
          <a:p>
            <a:r>
              <a:rPr lang="en-US" sz="4000" dirty="0" err="1" smtClean="0"/>
              <a:t>ফোন</a:t>
            </a:r>
            <a:r>
              <a:rPr lang="en-US" sz="4000" dirty="0" smtClean="0"/>
              <a:t> </a:t>
            </a:r>
            <a:r>
              <a:rPr lang="en-US" sz="4000" dirty="0" err="1" smtClean="0"/>
              <a:t>নম্বরঃ</a:t>
            </a:r>
            <a:r>
              <a:rPr lang="en-US" sz="4000" dirty="0" smtClean="0"/>
              <a:t> ০১৭৯৭০৭৩১১৯</a:t>
            </a:r>
            <a:endParaRPr lang="en-US" sz="4000" dirty="0"/>
          </a:p>
          <a:p>
            <a:r>
              <a:rPr lang="en-US" sz="4000" dirty="0" err="1" smtClean="0"/>
              <a:t>ইমেইলঃ</a:t>
            </a:r>
            <a:endParaRPr lang="en-US" sz="40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শ্রেণিঃ৫ম </a:t>
            </a:r>
          </a:p>
          <a:p>
            <a:pPr marL="0" indent="0">
              <a:buNone/>
            </a:pPr>
            <a:r>
              <a:rPr lang="en-US" sz="4000" dirty="0" err="1" smtClean="0"/>
              <a:t>বিষয়ঃবাংলা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err="1" smtClean="0"/>
              <a:t>অধ্যায়ঃপ্রথম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err="1" smtClean="0"/>
              <a:t>পরিচ্ছেদঃএই</a:t>
            </a:r>
            <a:r>
              <a:rPr lang="en-US" sz="4000" dirty="0" smtClean="0"/>
              <a:t>  </a:t>
            </a:r>
            <a:r>
              <a:rPr lang="en-US" sz="4000" dirty="0" err="1" smtClean="0"/>
              <a:t>দেশ</a:t>
            </a:r>
            <a:r>
              <a:rPr lang="en-US" sz="4000" dirty="0" smtClean="0"/>
              <a:t>  </a:t>
            </a:r>
            <a:r>
              <a:rPr lang="en-US" sz="4000" dirty="0" err="1" smtClean="0"/>
              <a:t>এই</a:t>
            </a:r>
            <a:r>
              <a:rPr lang="en-US" sz="4000" dirty="0" smtClean="0"/>
              <a:t> </a:t>
            </a:r>
            <a:r>
              <a:rPr lang="en-US" sz="4000" dirty="0" err="1" smtClean="0"/>
              <a:t>মানুষ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সময়ঃ৪০ </a:t>
            </a:r>
            <a:r>
              <a:rPr lang="en-US" sz="4000" dirty="0" err="1" smtClean="0"/>
              <a:t>মিনিট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4295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982"/>
            <a:ext cx="6534150" cy="3676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023" y="-89189"/>
            <a:ext cx="5740977" cy="3668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4" y="3579668"/>
            <a:ext cx="12082895" cy="327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9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9454" y="595745"/>
            <a:ext cx="5791200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                                      </a:t>
            </a:r>
            <a:r>
              <a:rPr lang="en-US" sz="2400" dirty="0" err="1" smtClean="0">
                <a:solidFill>
                  <a:srgbClr val="FF0000"/>
                </a:solidFill>
              </a:rPr>
              <a:t>পাঠ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শিরোনাম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sz="2400" dirty="0" err="1" smtClean="0">
                <a:solidFill>
                  <a:srgbClr val="FF0000"/>
                </a:solidFill>
              </a:rPr>
              <a:t>এই</a:t>
            </a:r>
            <a:r>
              <a:rPr lang="en-US" sz="2400" dirty="0" smtClean="0">
                <a:solidFill>
                  <a:srgbClr val="FF0000"/>
                </a:solidFill>
              </a:rPr>
              <a:t>  </a:t>
            </a:r>
            <a:r>
              <a:rPr lang="en-US" sz="2400" dirty="0" err="1" smtClean="0">
                <a:solidFill>
                  <a:srgbClr val="FF0000"/>
                </a:solidFill>
              </a:rPr>
              <a:t>দেশ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এই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মানুষ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6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9527" y="665018"/>
            <a:ext cx="6816437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                           </a:t>
            </a:r>
            <a:r>
              <a:rPr lang="en-US" sz="2800" dirty="0" err="1" smtClean="0">
                <a:solidFill>
                  <a:srgbClr val="FF0000"/>
                </a:solidFill>
              </a:rPr>
              <a:t>শিক্ষন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ফল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6691" y="1773382"/>
            <a:ext cx="822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১।শিক্ষাথীরা </a:t>
            </a:r>
            <a:r>
              <a:rPr lang="en-US" sz="2800" dirty="0" err="1" smtClean="0">
                <a:solidFill>
                  <a:srgbClr val="00B050"/>
                </a:solidFill>
              </a:rPr>
              <a:t>নিজ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দেশ</a:t>
            </a:r>
            <a:r>
              <a:rPr lang="en-US" sz="2800" dirty="0" smtClean="0">
                <a:solidFill>
                  <a:srgbClr val="00B050"/>
                </a:solidFill>
              </a:rPr>
              <a:t>  স </a:t>
            </a:r>
            <a:r>
              <a:rPr lang="en-US" sz="2800" dirty="0" err="1" smtClean="0">
                <a:solidFill>
                  <a:srgbClr val="00B050"/>
                </a:solidFill>
              </a:rPr>
              <a:t>ম্পকে</a:t>
            </a:r>
            <a:r>
              <a:rPr lang="en-US" sz="2800" dirty="0" smtClean="0">
                <a:solidFill>
                  <a:srgbClr val="00B050"/>
                </a:solidFill>
              </a:rPr>
              <a:t>   </a:t>
            </a:r>
            <a:r>
              <a:rPr lang="en-US" sz="2800" dirty="0" err="1" smtClean="0">
                <a:solidFill>
                  <a:srgbClr val="00B050"/>
                </a:solidFill>
              </a:rPr>
              <a:t>জানতে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পাড়বে</a:t>
            </a:r>
            <a:r>
              <a:rPr lang="en-US" sz="2800" dirty="0" smtClean="0">
                <a:solidFill>
                  <a:srgbClr val="00B050"/>
                </a:solidFill>
              </a:rPr>
              <a:t>।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 ২।শিক্ষাথীরা  </a:t>
            </a:r>
            <a:r>
              <a:rPr lang="en-US" sz="2800" dirty="0" err="1" smtClean="0">
                <a:solidFill>
                  <a:srgbClr val="00B050"/>
                </a:solidFill>
              </a:rPr>
              <a:t>বিভিন্ন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ধমের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মানুষ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বিষয়ে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লিখতে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পাড়বে</a:t>
            </a:r>
            <a:endParaRPr lang="en-US" sz="2800" dirty="0" smtClean="0">
              <a:solidFill>
                <a:srgbClr val="00B050"/>
              </a:solidFill>
            </a:endParaRPr>
          </a:p>
          <a:p>
            <a:r>
              <a:rPr lang="en-US" sz="2800" dirty="0" smtClean="0">
                <a:solidFill>
                  <a:srgbClr val="00B050"/>
                </a:solidFill>
              </a:rPr>
              <a:t>৩।বিভিন্ন </a:t>
            </a:r>
            <a:r>
              <a:rPr lang="en-US" sz="2800" dirty="0" err="1" smtClean="0">
                <a:solidFill>
                  <a:srgbClr val="00B050"/>
                </a:solidFill>
              </a:rPr>
              <a:t>পেশা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জানতে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পাড়বে</a:t>
            </a:r>
            <a:r>
              <a:rPr lang="en-US" sz="2800" dirty="0" smtClean="0">
                <a:solidFill>
                  <a:srgbClr val="00B050"/>
                </a:solidFill>
              </a:rPr>
              <a:t>।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90591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2828"/>
            <a:ext cx="5056909" cy="4546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09" y="-378692"/>
            <a:ext cx="7523018" cy="47024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59"/>
            <a:ext cx="12579927" cy="26964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64327" y="-222828"/>
            <a:ext cx="3574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                   </a:t>
            </a:r>
            <a:r>
              <a:rPr lang="en-US" sz="2400" dirty="0" err="1" smtClean="0"/>
              <a:t>বৌদ্ধ</a:t>
            </a:r>
            <a:r>
              <a:rPr lang="en-US" sz="2400" dirty="0" smtClean="0"/>
              <a:t>   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1055927" y="-13049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মসজিদ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0834255" y="4479636"/>
            <a:ext cx="1357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মন্দির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746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9854" y="2535381"/>
            <a:ext cx="87560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১।বিভিন্ন     </a:t>
            </a:r>
            <a:r>
              <a:rPr lang="en-US" sz="3200" dirty="0" err="1" smtClean="0"/>
              <a:t>ধর্মের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নাম</a:t>
            </a:r>
            <a:r>
              <a:rPr lang="en-US" sz="3200" dirty="0" smtClean="0"/>
              <a:t>  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?</a:t>
            </a:r>
          </a:p>
          <a:p>
            <a:r>
              <a:rPr lang="en-US" sz="3200" dirty="0" smtClean="0"/>
              <a:t>২।বিভিন্ন   </a:t>
            </a:r>
            <a:r>
              <a:rPr lang="en-US" sz="3200" dirty="0" err="1" smtClean="0"/>
              <a:t>পেশার</a:t>
            </a:r>
            <a:r>
              <a:rPr lang="en-US" sz="3200" dirty="0" smtClean="0"/>
              <a:t>  </a:t>
            </a:r>
            <a:r>
              <a:rPr lang="en-US" sz="3200" dirty="0" err="1" smtClean="0"/>
              <a:t>নাম</a:t>
            </a:r>
            <a:r>
              <a:rPr lang="en-US" sz="3200" dirty="0" smtClean="0"/>
              <a:t> 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 ?</a:t>
            </a:r>
          </a:p>
          <a:p>
            <a:r>
              <a:rPr lang="en-US" sz="3200" dirty="0" smtClean="0"/>
              <a:t>৩।আমরা </a:t>
            </a:r>
            <a:r>
              <a:rPr lang="en-US" sz="3200" dirty="0" err="1" smtClean="0"/>
              <a:t>একে</a:t>
            </a:r>
            <a:r>
              <a:rPr lang="en-US" sz="3200" dirty="0" smtClean="0"/>
              <a:t>   </a:t>
            </a:r>
            <a:r>
              <a:rPr lang="en-US" sz="3200" dirty="0" err="1" smtClean="0"/>
              <a:t>অপরের</a:t>
            </a:r>
            <a:r>
              <a:rPr lang="en-US" sz="3200" dirty="0" smtClean="0"/>
              <a:t>    </a:t>
            </a:r>
            <a:r>
              <a:rPr lang="en-US" sz="3200" dirty="0" err="1" smtClean="0"/>
              <a:t>উপর</a:t>
            </a:r>
            <a:r>
              <a:rPr lang="en-US" sz="3200" dirty="0" smtClean="0"/>
              <a:t>  </a:t>
            </a:r>
            <a:r>
              <a:rPr lang="en-US" sz="3200" dirty="0" err="1" smtClean="0"/>
              <a:t>নিভরসীল</a:t>
            </a:r>
            <a:r>
              <a:rPr lang="en-US" sz="3200" dirty="0" smtClean="0"/>
              <a:t>  </a:t>
            </a:r>
            <a:r>
              <a:rPr lang="en-US" sz="3200" dirty="0" err="1" smtClean="0"/>
              <a:t>কেন</a:t>
            </a:r>
            <a:r>
              <a:rPr lang="en-US" sz="3200" dirty="0" smtClean="0"/>
              <a:t>  ?    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890654" y="678873"/>
            <a:ext cx="272934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3200" dirty="0" err="1" smtClean="0">
                <a:solidFill>
                  <a:srgbClr val="0070C0"/>
                </a:solidFill>
              </a:rPr>
              <a:t>দলগতকাজঃ</a:t>
            </a:r>
            <a:endParaRPr lang="en-US" sz="3200" dirty="0" smtClean="0">
              <a:solidFill>
                <a:srgbClr val="0070C0"/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41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2073" y="983411"/>
            <a:ext cx="3372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                                                                  </a:t>
            </a:r>
            <a:endParaRPr lang="en-US" sz="4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95744" y="498764"/>
            <a:ext cx="11596255" cy="63592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76254" y="3227978"/>
            <a:ext cx="4821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        </a:t>
            </a:r>
            <a:r>
              <a:rPr lang="en-US" sz="4000" dirty="0" err="1" smtClean="0"/>
              <a:t>ধন্যবাদ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3913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103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Nikosh</vt:lpstr>
      <vt:lpstr>Office Theme</vt:lpstr>
      <vt:lpstr>PowerPoint Presentation</vt:lpstr>
      <vt:lpstr>                                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33</cp:revision>
  <dcterms:created xsi:type="dcterms:W3CDTF">2026-01-14T04:40:40Z</dcterms:created>
  <dcterms:modified xsi:type="dcterms:W3CDTF">2026-01-17T03:15:37Z</dcterms:modified>
</cp:coreProperties>
</file>