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1" r:id="rId5"/>
    <p:sldId id="262" r:id="rId6"/>
    <p:sldId id="260" r:id="rId7"/>
    <p:sldId id="264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847C-EC48-4953-9FC4-48D60D82DBA8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07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847C-EC48-4953-9FC4-48D60D82DBA8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464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847C-EC48-4953-9FC4-48D60D82DBA8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257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847C-EC48-4953-9FC4-48D60D82DBA8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448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847C-EC48-4953-9FC4-48D60D82DBA8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640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847C-EC48-4953-9FC4-48D60D82DBA8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163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847C-EC48-4953-9FC4-48D60D82DBA8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723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847C-EC48-4953-9FC4-48D60D82DBA8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685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847C-EC48-4953-9FC4-48D60D82DBA8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343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847C-EC48-4953-9FC4-48D60D82DBA8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922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847C-EC48-4953-9FC4-48D60D82DBA8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61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9847C-EC48-4953-9FC4-48D60D82DBA8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485C1-9833-412F-87C3-CB3090D8F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780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4" y="703337"/>
            <a:ext cx="8437417" cy="52541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87237" y="703337"/>
            <a:ext cx="6594763" cy="70788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         </a:t>
            </a:r>
            <a:r>
              <a:rPr lang="en-US" sz="4000" dirty="0" err="1" smtClean="0">
                <a:solidFill>
                  <a:srgbClr val="FF0000"/>
                </a:solidFill>
              </a:rPr>
              <a:t>সুস্বাগত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প্রিয়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</a:rPr>
              <a:t>শিক্ষাথীরা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265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                                </a:t>
            </a:r>
            <a:r>
              <a:rPr lang="en-US" sz="4000" dirty="0" err="1" smtClean="0">
                <a:solidFill>
                  <a:srgbClr val="FF0000"/>
                </a:solidFill>
              </a:rPr>
              <a:t>পরিচিতি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7309" y="1825624"/>
            <a:ext cx="5181600" cy="7099877"/>
          </a:xfrm>
        </p:spPr>
        <p:txBody>
          <a:bodyPr>
            <a:noAutofit/>
          </a:bodyPr>
          <a:lstStyle/>
          <a:p>
            <a:r>
              <a:rPr lang="en-US" sz="4000" dirty="0" err="1" smtClean="0"/>
              <a:t>নামঃ</a:t>
            </a:r>
            <a:r>
              <a:rPr lang="en-US" sz="4000" dirty="0" smtClean="0"/>
              <a:t> </a:t>
            </a:r>
            <a:r>
              <a:rPr lang="en-US" sz="4000" dirty="0" err="1" smtClean="0"/>
              <a:t>তাপস</a:t>
            </a:r>
            <a:r>
              <a:rPr lang="en-US" sz="4000" dirty="0" smtClean="0"/>
              <a:t> </a:t>
            </a:r>
            <a:r>
              <a:rPr lang="en-US" sz="4000" dirty="0" err="1" smtClean="0"/>
              <a:t>চন্দ্র</a:t>
            </a:r>
            <a:r>
              <a:rPr lang="en-US" sz="4000" dirty="0" smtClean="0"/>
              <a:t> </a:t>
            </a:r>
            <a:r>
              <a:rPr lang="en-US" sz="4000" dirty="0" err="1" smtClean="0"/>
              <a:t>রায়</a:t>
            </a:r>
            <a:r>
              <a:rPr lang="en-US" sz="4000" dirty="0" smtClean="0"/>
              <a:t>  </a:t>
            </a:r>
            <a:endParaRPr lang="en-US" sz="4000" dirty="0" smtClean="0"/>
          </a:p>
          <a:p>
            <a:r>
              <a:rPr lang="en-US" sz="4000" dirty="0" err="1" smtClean="0"/>
              <a:t>পদবীঃসহকারী</a:t>
            </a:r>
            <a:r>
              <a:rPr lang="en-US" sz="4000" dirty="0" smtClean="0"/>
              <a:t> </a:t>
            </a:r>
            <a:r>
              <a:rPr lang="en-US" sz="4000" dirty="0" err="1" smtClean="0"/>
              <a:t>শিক্ষক</a:t>
            </a:r>
            <a:r>
              <a:rPr lang="en-US" sz="4000" dirty="0" smtClean="0"/>
              <a:t> (</a:t>
            </a:r>
            <a:r>
              <a:rPr lang="en-US" sz="4000" dirty="0" err="1" smtClean="0"/>
              <a:t>বাংলা</a:t>
            </a:r>
            <a:r>
              <a:rPr lang="en-US" sz="4000" dirty="0" smtClean="0"/>
              <a:t>)</a:t>
            </a:r>
          </a:p>
          <a:p>
            <a:r>
              <a:rPr lang="en-US" sz="4000" dirty="0" err="1" smtClean="0"/>
              <a:t>প্রতিষ্ঠানঃহীরাপুর</a:t>
            </a:r>
            <a:r>
              <a:rPr lang="en-US" sz="4000" dirty="0" smtClean="0"/>
              <a:t>  </a:t>
            </a:r>
            <a:r>
              <a:rPr lang="en-US" sz="4000" dirty="0" err="1" smtClean="0"/>
              <a:t>আলিম</a:t>
            </a:r>
            <a:r>
              <a:rPr lang="en-US" sz="4000" dirty="0" smtClean="0"/>
              <a:t>  </a:t>
            </a:r>
            <a:r>
              <a:rPr lang="en-US" sz="4000" dirty="0" err="1" smtClean="0"/>
              <a:t>মাদ্রাসা</a:t>
            </a:r>
            <a:endParaRPr lang="en-US" sz="4000" dirty="0" smtClean="0"/>
          </a:p>
          <a:p>
            <a:r>
              <a:rPr lang="en-US" sz="4000" dirty="0" err="1" smtClean="0"/>
              <a:t>উপজেলাঃ</a:t>
            </a:r>
            <a:r>
              <a:rPr lang="en-US" sz="4000" dirty="0" smtClean="0"/>
              <a:t> </a:t>
            </a:r>
            <a:r>
              <a:rPr lang="en-US" sz="4000" dirty="0" err="1" smtClean="0"/>
              <a:t>চাটখিল</a:t>
            </a:r>
            <a:endParaRPr lang="en-US" sz="4000" dirty="0" smtClean="0"/>
          </a:p>
          <a:p>
            <a:r>
              <a:rPr lang="en-US" sz="4000" dirty="0" err="1" smtClean="0"/>
              <a:t>জেলাঃনোয়াখালী</a:t>
            </a:r>
            <a:endParaRPr lang="en-US" sz="4000" dirty="0" smtClean="0"/>
          </a:p>
          <a:p>
            <a:r>
              <a:rPr lang="en-US" sz="4000" dirty="0" err="1" smtClean="0"/>
              <a:t>ফোন</a:t>
            </a:r>
            <a:r>
              <a:rPr lang="en-US" sz="4000" dirty="0" smtClean="0"/>
              <a:t> </a:t>
            </a:r>
            <a:r>
              <a:rPr lang="en-US" sz="4000" dirty="0" err="1" smtClean="0"/>
              <a:t>নম্বরঃ</a:t>
            </a:r>
            <a:r>
              <a:rPr lang="en-US" sz="4000" dirty="0" smtClean="0"/>
              <a:t> </a:t>
            </a:r>
            <a:r>
              <a:rPr lang="en-US" sz="4000" dirty="0" smtClean="0"/>
              <a:t>০১৭৮৪৯৩৫৯৩৭</a:t>
            </a:r>
            <a:endParaRPr lang="en-US" sz="4000" dirty="0"/>
          </a:p>
          <a:p>
            <a:r>
              <a:rPr lang="en-US" sz="4000" dirty="0" smtClean="0"/>
              <a:t>ইমেইলঃtroy43334@gmail.com</a:t>
            </a:r>
            <a:endParaRPr lang="en-US" sz="4000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/>
              <a:t>শ্রেণিঃ৫ম </a:t>
            </a:r>
          </a:p>
          <a:p>
            <a:pPr marL="0" indent="0">
              <a:buNone/>
            </a:pPr>
            <a:r>
              <a:rPr lang="en-US" sz="4000" dirty="0" err="1" smtClean="0"/>
              <a:t>বিষয়ঃবাংলা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err="1" smtClean="0"/>
              <a:t>অধ্যায়ঃপ্রথম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err="1" smtClean="0"/>
              <a:t>পরিচ্ছেদঃএই</a:t>
            </a:r>
            <a:r>
              <a:rPr lang="en-US" sz="4000" dirty="0" smtClean="0"/>
              <a:t>  </a:t>
            </a:r>
            <a:r>
              <a:rPr lang="en-US" sz="4000" dirty="0" err="1" smtClean="0"/>
              <a:t>দেশ</a:t>
            </a:r>
            <a:r>
              <a:rPr lang="en-US" sz="4000" dirty="0" smtClean="0"/>
              <a:t>  </a:t>
            </a:r>
            <a:r>
              <a:rPr lang="en-US" sz="4000" dirty="0" err="1" smtClean="0"/>
              <a:t>এই</a:t>
            </a:r>
            <a:r>
              <a:rPr lang="en-US" sz="4000" dirty="0" smtClean="0"/>
              <a:t> </a:t>
            </a:r>
            <a:r>
              <a:rPr lang="en-US" sz="4000" dirty="0" err="1" smtClean="0"/>
              <a:t>মানুষ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 smtClean="0"/>
              <a:t>সময়ঃ৪০ </a:t>
            </a:r>
            <a:r>
              <a:rPr lang="en-US" sz="4000" dirty="0" err="1" smtClean="0"/>
              <a:t>মিনিট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42953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5" y="-89189"/>
            <a:ext cx="12082896" cy="36688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4" y="3579668"/>
            <a:ext cx="12082895" cy="327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49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09454" y="595745"/>
            <a:ext cx="5791200" cy="83099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                                        </a:t>
            </a:r>
            <a:r>
              <a:rPr lang="en-US" sz="2400" dirty="0" err="1" smtClean="0">
                <a:solidFill>
                  <a:srgbClr val="FF0000"/>
                </a:solidFill>
              </a:rPr>
              <a:t>পাঠ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শিরোনাম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                                    </a:t>
            </a:r>
            <a:r>
              <a:rPr lang="en-US" sz="2400" dirty="0" err="1" smtClean="0">
                <a:solidFill>
                  <a:srgbClr val="FF0000"/>
                </a:solidFill>
              </a:rPr>
              <a:t>এই</a:t>
            </a:r>
            <a:r>
              <a:rPr lang="en-US" sz="2400" dirty="0" smtClean="0">
                <a:solidFill>
                  <a:srgbClr val="FF0000"/>
                </a:solidFill>
              </a:rPr>
              <a:t>  </a:t>
            </a:r>
            <a:r>
              <a:rPr lang="en-US" sz="2400" dirty="0" err="1" smtClean="0">
                <a:solidFill>
                  <a:srgbClr val="FF0000"/>
                </a:solidFill>
              </a:rPr>
              <a:t>দেশ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এই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মানুষ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567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9527" y="665018"/>
            <a:ext cx="6816437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                            </a:t>
            </a:r>
            <a:r>
              <a:rPr lang="en-US" sz="2800" dirty="0" err="1" smtClean="0">
                <a:solidFill>
                  <a:srgbClr val="FF0000"/>
                </a:solidFill>
              </a:rPr>
              <a:t>শিক্ষন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ফল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6691" y="1773382"/>
            <a:ext cx="8229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</a:rPr>
              <a:t>১।শিক্ষাথীরা </a:t>
            </a:r>
            <a:r>
              <a:rPr lang="en-US" sz="2800" dirty="0" err="1" smtClean="0">
                <a:solidFill>
                  <a:srgbClr val="00B050"/>
                </a:solidFill>
              </a:rPr>
              <a:t>নিজ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দেশ</a:t>
            </a:r>
            <a:r>
              <a:rPr lang="en-US" sz="2800" dirty="0" smtClean="0">
                <a:solidFill>
                  <a:srgbClr val="00B050"/>
                </a:solidFill>
              </a:rPr>
              <a:t>  স </a:t>
            </a:r>
            <a:r>
              <a:rPr lang="en-US" sz="2800" dirty="0" err="1" smtClean="0">
                <a:solidFill>
                  <a:srgbClr val="00B050"/>
                </a:solidFill>
              </a:rPr>
              <a:t>ম্পকে</a:t>
            </a:r>
            <a:r>
              <a:rPr lang="en-US" sz="2800" dirty="0" smtClean="0">
                <a:solidFill>
                  <a:srgbClr val="00B050"/>
                </a:solidFill>
              </a:rPr>
              <a:t>   </a:t>
            </a:r>
            <a:r>
              <a:rPr lang="en-US" sz="2800" dirty="0" err="1" smtClean="0">
                <a:solidFill>
                  <a:srgbClr val="00B050"/>
                </a:solidFill>
              </a:rPr>
              <a:t>জানতে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পাড়বে</a:t>
            </a:r>
            <a:r>
              <a:rPr lang="en-US" sz="2800" dirty="0" smtClean="0">
                <a:solidFill>
                  <a:srgbClr val="00B050"/>
                </a:solidFill>
              </a:rPr>
              <a:t>।</a:t>
            </a:r>
          </a:p>
          <a:p>
            <a:r>
              <a:rPr lang="en-US" sz="2800" dirty="0" smtClean="0">
                <a:solidFill>
                  <a:srgbClr val="00B050"/>
                </a:solidFill>
              </a:rPr>
              <a:t> ২।শিক্ষাথীরা  </a:t>
            </a:r>
            <a:r>
              <a:rPr lang="en-US" sz="2800" dirty="0" err="1" smtClean="0">
                <a:solidFill>
                  <a:srgbClr val="00B050"/>
                </a:solidFill>
              </a:rPr>
              <a:t>বিভিন্ন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ধমের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মানুষ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বিষয়ে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লিখতে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পাড়বে</a:t>
            </a:r>
            <a:endParaRPr lang="en-US" sz="2800" dirty="0" smtClean="0">
              <a:solidFill>
                <a:srgbClr val="00B050"/>
              </a:solidFill>
            </a:endParaRPr>
          </a:p>
          <a:p>
            <a:r>
              <a:rPr lang="en-US" sz="2800" dirty="0" smtClean="0">
                <a:solidFill>
                  <a:srgbClr val="00B050"/>
                </a:solidFill>
              </a:rPr>
              <a:t>৩।বিভিন্ন </a:t>
            </a:r>
            <a:r>
              <a:rPr lang="en-US" sz="2800" dirty="0" err="1" smtClean="0">
                <a:solidFill>
                  <a:srgbClr val="00B050"/>
                </a:solidFill>
              </a:rPr>
              <a:t>পেশা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জানতে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পাড়বে</a:t>
            </a:r>
            <a:r>
              <a:rPr lang="en-US" sz="2800" dirty="0" smtClean="0">
                <a:solidFill>
                  <a:srgbClr val="00B050"/>
                </a:solidFill>
              </a:rPr>
              <a:t>।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90591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2828"/>
            <a:ext cx="5056909" cy="4546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909" y="-378692"/>
            <a:ext cx="7523018" cy="47024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1559"/>
            <a:ext cx="12579927" cy="269644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64327" y="-222828"/>
            <a:ext cx="3574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                         </a:t>
            </a:r>
            <a:r>
              <a:rPr lang="en-US" sz="2400" dirty="0" err="1" smtClean="0"/>
              <a:t>বৌদ্ধ</a:t>
            </a:r>
            <a:r>
              <a:rPr lang="en-US" sz="2400" dirty="0" smtClean="0"/>
              <a:t>   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1055927" y="-130495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মসজিদ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0834255" y="4479636"/>
            <a:ext cx="1357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মন্দির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47464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9854" y="2535381"/>
            <a:ext cx="875607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১।বিভিন্ন     </a:t>
            </a:r>
            <a:r>
              <a:rPr lang="en-US" sz="3200" dirty="0" err="1" smtClean="0"/>
              <a:t>ধর্মের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নাম</a:t>
            </a:r>
            <a:r>
              <a:rPr lang="en-US" sz="3200" dirty="0" smtClean="0"/>
              <a:t>   </a:t>
            </a:r>
            <a:r>
              <a:rPr lang="en-US" sz="3200" dirty="0" err="1" smtClean="0"/>
              <a:t>লিখ</a:t>
            </a:r>
            <a:r>
              <a:rPr lang="en-US" sz="3200" dirty="0" smtClean="0"/>
              <a:t>?</a:t>
            </a:r>
          </a:p>
          <a:p>
            <a:r>
              <a:rPr lang="en-US" sz="3200" dirty="0" smtClean="0"/>
              <a:t>২।বিভিন্ন   </a:t>
            </a:r>
            <a:r>
              <a:rPr lang="en-US" sz="3200" dirty="0" err="1" smtClean="0"/>
              <a:t>পেশার</a:t>
            </a:r>
            <a:r>
              <a:rPr lang="en-US" sz="3200" dirty="0" smtClean="0"/>
              <a:t>  </a:t>
            </a:r>
            <a:r>
              <a:rPr lang="en-US" sz="3200" dirty="0" err="1" smtClean="0"/>
              <a:t>নাম</a:t>
            </a:r>
            <a:r>
              <a:rPr lang="en-US" sz="3200" dirty="0" smtClean="0"/>
              <a:t>  </a:t>
            </a:r>
            <a:r>
              <a:rPr lang="en-US" sz="3200" dirty="0" err="1" smtClean="0"/>
              <a:t>লিখ</a:t>
            </a:r>
            <a:r>
              <a:rPr lang="en-US" sz="3200" dirty="0" smtClean="0"/>
              <a:t> ?</a:t>
            </a:r>
          </a:p>
          <a:p>
            <a:r>
              <a:rPr lang="en-US" sz="3200" dirty="0" smtClean="0"/>
              <a:t>৩।আমরা </a:t>
            </a:r>
            <a:r>
              <a:rPr lang="en-US" sz="3200" dirty="0" err="1" smtClean="0"/>
              <a:t>একে</a:t>
            </a:r>
            <a:r>
              <a:rPr lang="en-US" sz="3200" dirty="0" smtClean="0"/>
              <a:t>   </a:t>
            </a:r>
            <a:r>
              <a:rPr lang="en-US" sz="3200" dirty="0" err="1" smtClean="0"/>
              <a:t>অপরের</a:t>
            </a:r>
            <a:r>
              <a:rPr lang="en-US" sz="3200" dirty="0" smtClean="0"/>
              <a:t>    </a:t>
            </a:r>
            <a:r>
              <a:rPr lang="en-US" sz="3200" dirty="0" err="1" smtClean="0"/>
              <a:t>উপর</a:t>
            </a:r>
            <a:r>
              <a:rPr lang="en-US" sz="3200" dirty="0" smtClean="0"/>
              <a:t>  </a:t>
            </a:r>
            <a:r>
              <a:rPr lang="en-US" sz="3200" dirty="0" err="1" smtClean="0"/>
              <a:t>নিভরসীল</a:t>
            </a:r>
            <a:r>
              <a:rPr lang="en-US" sz="3200" dirty="0" smtClean="0"/>
              <a:t>  </a:t>
            </a:r>
            <a:r>
              <a:rPr lang="en-US" sz="3200" dirty="0" err="1" smtClean="0"/>
              <a:t>কেন</a:t>
            </a:r>
            <a:r>
              <a:rPr lang="en-US" sz="3200" dirty="0" smtClean="0"/>
              <a:t>  ?    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890654" y="678873"/>
            <a:ext cx="2729346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n-US" sz="3200" dirty="0" err="1" smtClean="0">
                <a:solidFill>
                  <a:srgbClr val="0070C0"/>
                </a:solidFill>
              </a:rPr>
              <a:t>দলগতকাজঃ</a:t>
            </a:r>
            <a:endParaRPr lang="en-US" sz="3200" dirty="0" smtClean="0">
              <a:solidFill>
                <a:srgbClr val="0070C0"/>
              </a:solidFill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4419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22073" y="983411"/>
            <a:ext cx="3372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" panose="02000000000000000000" pitchFamily="2" charset="0"/>
                <a:cs typeface="Nikosh" panose="02000000000000000000" pitchFamily="2" charset="0"/>
              </a:rPr>
              <a:t>                                                                   </a:t>
            </a:r>
            <a:endParaRPr lang="en-US" sz="40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595744" y="498764"/>
            <a:ext cx="11596255" cy="63592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76254" y="3227978"/>
            <a:ext cx="4821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            </a:t>
            </a:r>
            <a:r>
              <a:rPr lang="en-US" sz="4000" dirty="0" err="1" smtClean="0"/>
              <a:t>ধন্যবাদ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3913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104</Words>
  <Application>Microsoft Office PowerPoint</Application>
  <PresentationFormat>Widescreen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Nikosh</vt:lpstr>
      <vt:lpstr>Office Theme</vt:lpstr>
      <vt:lpstr>PowerPoint Presentation</vt:lpstr>
      <vt:lpstr>                                পরিচিতি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36</cp:revision>
  <dcterms:created xsi:type="dcterms:W3CDTF">2026-01-14T04:40:40Z</dcterms:created>
  <dcterms:modified xsi:type="dcterms:W3CDTF">2026-01-18T06:35:01Z</dcterms:modified>
</cp:coreProperties>
</file>