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61" r:id="rId2"/>
    <p:sldId id="263" r:id="rId3"/>
    <p:sldId id="264" r:id="rId4"/>
    <p:sldId id="265" r:id="rId5"/>
    <p:sldId id="266" r:id="rId6"/>
    <p:sldId id="268" r:id="rId7"/>
    <p:sldId id="271" r:id="rId8"/>
    <p:sldId id="272" r:id="rId9"/>
    <p:sldId id="273" r:id="rId10"/>
    <p:sldId id="27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55A584C2-4B51-4958-82C9-82EE1DBD6B7C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595ADE76-5CF2-4614-BE64-2D72E9A3BD2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9201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84C2-4B51-4958-82C9-82EE1DBD6B7C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ADE76-5CF2-4614-BE64-2D72E9A3B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215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84C2-4B51-4958-82C9-82EE1DBD6B7C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ADE76-5CF2-4614-BE64-2D72E9A3BD2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18732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84C2-4B51-4958-82C9-82EE1DBD6B7C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ADE76-5CF2-4614-BE64-2D72E9A3BD2A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63265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84C2-4B51-4958-82C9-82EE1DBD6B7C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ADE76-5CF2-4614-BE64-2D72E9A3B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17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84C2-4B51-4958-82C9-82EE1DBD6B7C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ADE76-5CF2-4614-BE64-2D72E9A3BD2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76803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84C2-4B51-4958-82C9-82EE1DBD6B7C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ADE76-5CF2-4614-BE64-2D72E9A3BD2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41784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84C2-4B51-4958-82C9-82EE1DBD6B7C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ADE76-5CF2-4614-BE64-2D72E9A3BD2A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56884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84C2-4B51-4958-82C9-82EE1DBD6B7C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ADE76-5CF2-4614-BE64-2D72E9A3BD2A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36043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84C2-4B51-4958-82C9-82EE1DBD6B7C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ADE76-5CF2-4614-BE64-2D72E9A3B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704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84C2-4B51-4958-82C9-82EE1DBD6B7C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ADE76-5CF2-4614-BE64-2D72E9A3B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870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84C2-4B51-4958-82C9-82EE1DBD6B7C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ADE76-5CF2-4614-BE64-2D72E9A3BD2A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5627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84C2-4B51-4958-82C9-82EE1DBD6B7C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ADE76-5CF2-4614-BE64-2D72E9A3B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488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84C2-4B51-4958-82C9-82EE1DBD6B7C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ADE76-5CF2-4614-BE64-2D72E9A3BD2A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4193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84C2-4B51-4958-82C9-82EE1DBD6B7C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ADE76-5CF2-4614-BE64-2D72E9A3BD2A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4638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84C2-4B51-4958-82C9-82EE1DBD6B7C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ADE76-5CF2-4614-BE64-2D72E9A3B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83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84C2-4B51-4958-82C9-82EE1DBD6B7C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ADE76-5CF2-4614-BE64-2D72E9A3BD2A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5999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84C2-4B51-4958-82C9-82EE1DBD6B7C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ADE76-5CF2-4614-BE64-2D72E9A3B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315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5A584C2-4B51-4958-82C9-82EE1DBD6B7C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95ADE76-5CF2-4614-BE64-2D72E9A3B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51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  <p:sldLayoutId id="2147483779" r:id="rId17"/>
    <p:sldLayoutId id="2147483780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55534" y="773487"/>
            <a:ext cx="85267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Well come</a:t>
            </a:r>
            <a:endParaRPr lang="en-US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337" y="1777097"/>
            <a:ext cx="5895833" cy="41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382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rt 1"/>
          <p:cNvSpPr/>
          <p:nvPr/>
        </p:nvSpPr>
        <p:spPr>
          <a:xfrm>
            <a:off x="4039737" y="668741"/>
            <a:ext cx="6073254" cy="3889612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595582" y="1760561"/>
            <a:ext cx="31935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Thank you all of my students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44862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নামঃআব্দুল</a:t>
            </a:r>
            <a:r>
              <a:rPr lang="en-US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মোতালেব</a:t>
            </a:r>
            <a:endParaRPr lang="en-US" dirty="0" smtClean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পদবি</a:t>
            </a:r>
            <a:r>
              <a:rPr lang="en-US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ঃ</a:t>
            </a:r>
            <a:r>
              <a:rPr lang="en-US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সহকারি</a:t>
            </a:r>
            <a:r>
              <a:rPr lang="en-US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dirty="0" smtClean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প্রতিষ্ঠানঃদক্ষিন</a:t>
            </a:r>
            <a:r>
              <a:rPr lang="en-US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ঘাটলাবাগ</a:t>
            </a:r>
            <a:r>
              <a:rPr lang="en-US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মহিলা</a:t>
            </a:r>
            <a:r>
              <a:rPr lang="en-US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মাদ্রাসা</a:t>
            </a:r>
            <a:endParaRPr lang="en-US" dirty="0" smtClean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উপজেলাঃচাটখিল</a:t>
            </a:r>
            <a:endParaRPr lang="en-US" dirty="0" smtClean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জেলাঃনোয়াখালি</a:t>
            </a:r>
            <a:r>
              <a:rPr lang="en-US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মোবাইলঃ০১৭৯৪১১০১২৮</a:t>
            </a:r>
          </a:p>
          <a:p>
            <a:r>
              <a:rPr lang="en-US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ইমেইলঃabdulmotaleb550@gamil.com</a:t>
            </a:r>
          </a:p>
          <a:p>
            <a:endParaRPr lang="en-US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8294" y="2513918"/>
            <a:ext cx="4718304" cy="3310128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শ্রেণীঃ৭ম</a:t>
            </a:r>
          </a:p>
          <a:p>
            <a:r>
              <a:rPr lang="en-US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বিষয়ঃইংরেজি</a:t>
            </a:r>
            <a:endParaRPr lang="en-US" dirty="0" smtClean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অধ্যায়ঃ১</a:t>
            </a:r>
          </a:p>
          <a:p>
            <a:r>
              <a:rPr lang="en-US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পরিচ্ছেদঃ১</a:t>
            </a:r>
          </a:p>
          <a:p>
            <a:r>
              <a:rPr lang="en-US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সময়ঃ৪০</a:t>
            </a:r>
            <a:endParaRPr lang="en-US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316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6037" y="3144044"/>
            <a:ext cx="2143125" cy="2143125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1062" y="3344069"/>
            <a:ext cx="2619375" cy="1743075"/>
          </a:xfrm>
        </p:spPr>
      </p:pic>
      <p:sp>
        <p:nvSpPr>
          <p:cNvPr id="3" name="TextBox 2"/>
          <p:cNvSpPr txBox="1"/>
          <p:nvPr/>
        </p:nvSpPr>
        <p:spPr>
          <a:xfrm>
            <a:off x="2047164" y="5800299"/>
            <a:ext cx="3084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mike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410734" y="5383212"/>
            <a:ext cx="2715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Hear the voice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947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Attention, please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2761463"/>
            <a:ext cx="4038791" cy="2687632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857" y="2761463"/>
            <a:ext cx="3521122" cy="2998507"/>
          </a:xfrm>
        </p:spPr>
      </p:pic>
      <p:sp>
        <p:nvSpPr>
          <p:cNvPr id="3" name="TextBox 2"/>
          <p:cNvSpPr txBox="1"/>
          <p:nvPr/>
        </p:nvSpPr>
        <p:spPr>
          <a:xfrm>
            <a:off x="1569492" y="5678901"/>
            <a:ext cx="29479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Class room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523630" y="5923128"/>
            <a:ext cx="3098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Metting</a:t>
            </a:r>
            <a:r>
              <a:rPr lang="en-US" dirty="0" smtClean="0"/>
              <a:t> 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77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480658"/>
            <a:ext cx="8825658" cy="1962150"/>
          </a:xfrm>
        </p:spPr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Learning outcomes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50740" y="2442808"/>
            <a:ext cx="8825658" cy="3569031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7030A0"/>
                </a:solidFill>
              </a:rPr>
              <a:t>At the end of this lesson students……..</a:t>
            </a:r>
          </a:p>
          <a:p>
            <a:r>
              <a:rPr lang="en-US" sz="3200" dirty="0" smtClean="0">
                <a:solidFill>
                  <a:srgbClr val="7030A0"/>
                </a:solidFill>
              </a:rPr>
              <a:t>1.can tell about attention</a:t>
            </a:r>
          </a:p>
          <a:p>
            <a:r>
              <a:rPr lang="en-US" sz="3200" dirty="0" smtClean="0">
                <a:solidFill>
                  <a:srgbClr val="7030A0"/>
                </a:solidFill>
              </a:rPr>
              <a:t>2.Can write about attention</a:t>
            </a:r>
          </a:p>
          <a:p>
            <a:r>
              <a:rPr lang="en-US" sz="3200" dirty="0" smtClean="0">
                <a:solidFill>
                  <a:srgbClr val="7030A0"/>
                </a:solidFill>
              </a:rPr>
              <a:t>3.description and explanation of attention </a:t>
            </a:r>
          </a:p>
          <a:p>
            <a:r>
              <a:rPr lang="en-US" sz="3200" dirty="0" smtClean="0">
                <a:solidFill>
                  <a:srgbClr val="7030A0"/>
                </a:solidFill>
              </a:rPr>
              <a:t>4.Can analyze</a:t>
            </a:r>
            <a:endParaRPr lang="en-US" sz="32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319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Class room</a:t>
            </a:r>
            <a:endParaRPr lang="en-US" dirty="0"/>
          </a:p>
        </p:txBody>
      </p:sp>
      <p:pic>
        <p:nvPicPr>
          <p:cNvPr id="12" name="Picture Placeholder 11"/>
          <p:cNvPicPr>
            <a:picLocks noGrp="1" noChangeAspect="1"/>
          </p:cNvPicPr>
          <p:nvPr>
            <p:ph type="pic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52" b="11052"/>
          <a:stretch>
            <a:fillRect/>
          </a:stretch>
        </p:blipFill>
        <p:spPr/>
      </p:pic>
      <p:sp>
        <p:nvSpPr>
          <p:cNvPr id="5" name="Text Placeholder 4"/>
          <p:cNvSpPr>
            <a:spLocks noGrp="1"/>
          </p:cNvSpPr>
          <p:nvPr>
            <p:ph type="body" sz="half" idx="18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The teacher is </a:t>
            </a:r>
            <a:r>
              <a:rPr lang="en-US" dirty="0" err="1" smtClean="0"/>
              <a:t>teacheing</a:t>
            </a:r>
            <a:r>
              <a:rPr lang="en-US" dirty="0" smtClean="0"/>
              <a:t> in the classroom and all the students are listening to the teacher 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Hear of voice</a:t>
            </a:r>
            <a:endParaRPr lang="en-US" dirty="0"/>
          </a:p>
        </p:txBody>
      </p:sp>
      <p:pic>
        <p:nvPicPr>
          <p:cNvPr id="13" name="Picture Placeholder 12"/>
          <p:cNvPicPr>
            <a:picLocks noGrp="1" noChangeAspect="1"/>
          </p:cNvPicPr>
          <p:nvPr>
            <p:ph type="pic" idx="2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26" b="10926"/>
          <a:stretch>
            <a:fillRect/>
          </a:stretch>
        </p:blipFill>
        <p:spPr/>
      </p:pic>
      <p:sp>
        <p:nvSpPr>
          <p:cNvPr id="8" name="Text Placeholder 7"/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preson</a:t>
            </a:r>
            <a:r>
              <a:rPr lang="en-US" dirty="0" smtClean="0"/>
              <a:t> is </a:t>
            </a:r>
            <a:r>
              <a:rPr lang="en-US" dirty="0" err="1" smtClean="0"/>
              <a:t>listenting</a:t>
            </a:r>
            <a:r>
              <a:rPr lang="en-US" dirty="0" smtClean="0"/>
              <a:t> to something with interesting 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7403754" y="4673337"/>
            <a:ext cx="2932113" cy="576262"/>
          </a:xfrm>
        </p:spPr>
        <p:txBody>
          <a:bodyPr/>
          <a:lstStyle/>
          <a:p>
            <a:r>
              <a:rPr lang="en-US" dirty="0" smtClean="0"/>
              <a:t>mike</a:t>
            </a:r>
            <a:endParaRPr lang="en-US" dirty="0"/>
          </a:p>
        </p:txBody>
      </p:sp>
      <p:pic>
        <p:nvPicPr>
          <p:cNvPr id="14" name="Picture Placeholder 13"/>
          <p:cNvPicPr>
            <a:picLocks noGrp="1" noChangeAspect="1"/>
          </p:cNvPicPr>
          <p:nvPr>
            <p:ph type="pic" idx="2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12" b="24012"/>
          <a:stretch>
            <a:fillRect/>
          </a:stretch>
        </p:blipFill>
        <p:spPr/>
      </p:pic>
      <p:sp>
        <p:nvSpPr>
          <p:cNvPr id="11" name="Text Placeholder 10"/>
          <p:cNvSpPr>
            <a:spLocks noGrp="1"/>
          </p:cNvSpPr>
          <p:nvPr>
            <p:ph type="body" sz="half" idx="20"/>
          </p:nvPr>
        </p:nvSpPr>
        <p:spPr>
          <a:xfrm>
            <a:off x="7116762" y="4827209"/>
            <a:ext cx="2935997" cy="659189"/>
          </a:xfrm>
        </p:spPr>
        <p:txBody>
          <a:bodyPr/>
          <a:lstStyle/>
          <a:p>
            <a:r>
              <a:rPr lang="en-US" dirty="0" smtClean="0"/>
              <a:t>Announcing with a microphone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73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34440" y="1257300"/>
            <a:ext cx="8343900" cy="502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594360"/>
            <a:ext cx="3965983" cy="2971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8587" y="594360"/>
            <a:ext cx="5306786" cy="2971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1445" y="4107976"/>
            <a:ext cx="85571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1.What are the specific responsibilities of each of us in this </a:t>
            </a:r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work?</a:t>
            </a:r>
            <a:endParaRPr lang="en-US" sz="36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2.What steps do we need to </a:t>
            </a:r>
            <a:r>
              <a:rPr lang="en-US" sz="360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achieve </a:t>
            </a:r>
            <a:r>
              <a:rPr lang="en-US" sz="360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it?</a:t>
            </a:r>
            <a:endParaRPr lang="en-US" sz="3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388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2197" y="1173707"/>
            <a:ext cx="72879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FF00"/>
                </a:solidFill>
              </a:rPr>
              <a:t>Evaluation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19367" y="2224584"/>
            <a:ext cx="951249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1.To build a peaceful and tidy </a:t>
            </a:r>
            <a:r>
              <a:rPr lang="en-US" sz="2800" dirty="0" err="1" smtClean="0">
                <a:solidFill>
                  <a:srgbClr val="C00000"/>
                </a:solidFill>
              </a:rPr>
              <a:t>atomosphere</a:t>
            </a:r>
            <a:r>
              <a:rPr lang="en-US" sz="2800" dirty="0" smtClean="0">
                <a:solidFill>
                  <a:srgbClr val="C00000"/>
                </a:solidFill>
              </a:rPr>
              <a:t> for improving </a:t>
            </a:r>
            <a:r>
              <a:rPr lang="en-US" sz="2800" dirty="0" err="1" smtClean="0">
                <a:solidFill>
                  <a:srgbClr val="C00000"/>
                </a:solidFill>
              </a:rPr>
              <a:t>ateention</a:t>
            </a:r>
            <a:r>
              <a:rPr lang="en-US" sz="2800" dirty="0" smtClean="0">
                <a:solidFill>
                  <a:srgbClr val="C00000"/>
                </a:solidFill>
              </a:rPr>
              <a:t>?</a:t>
            </a:r>
          </a:p>
          <a:p>
            <a:r>
              <a:rPr lang="en-US" sz="3200" dirty="0" smtClean="0">
                <a:solidFill>
                  <a:srgbClr val="C00000"/>
                </a:solidFill>
              </a:rPr>
              <a:t>2.Need to improve our relationship with each other ?</a:t>
            </a:r>
          </a:p>
          <a:p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3.You need to pay more attention to what the teacher says?</a:t>
            </a:r>
            <a:endParaRPr lang="en-US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37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304" y="188592"/>
            <a:ext cx="5220147" cy="357676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2006221" y="4299045"/>
            <a:ext cx="95261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.What is attention? </a:t>
            </a:r>
          </a:p>
          <a:p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2.Class attention means?</a:t>
            </a:r>
          </a:p>
          <a:p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3.Group work means?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135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308</TotalTime>
  <Words>164</Words>
  <Application>Microsoft Office PowerPoint</Application>
  <PresentationFormat>Widescreen</PresentationFormat>
  <Paragraphs>41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Garamond</vt:lpstr>
      <vt:lpstr>NikoshBAN</vt:lpstr>
      <vt:lpstr>Times New Roman</vt:lpstr>
      <vt:lpstr>Organic</vt:lpstr>
      <vt:lpstr>PowerPoint Presentation</vt:lpstr>
      <vt:lpstr>পরিচিতি</vt:lpstr>
      <vt:lpstr>PowerPoint Presentation</vt:lpstr>
      <vt:lpstr>Attention, please</vt:lpstr>
      <vt:lpstr>Learning outcomes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PC</cp:lastModifiedBy>
  <cp:revision>31</cp:revision>
  <dcterms:created xsi:type="dcterms:W3CDTF">2026-01-14T04:39:15Z</dcterms:created>
  <dcterms:modified xsi:type="dcterms:W3CDTF">2026-01-19T05:42:23Z</dcterms:modified>
</cp:coreProperties>
</file>