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8" r:id="rId4"/>
    <p:sldId id="267" r:id="rId5"/>
    <p:sldId id="262" r:id="rId6"/>
    <p:sldId id="271" r:id="rId7"/>
    <p:sldId id="272" r:id="rId8"/>
    <p:sldId id="269" r:id="rId9"/>
    <p:sldId id="270" r:id="rId10"/>
    <p:sldId id="27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google.com/search?q=Mukti+Bahini&amp;sca_esv=4ba3af865432350d&amp;rlz=1C1BNSD_enBD976BD976&amp;ei=3j9radOPLqruseMPqNTj4QE&amp;oq=%E0%A6%AC%E0%A6%BE%E0%A6%82%E0%A6%B2%E0%A6%BE%E0%A6%A6%E0%A7%87%E0%A6%B6%E0%A7%87%E0%A6%B0+%E0%A6%AE%E0%A7%81%E0%A6%95%E0%A7%8D%E0%A6%A4%E0%A6%BF%E0%A6%AF%E0%A7%81%E0%A6%A6%E0%A7%8D%E0%A6%A7+%E0%A6%97%E0%A7%8D%E0%A6%B2%E0%A6%AA+class+6&amp;gs_lp=Egxnd3Mtd2l6LXNlcnAiVeCmrOCmvuCmguCmsuCmvuCmpuCnh-CmtuCnh-CmsCDgpq7gp4HgppXgp43gpqTgpr_gpq_gp4Hgpqbgp43gpqcg4KaX4KeN4Kay4KaqIGNsYXNzIDYqAggAMgUQABjvBTIFEAAY7wUyCBAAGKIEGIkFMgUQABjvBTIFEAAY7wVIk4UBUMARWIdhcAF4AZABAJgBlAKgAZESqgEFMC45LjO4AQHIAQD4AQGYAgygAv4QwgIKEAAYsAMY1gQYR8ICBhAAGA0YHsICCBAAGIAEGKIEwgIGEAAYBxgemAMAiAYBkAYIkgcFMS43LjSgB-JGsgcFMC43LjS4B_YQwgcEMi0xMsgHOYAIAA&amp;sclient=gws-wiz-serp&amp;mstk=AUtExfDZFe6Bjttfw-ru6ZiqRbIUJha2AYD8n-0Irro684AJyaESdCNN2TQapNF-qDFGL4Bt1JfGAZmFHSf6u-Ixv-XmeqL_yOCibZJ33stm2iYHhLFjiw0VOMJw-OvdSuuimTA&amp;csui=3&amp;ved=2ahUKEwjP_teGjJKSAxULU2wGHVNhDHYQgK4QegQIBxAB"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Rectangle 3"/>
          <p:cNvSpPr/>
          <p:nvPr/>
        </p:nvSpPr>
        <p:spPr>
          <a:xfrm>
            <a:off x="228600" y="381000"/>
            <a:ext cx="8915400" cy="6477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6" name="TextBox 5"/>
          <p:cNvSpPr txBox="1"/>
          <p:nvPr/>
        </p:nvSpPr>
        <p:spPr>
          <a:xfrm>
            <a:off x="280447" y="419551"/>
            <a:ext cx="1828800" cy="646331"/>
          </a:xfrm>
          <a:prstGeom prst="rect">
            <a:avLst/>
          </a:prstGeom>
          <a:noFill/>
        </p:spPr>
        <p:txBody>
          <a:bodyPr wrap="square" rtlCol="0">
            <a:spAutoFit/>
          </a:bodyPr>
          <a:lstStyle/>
          <a:p>
            <a:r>
              <a:rPr lang="en-US" sz="3600" dirty="0" err="1" smtClean="0">
                <a:solidFill>
                  <a:srgbClr val="C00000"/>
                </a:solidFill>
              </a:rPr>
              <a:t>শুভেচ্ছা</a:t>
            </a:r>
            <a:endParaRPr lang="en-US" sz="3600" dirty="0">
              <a:solidFill>
                <a:srgbClr val="C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3" y="-152400"/>
            <a:ext cx="9130056" cy="7010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685800"/>
            <a:ext cx="9986216" cy="7924800"/>
          </a:xfrm>
          <a:prstGeom prst="rect">
            <a:avLst/>
          </a:prstGeom>
        </p:spPr>
      </p:pic>
      <p:sp>
        <p:nvSpPr>
          <p:cNvPr id="9" name="TextBox 8"/>
          <p:cNvSpPr txBox="1"/>
          <p:nvPr/>
        </p:nvSpPr>
        <p:spPr>
          <a:xfrm>
            <a:off x="762000" y="419551"/>
            <a:ext cx="6858000" cy="1046440"/>
          </a:xfrm>
          <a:prstGeom prst="rect">
            <a:avLst/>
          </a:prstGeom>
          <a:noFill/>
        </p:spPr>
        <p:txBody>
          <a:bodyPr wrap="square" rtlCol="0">
            <a:spAutoFit/>
          </a:bodyPr>
          <a:lstStyle/>
          <a:p>
            <a:r>
              <a:rPr lang="en-US" sz="4400" dirty="0" err="1" smtClean="0">
                <a:solidFill>
                  <a:srgbClr val="C00000"/>
                </a:solidFill>
              </a:rPr>
              <a:t>শুভেচ্ছা</a:t>
            </a:r>
            <a:r>
              <a:rPr lang="en-US" sz="4400" dirty="0">
                <a:solidFill>
                  <a:srgbClr val="C00000"/>
                </a:solidFill>
              </a:rPr>
              <a:t> </a:t>
            </a:r>
            <a:r>
              <a:rPr lang="en-US" sz="4400" dirty="0" err="1" smtClean="0">
                <a:solidFill>
                  <a:srgbClr val="C00000"/>
                </a:solidFill>
              </a:rPr>
              <a:t>স্বাগতম</a:t>
            </a:r>
            <a:endParaRPr lang="en-US" sz="2400" dirty="0" smtClean="0"/>
          </a:p>
          <a:p>
            <a:endParaRPr lang="en-US" dirty="0"/>
          </a:p>
        </p:txBody>
      </p:sp>
    </p:spTree>
    <p:extLst>
      <p:ext uri="{BB962C8B-B14F-4D97-AF65-F5344CB8AC3E}">
        <p14:creationId xmlns:p14="http://schemas.microsoft.com/office/powerpoint/2010/main" val="4521296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9112"/>
            <a:ext cx="9144000" cy="692711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819400" y="2253343"/>
            <a:ext cx="5334000" cy="1200329"/>
          </a:xfrm>
          <a:prstGeom prst="rect">
            <a:avLst/>
          </a:prstGeom>
          <a:noFill/>
        </p:spPr>
        <p:txBody>
          <a:bodyPr wrap="square" rtlCol="0">
            <a:spAutoFit/>
          </a:bodyPr>
          <a:lstStyle/>
          <a:p>
            <a:r>
              <a:rPr lang="en-US" sz="7200" dirty="0" err="1" smtClean="0"/>
              <a:t>ধন্যবাদ</a:t>
            </a:r>
            <a:endParaRPr lang="en-US" dirty="0"/>
          </a:p>
        </p:txBody>
      </p:sp>
    </p:spTree>
    <p:extLst>
      <p:ext uri="{BB962C8B-B14F-4D97-AF65-F5344CB8AC3E}">
        <p14:creationId xmlns:p14="http://schemas.microsoft.com/office/powerpoint/2010/main" val="30496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US" dirty="0" err="1" smtClean="0"/>
              <a:t>পরিচিতি</a:t>
            </a:r>
            <a:endParaRPr lang="en-US" dirty="0"/>
          </a:p>
        </p:txBody>
      </p:sp>
      <p:sp>
        <p:nvSpPr>
          <p:cNvPr id="3" name="Text Placeholder 2"/>
          <p:cNvSpPr>
            <a:spLocks noGrp="1"/>
          </p:cNvSpPr>
          <p:nvPr>
            <p:ph type="body" idx="1"/>
          </p:nvPr>
        </p:nvSpPr>
        <p:spPr>
          <a:solidFill>
            <a:srgbClr val="00B0F0"/>
          </a:solidFill>
        </p:spPr>
        <p:txBody>
          <a:bodyPr/>
          <a:lstStyle/>
          <a:p>
            <a:r>
              <a:rPr lang="en-US" dirty="0" err="1" smtClean="0"/>
              <a:t>শিক্ষক</a:t>
            </a:r>
            <a:r>
              <a:rPr lang="en-US" dirty="0" smtClean="0"/>
              <a:t> </a:t>
            </a:r>
            <a:r>
              <a:rPr lang="en-US" dirty="0" err="1" smtClean="0"/>
              <a:t>পরিচিতি</a:t>
            </a:r>
            <a:endParaRPr lang="en-US" dirty="0"/>
          </a:p>
        </p:txBody>
      </p:sp>
      <p:sp>
        <p:nvSpPr>
          <p:cNvPr id="4" name="Content Placeholder 3"/>
          <p:cNvSpPr>
            <a:spLocks noGrp="1"/>
          </p:cNvSpPr>
          <p:nvPr>
            <p:ph sz="half" idx="2"/>
          </p:nvPr>
        </p:nvSpPr>
        <p:spPr>
          <a:solidFill>
            <a:srgbClr val="92D050"/>
          </a:solidFill>
        </p:spPr>
        <p:txBody>
          <a:bodyPr/>
          <a:lstStyle/>
          <a:p>
            <a:r>
              <a:rPr lang="en-US" dirty="0" err="1" smtClean="0"/>
              <a:t>নামঃ</a:t>
            </a:r>
            <a:r>
              <a:rPr lang="en-US" dirty="0" smtClean="0"/>
              <a:t> </a:t>
            </a:r>
            <a:r>
              <a:rPr lang="en-US" dirty="0" err="1" smtClean="0"/>
              <a:t>মোঃ</a:t>
            </a:r>
            <a:r>
              <a:rPr lang="en-US" dirty="0" smtClean="0"/>
              <a:t> </a:t>
            </a:r>
            <a:r>
              <a:rPr lang="en-US" dirty="0" err="1" smtClean="0"/>
              <a:t>রফিকুল</a:t>
            </a:r>
            <a:r>
              <a:rPr lang="en-US" dirty="0" smtClean="0"/>
              <a:t> </a:t>
            </a:r>
            <a:r>
              <a:rPr lang="en-US" dirty="0" err="1" smtClean="0"/>
              <a:t>ইসলাম</a:t>
            </a:r>
            <a:endParaRPr lang="en-US" dirty="0" smtClean="0"/>
          </a:p>
          <a:p>
            <a:r>
              <a:rPr lang="en-US" dirty="0" err="1" smtClean="0"/>
              <a:t>পদবিঃ</a:t>
            </a:r>
            <a:r>
              <a:rPr lang="en-US" dirty="0" smtClean="0"/>
              <a:t> </a:t>
            </a:r>
            <a:r>
              <a:rPr lang="en-US" dirty="0" err="1" smtClean="0"/>
              <a:t>সহকারি</a:t>
            </a:r>
            <a:r>
              <a:rPr lang="en-US" dirty="0" smtClean="0"/>
              <a:t> </a:t>
            </a:r>
            <a:r>
              <a:rPr lang="en-US" dirty="0" err="1" smtClean="0"/>
              <a:t>শিক্ষক</a:t>
            </a:r>
            <a:r>
              <a:rPr lang="en-US" dirty="0" smtClean="0"/>
              <a:t> (</a:t>
            </a:r>
            <a:r>
              <a:rPr lang="en-US" dirty="0" err="1" smtClean="0"/>
              <a:t>বাংলা</a:t>
            </a:r>
            <a:r>
              <a:rPr lang="en-US" dirty="0" smtClean="0"/>
              <a:t>)</a:t>
            </a:r>
          </a:p>
          <a:p>
            <a:r>
              <a:rPr lang="en-US" dirty="0" err="1" smtClean="0"/>
              <a:t>প্রতিষ্ঠানঃমধইল</a:t>
            </a:r>
            <a:r>
              <a:rPr lang="en-US" dirty="0" smtClean="0"/>
              <a:t> </a:t>
            </a:r>
            <a:r>
              <a:rPr lang="en-US" dirty="0" err="1" smtClean="0"/>
              <a:t>ইসলামিয়া</a:t>
            </a:r>
            <a:r>
              <a:rPr lang="en-US" smtClean="0"/>
              <a:t>   </a:t>
            </a:r>
            <a:r>
              <a:rPr lang="en-US" dirty="0" err="1" smtClean="0"/>
              <a:t>আলিম</a:t>
            </a:r>
            <a:r>
              <a:rPr lang="en-US" dirty="0" smtClean="0"/>
              <a:t> </a:t>
            </a:r>
            <a:r>
              <a:rPr lang="en-US" dirty="0" err="1" smtClean="0"/>
              <a:t>মাদ্রাসা</a:t>
            </a:r>
            <a:endParaRPr lang="en-US" dirty="0" smtClean="0"/>
          </a:p>
          <a:p>
            <a:r>
              <a:rPr lang="en-US" dirty="0" err="1" smtClean="0"/>
              <a:t>পত্নীতলা,নওগাঁ</a:t>
            </a:r>
            <a:r>
              <a:rPr lang="en-US" dirty="0" smtClean="0"/>
              <a:t>। </a:t>
            </a:r>
          </a:p>
          <a:p>
            <a:r>
              <a:rPr lang="en-US" dirty="0" smtClean="0"/>
              <a:t> </a:t>
            </a:r>
            <a:endParaRPr lang="en-US" dirty="0"/>
          </a:p>
        </p:txBody>
      </p:sp>
      <p:sp>
        <p:nvSpPr>
          <p:cNvPr id="5" name="Text Placeholder 4"/>
          <p:cNvSpPr>
            <a:spLocks noGrp="1"/>
          </p:cNvSpPr>
          <p:nvPr>
            <p:ph type="body" sz="quarter" idx="3"/>
          </p:nvPr>
        </p:nvSpPr>
        <p:spPr>
          <a:solidFill>
            <a:srgbClr val="00B0F0"/>
          </a:solidFill>
        </p:spPr>
        <p:txBody>
          <a:bodyPr/>
          <a:lstStyle/>
          <a:p>
            <a:r>
              <a:rPr lang="en-US" dirty="0" err="1" smtClean="0"/>
              <a:t>বিষয়</a:t>
            </a:r>
            <a:r>
              <a:rPr lang="en-US" dirty="0" smtClean="0"/>
              <a:t> </a:t>
            </a:r>
            <a:r>
              <a:rPr lang="en-US" dirty="0" err="1" smtClean="0"/>
              <a:t>পরিচিতি</a:t>
            </a:r>
            <a:endParaRPr lang="en-US" dirty="0"/>
          </a:p>
        </p:txBody>
      </p:sp>
      <p:sp>
        <p:nvSpPr>
          <p:cNvPr id="6" name="Content Placeholder 5"/>
          <p:cNvSpPr>
            <a:spLocks noGrp="1"/>
          </p:cNvSpPr>
          <p:nvPr>
            <p:ph sz="quarter" idx="4"/>
          </p:nvPr>
        </p:nvSpPr>
        <p:spPr>
          <a:solidFill>
            <a:srgbClr val="92D050"/>
          </a:solidFill>
        </p:spPr>
        <p:txBody>
          <a:bodyPr/>
          <a:lstStyle/>
          <a:p>
            <a:r>
              <a:rPr lang="en-US" dirty="0" err="1" smtClean="0"/>
              <a:t>শ্রেণিঃ</a:t>
            </a:r>
            <a:r>
              <a:rPr lang="en-US" dirty="0" smtClean="0"/>
              <a:t> ৭ ম </a:t>
            </a:r>
          </a:p>
          <a:p>
            <a:r>
              <a:rPr lang="en-US" dirty="0" err="1" smtClean="0"/>
              <a:t>বিষয়ঃ</a:t>
            </a:r>
            <a:r>
              <a:rPr lang="en-US" dirty="0" smtClean="0"/>
              <a:t> </a:t>
            </a:r>
            <a:r>
              <a:rPr lang="en-US" dirty="0" err="1" smtClean="0"/>
              <a:t>বাংলা</a:t>
            </a:r>
            <a:r>
              <a:rPr lang="en-US" dirty="0" smtClean="0"/>
              <a:t> </a:t>
            </a:r>
            <a:endParaRPr lang="en-US" dirty="0" smtClean="0"/>
          </a:p>
          <a:p>
            <a:r>
              <a:rPr lang="en-US" dirty="0" err="1" smtClean="0"/>
              <a:t>আজকের</a:t>
            </a:r>
            <a:r>
              <a:rPr lang="en-US" dirty="0" smtClean="0"/>
              <a:t> </a:t>
            </a:r>
            <a:r>
              <a:rPr lang="en-US" dirty="0" err="1" smtClean="0"/>
              <a:t>পাঠঃ</a:t>
            </a:r>
            <a:r>
              <a:rPr lang="en-US" dirty="0" smtClean="0"/>
              <a:t> </a:t>
            </a:r>
            <a:r>
              <a:rPr lang="en-US" dirty="0" err="1" smtClean="0"/>
              <a:t>মুক্তিযুদ্ধ</a:t>
            </a:r>
            <a:endParaRPr lang="en-US" dirty="0" smtClean="0"/>
          </a:p>
          <a:p>
            <a:r>
              <a:rPr lang="en-US" dirty="0" err="1" smtClean="0"/>
              <a:t>তাং</a:t>
            </a:r>
            <a:r>
              <a:rPr lang="en-US" dirty="0" smtClean="0"/>
              <a:t> ১৪-০১-২০২৬</a:t>
            </a:r>
          </a:p>
          <a:p>
            <a:r>
              <a:rPr lang="en-US" dirty="0" smtClean="0"/>
              <a:t> সময়ঃ৪৫ </a:t>
            </a:r>
            <a:r>
              <a:rPr lang="en-US" dirty="0" err="1" smtClean="0"/>
              <a:t>মিনিট</a:t>
            </a:r>
            <a:r>
              <a:rPr lang="en-US" dirty="0" smtClean="0"/>
              <a:t> </a:t>
            </a:r>
            <a:r>
              <a:rPr lang="en-US" dirty="0" smtClean="0"/>
              <a:t> </a:t>
            </a:r>
            <a:endParaRPr lang="en-US" dirty="0"/>
          </a:p>
        </p:txBody>
      </p:sp>
    </p:spTree>
    <p:extLst>
      <p:ext uri="{BB962C8B-B14F-4D97-AF65-F5344CB8AC3E}">
        <p14:creationId xmlns:p14="http://schemas.microsoft.com/office/powerpoint/2010/main" val="320021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1" presetClass="exit" presetSubtype="0" fill="hold" grpId="0" nodeType="clickEffect">
                                  <p:stCondLst>
                                    <p:cond delay="0"/>
                                  </p:stCondLst>
                                  <p:childTnLst>
                                    <p:anim calcmode="lin" valueType="num">
                                      <p:cBhvr>
                                        <p:cTn id="11" dur="1000"/>
                                        <p:tgtEl>
                                          <p:spTgt spid="4">
                                            <p:txEl>
                                              <p:pRg st="0" end="0"/>
                                            </p:txEl>
                                          </p:spTgt>
                                        </p:tgtEl>
                                        <p:attrNameLst>
                                          <p:attrName>ppt_w</p:attrName>
                                        </p:attrNameLst>
                                      </p:cBhvr>
                                      <p:tavLst>
                                        <p:tav tm="0">
                                          <p:val>
                                            <p:strVal val="ppt_w"/>
                                          </p:val>
                                        </p:tav>
                                        <p:tav tm="100000">
                                          <p:val>
                                            <p:fltVal val="0"/>
                                          </p:val>
                                        </p:tav>
                                      </p:tavLst>
                                    </p:anim>
                                    <p:anim calcmode="lin" valueType="num">
                                      <p:cBhvr>
                                        <p:cTn id="12" dur="1000"/>
                                        <p:tgtEl>
                                          <p:spTgt spid="4">
                                            <p:txEl>
                                              <p:pRg st="0" end="0"/>
                                            </p:txEl>
                                          </p:spTgt>
                                        </p:tgtEl>
                                        <p:attrNameLst>
                                          <p:attrName>ppt_h</p:attrName>
                                        </p:attrNameLst>
                                      </p:cBhvr>
                                      <p:tavLst>
                                        <p:tav tm="0">
                                          <p:val>
                                            <p:strVal val="ppt_h"/>
                                          </p:val>
                                        </p:tav>
                                        <p:tav tm="100000">
                                          <p:val>
                                            <p:fltVal val="0"/>
                                          </p:val>
                                        </p:tav>
                                      </p:tavLst>
                                    </p:anim>
                                    <p:anim calcmode="lin" valueType="num">
                                      <p:cBhvr>
                                        <p:cTn id="13" dur="1000"/>
                                        <p:tgtEl>
                                          <p:spTgt spid="4">
                                            <p:txEl>
                                              <p:pRg st="0" end="0"/>
                                            </p:txEl>
                                          </p:spTgt>
                                        </p:tgtEl>
                                        <p:attrNameLst>
                                          <p:attrName>style.rotation</p:attrName>
                                        </p:attrNameLst>
                                      </p:cBhvr>
                                      <p:tavLst>
                                        <p:tav tm="0">
                                          <p:val>
                                            <p:fltVal val="0"/>
                                          </p:val>
                                        </p:tav>
                                        <p:tav tm="100000">
                                          <p:val>
                                            <p:fltVal val="90"/>
                                          </p:val>
                                        </p:tav>
                                      </p:tavLst>
                                    </p:anim>
                                    <p:animEffect transition="out" filter="fade">
                                      <p:cBhvr>
                                        <p:cTn id="14" dur="1000"/>
                                        <p:tgtEl>
                                          <p:spTgt spid="4">
                                            <p:txEl>
                                              <p:pRg st="0" end="0"/>
                                            </p:txEl>
                                          </p:spTgt>
                                        </p:tgtEl>
                                      </p:cBhvr>
                                    </p:animEffect>
                                    <p:set>
                                      <p:cBhvr>
                                        <p:cTn id="15" dur="1" fill="hold">
                                          <p:stCondLst>
                                            <p:cond delay="999"/>
                                          </p:stCondLst>
                                        </p:cTn>
                                        <p:tgtEl>
                                          <p:spTgt spid="4">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31" presetClass="exit" presetSubtype="0" fill="hold" grpId="0" nodeType="clickEffect">
                                  <p:stCondLst>
                                    <p:cond delay="0"/>
                                  </p:stCondLst>
                                  <p:childTnLst>
                                    <p:anim calcmode="lin" valueType="num">
                                      <p:cBhvr>
                                        <p:cTn id="19" dur="1000"/>
                                        <p:tgtEl>
                                          <p:spTgt spid="4">
                                            <p:txEl>
                                              <p:pRg st="1" end="1"/>
                                            </p:txEl>
                                          </p:spTgt>
                                        </p:tgtEl>
                                        <p:attrNameLst>
                                          <p:attrName>ppt_w</p:attrName>
                                        </p:attrNameLst>
                                      </p:cBhvr>
                                      <p:tavLst>
                                        <p:tav tm="0">
                                          <p:val>
                                            <p:strVal val="ppt_w"/>
                                          </p:val>
                                        </p:tav>
                                        <p:tav tm="100000">
                                          <p:val>
                                            <p:fltVal val="0"/>
                                          </p:val>
                                        </p:tav>
                                      </p:tavLst>
                                    </p:anim>
                                    <p:anim calcmode="lin" valueType="num">
                                      <p:cBhvr>
                                        <p:cTn id="20" dur="1000"/>
                                        <p:tgtEl>
                                          <p:spTgt spid="4">
                                            <p:txEl>
                                              <p:pRg st="1" end="1"/>
                                            </p:txEl>
                                          </p:spTgt>
                                        </p:tgtEl>
                                        <p:attrNameLst>
                                          <p:attrName>ppt_h</p:attrName>
                                        </p:attrNameLst>
                                      </p:cBhvr>
                                      <p:tavLst>
                                        <p:tav tm="0">
                                          <p:val>
                                            <p:strVal val="ppt_h"/>
                                          </p:val>
                                        </p:tav>
                                        <p:tav tm="100000">
                                          <p:val>
                                            <p:fltVal val="0"/>
                                          </p:val>
                                        </p:tav>
                                      </p:tavLst>
                                    </p:anim>
                                    <p:anim calcmode="lin" valueType="num">
                                      <p:cBhvr>
                                        <p:cTn id="21" dur="1000"/>
                                        <p:tgtEl>
                                          <p:spTgt spid="4">
                                            <p:txEl>
                                              <p:pRg st="1" end="1"/>
                                            </p:txEl>
                                          </p:spTgt>
                                        </p:tgtEl>
                                        <p:attrNameLst>
                                          <p:attrName>style.rotation</p:attrName>
                                        </p:attrNameLst>
                                      </p:cBhvr>
                                      <p:tavLst>
                                        <p:tav tm="0">
                                          <p:val>
                                            <p:fltVal val="0"/>
                                          </p:val>
                                        </p:tav>
                                        <p:tav tm="100000">
                                          <p:val>
                                            <p:fltVal val="90"/>
                                          </p:val>
                                        </p:tav>
                                      </p:tavLst>
                                    </p:anim>
                                    <p:animEffect transition="out" filter="fade">
                                      <p:cBhvr>
                                        <p:cTn id="22" dur="1000"/>
                                        <p:tgtEl>
                                          <p:spTgt spid="4">
                                            <p:txEl>
                                              <p:pRg st="1" end="1"/>
                                            </p:txEl>
                                          </p:spTgt>
                                        </p:tgtEl>
                                      </p:cBhvr>
                                    </p:animEffect>
                                    <p:set>
                                      <p:cBhvr>
                                        <p:cTn id="23" dur="1" fill="hold">
                                          <p:stCondLst>
                                            <p:cond delay="999"/>
                                          </p:stCondLst>
                                        </p:cTn>
                                        <p:tgtEl>
                                          <p:spTgt spid="4">
                                            <p:txEl>
                                              <p:pRg st="1" end="1"/>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1" presetClass="exit" presetSubtype="0" fill="hold" grpId="0" nodeType="clickEffect">
                                  <p:stCondLst>
                                    <p:cond delay="0"/>
                                  </p:stCondLst>
                                  <p:childTnLst>
                                    <p:anim calcmode="lin" valueType="num">
                                      <p:cBhvr>
                                        <p:cTn id="27" dur="1000"/>
                                        <p:tgtEl>
                                          <p:spTgt spid="4">
                                            <p:txEl>
                                              <p:pRg st="2" end="2"/>
                                            </p:txEl>
                                          </p:spTgt>
                                        </p:tgtEl>
                                        <p:attrNameLst>
                                          <p:attrName>ppt_w</p:attrName>
                                        </p:attrNameLst>
                                      </p:cBhvr>
                                      <p:tavLst>
                                        <p:tav tm="0">
                                          <p:val>
                                            <p:strVal val="ppt_w"/>
                                          </p:val>
                                        </p:tav>
                                        <p:tav tm="100000">
                                          <p:val>
                                            <p:fltVal val="0"/>
                                          </p:val>
                                        </p:tav>
                                      </p:tavLst>
                                    </p:anim>
                                    <p:anim calcmode="lin" valueType="num">
                                      <p:cBhvr>
                                        <p:cTn id="28" dur="1000"/>
                                        <p:tgtEl>
                                          <p:spTgt spid="4">
                                            <p:txEl>
                                              <p:pRg st="2" end="2"/>
                                            </p:txEl>
                                          </p:spTgt>
                                        </p:tgtEl>
                                        <p:attrNameLst>
                                          <p:attrName>ppt_h</p:attrName>
                                        </p:attrNameLst>
                                      </p:cBhvr>
                                      <p:tavLst>
                                        <p:tav tm="0">
                                          <p:val>
                                            <p:strVal val="ppt_h"/>
                                          </p:val>
                                        </p:tav>
                                        <p:tav tm="100000">
                                          <p:val>
                                            <p:fltVal val="0"/>
                                          </p:val>
                                        </p:tav>
                                      </p:tavLst>
                                    </p:anim>
                                    <p:anim calcmode="lin" valueType="num">
                                      <p:cBhvr>
                                        <p:cTn id="29" dur="1000"/>
                                        <p:tgtEl>
                                          <p:spTgt spid="4">
                                            <p:txEl>
                                              <p:pRg st="2" end="2"/>
                                            </p:txEl>
                                          </p:spTgt>
                                        </p:tgtEl>
                                        <p:attrNameLst>
                                          <p:attrName>style.rotation</p:attrName>
                                        </p:attrNameLst>
                                      </p:cBhvr>
                                      <p:tavLst>
                                        <p:tav tm="0">
                                          <p:val>
                                            <p:fltVal val="0"/>
                                          </p:val>
                                        </p:tav>
                                        <p:tav tm="100000">
                                          <p:val>
                                            <p:fltVal val="90"/>
                                          </p:val>
                                        </p:tav>
                                      </p:tavLst>
                                    </p:anim>
                                    <p:animEffect transition="out" filter="fade">
                                      <p:cBhvr>
                                        <p:cTn id="30" dur="1000"/>
                                        <p:tgtEl>
                                          <p:spTgt spid="4">
                                            <p:txEl>
                                              <p:pRg st="2" end="2"/>
                                            </p:txEl>
                                          </p:spTgt>
                                        </p:tgtEl>
                                      </p:cBhvr>
                                    </p:animEffect>
                                    <p:set>
                                      <p:cBhvr>
                                        <p:cTn id="31" dur="1" fill="hold">
                                          <p:stCondLst>
                                            <p:cond delay="999"/>
                                          </p:stCondLst>
                                        </p:cTn>
                                        <p:tgtEl>
                                          <p:spTgt spid="4">
                                            <p:txEl>
                                              <p:pRg st="2" end="2"/>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31" presetClass="exit" presetSubtype="0" fill="hold" grpId="0" nodeType="clickEffect">
                                  <p:stCondLst>
                                    <p:cond delay="0"/>
                                  </p:stCondLst>
                                  <p:childTnLst>
                                    <p:anim calcmode="lin" valueType="num">
                                      <p:cBhvr>
                                        <p:cTn id="35" dur="1000"/>
                                        <p:tgtEl>
                                          <p:spTgt spid="4">
                                            <p:txEl>
                                              <p:pRg st="3" end="3"/>
                                            </p:txEl>
                                          </p:spTgt>
                                        </p:tgtEl>
                                        <p:attrNameLst>
                                          <p:attrName>ppt_w</p:attrName>
                                        </p:attrNameLst>
                                      </p:cBhvr>
                                      <p:tavLst>
                                        <p:tav tm="0">
                                          <p:val>
                                            <p:strVal val="ppt_w"/>
                                          </p:val>
                                        </p:tav>
                                        <p:tav tm="100000">
                                          <p:val>
                                            <p:fltVal val="0"/>
                                          </p:val>
                                        </p:tav>
                                      </p:tavLst>
                                    </p:anim>
                                    <p:anim calcmode="lin" valueType="num">
                                      <p:cBhvr>
                                        <p:cTn id="36" dur="1000"/>
                                        <p:tgtEl>
                                          <p:spTgt spid="4">
                                            <p:txEl>
                                              <p:pRg st="3" end="3"/>
                                            </p:txEl>
                                          </p:spTgt>
                                        </p:tgtEl>
                                        <p:attrNameLst>
                                          <p:attrName>ppt_h</p:attrName>
                                        </p:attrNameLst>
                                      </p:cBhvr>
                                      <p:tavLst>
                                        <p:tav tm="0">
                                          <p:val>
                                            <p:strVal val="ppt_h"/>
                                          </p:val>
                                        </p:tav>
                                        <p:tav tm="100000">
                                          <p:val>
                                            <p:fltVal val="0"/>
                                          </p:val>
                                        </p:tav>
                                      </p:tavLst>
                                    </p:anim>
                                    <p:anim calcmode="lin" valueType="num">
                                      <p:cBhvr>
                                        <p:cTn id="37" dur="1000"/>
                                        <p:tgtEl>
                                          <p:spTgt spid="4">
                                            <p:txEl>
                                              <p:pRg st="3" end="3"/>
                                            </p:txEl>
                                          </p:spTgt>
                                        </p:tgtEl>
                                        <p:attrNameLst>
                                          <p:attrName>style.rotation</p:attrName>
                                        </p:attrNameLst>
                                      </p:cBhvr>
                                      <p:tavLst>
                                        <p:tav tm="0">
                                          <p:val>
                                            <p:fltVal val="0"/>
                                          </p:val>
                                        </p:tav>
                                        <p:tav tm="100000">
                                          <p:val>
                                            <p:fltVal val="90"/>
                                          </p:val>
                                        </p:tav>
                                      </p:tavLst>
                                    </p:anim>
                                    <p:animEffect transition="out" filter="fade">
                                      <p:cBhvr>
                                        <p:cTn id="38" dur="1000"/>
                                        <p:tgtEl>
                                          <p:spTgt spid="4">
                                            <p:txEl>
                                              <p:pRg st="3" end="3"/>
                                            </p:txEl>
                                          </p:spTgt>
                                        </p:tgtEl>
                                      </p:cBhvr>
                                    </p:animEffect>
                                    <p:set>
                                      <p:cBhvr>
                                        <p:cTn id="39" dur="1" fill="hold">
                                          <p:stCondLst>
                                            <p:cond delay="999"/>
                                          </p:stCondLst>
                                        </p:cTn>
                                        <p:tgtEl>
                                          <p:spTgt spid="4">
                                            <p:txEl>
                                              <p:pRg st="3" end="3"/>
                                            </p:txEl>
                                          </p:spTgt>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31" presetClass="exit" presetSubtype="0" fill="hold" grpId="0" nodeType="clickEffect">
                                  <p:stCondLst>
                                    <p:cond delay="0"/>
                                  </p:stCondLst>
                                  <p:childTnLst>
                                    <p:anim calcmode="lin" valueType="num">
                                      <p:cBhvr>
                                        <p:cTn id="43" dur="1000"/>
                                        <p:tgtEl>
                                          <p:spTgt spid="4">
                                            <p:txEl>
                                              <p:pRg st="4" end="4"/>
                                            </p:txEl>
                                          </p:spTgt>
                                        </p:tgtEl>
                                        <p:attrNameLst>
                                          <p:attrName>ppt_w</p:attrName>
                                        </p:attrNameLst>
                                      </p:cBhvr>
                                      <p:tavLst>
                                        <p:tav tm="0">
                                          <p:val>
                                            <p:strVal val="ppt_w"/>
                                          </p:val>
                                        </p:tav>
                                        <p:tav tm="100000">
                                          <p:val>
                                            <p:fltVal val="0"/>
                                          </p:val>
                                        </p:tav>
                                      </p:tavLst>
                                    </p:anim>
                                    <p:anim calcmode="lin" valueType="num">
                                      <p:cBhvr>
                                        <p:cTn id="44" dur="1000"/>
                                        <p:tgtEl>
                                          <p:spTgt spid="4">
                                            <p:txEl>
                                              <p:pRg st="4" end="4"/>
                                            </p:txEl>
                                          </p:spTgt>
                                        </p:tgtEl>
                                        <p:attrNameLst>
                                          <p:attrName>ppt_h</p:attrName>
                                        </p:attrNameLst>
                                      </p:cBhvr>
                                      <p:tavLst>
                                        <p:tav tm="0">
                                          <p:val>
                                            <p:strVal val="ppt_h"/>
                                          </p:val>
                                        </p:tav>
                                        <p:tav tm="100000">
                                          <p:val>
                                            <p:fltVal val="0"/>
                                          </p:val>
                                        </p:tav>
                                      </p:tavLst>
                                    </p:anim>
                                    <p:anim calcmode="lin" valueType="num">
                                      <p:cBhvr>
                                        <p:cTn id="45" dur="1000"/>
                                        <p:tgtEl>
                                          <p:spTgt spid="4">
                                            <p:txEl>
                                              <p:pRg st="4" end="4"/>
                                            </p:txEl>
                                          </p:spTgt>
                                        </p:tgtEl>
                                        <p:attrNameLst>
                                          <p:attrName>style.rotation</p:attrName>
                                        </p:attrNameLst>
                                      </p:cBhvr>
                                      <p:tavLst>
                                        <p:tav tm="0">
                                          <p:val>
                                            <p:fltVal val="0"/>
                                          </p:val>
                                        </p:tav>
                                        <p:tav tm="100000">
                                          <p:val>
                                            <p:fltVal val="90"/>
                                          </p:val>
                                        </p:tav>
                                      </p:tavLst>
                                    </p:anim>
                                    <p:animEffect transition="out" filter="fade">
                                      <p:cBhvr>
                                        <p:cTn id="46" dur="1000"/>
                                        <p:tgtEl>
                                          <p:spTgt spid="4">
                                            <p:txEl>
                                              <p:pRg st="4" end="4"/>
                                            </p:txEl>
                                          </p:spTgt>
                                        </p:tgtEl>
                                      </p:cBhvr>
                                    </p:animEffect>
                                    <p:set>
                                      <p:cBhvr>
                                        <p:cTn id="47" dur="1" fill="hold">
                                          <p:stCondLst>
                                            <p:cond delay="999"/>
                                          </p:stCondLst>
                                        </p:cTn>
                                        <p:tgtEl>
                                          <p:spTgt spid="4">
                                            <p:txEl>
                                              <p:pRg st="4" end="4"/>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1" presetClass="exit" presetSubtype="0" fill="hold" grpId="0" nodeType="clickEffect">
                                  <p:stCondLst>
                                    <p:cond delay="0"/>
                                  </p:stCondLst>
                                  <p:childTnLst>
                                    <p:anim calcmode="lin" valueType="num">
                                      <p:cBhvr>
                                        <p:cTn id="51" dur="1000"/>
                                        <p:tgtEl>
                                          <p:spTgt spid="4">
                                            <p:bg/>
                                          </p:spTgt>
                                        </p:tgtEl>
                                        <p:attrNameLst>
                                          <p:attrName>ppt_w</p:attrName>
                                        </p:attrNameLst>
                                      </p:cBhvr>
                                      <p:tavLst>
                                        <p:tav tm="0">
                                          <p:val>
                                            <p:strVal val="ppt_w"/>
                                          </p:val>
                                        </p:tav>
                                        <p:tav tm="100000">
                                          <p:val>
                                            <p:fltVal val="0"/>
                                          </p:val>
                                        </p:tav>
                                      </p:tavLst>
                                    </p:anim>
                                    <p:anim calcmode="lin" valueType="num">
                                      <p:cBhvr>
                                        <p:cTn id="52" dur="1000"/>
                                        <p:tgtEl>
                                          <p:spTgt spid="4">
                                            <p:bg/>
                                          </p:spTgt>
                                        </p:tgtEl>
                                        <p:attrNameLst>
                                          <p:attrName>ppt_h</p:attrName>
                                        </p:attrNameLst>
                                      </p:cBhvr>
                                      <p:tavLst>
                                        <p:tav tm="0">
                                          <p:val>
                                            <p:strVal val="ppt_h"/>
                                          </p:val>
                                        </p:tav>
                                        <p:tav tm="100000">
                                          <p:val>
                                            <p:fltVal val="0"/>
                                          </p:val>
                                        </p:tav>
                                      </p:tavLst>
                                    </p:anim>
                                    <p:anim calcmode="lin" valueType="num">
                                      <p:cBhvr>
                                        <p:cTn id="53" dur="1000"/>
                                        <p:tgtEl>
                                          <p:spTgt spid="4">
                                            <p:bg/>
                                          </p:spTgt>
                                        </p:tgtEl>
                                        <p:attrNameLst>
                                          <p:attrName>style.rotation</p:attrName>
                                        </p:attrNameLst>
                                      </p:cBhvr>
                                      <p:tavLst>
                                        <p:tav tm="0">
                                          <p:val>
                                            <p:fltVal val="0"/>
                                          </p:val>
                                        </p:tav>
                                        <p:tav tm="100000">
                                          <p:val>
                                            <p:fltVal val="90"/>
                                          </p:val>
                                        </p:tav>
                                      </p:tavLst>
                                    </p:anim>
                                    <p:animEffect transition="out" filter="fade">
                                      <p:cBhvr>
                                        <p:cTn id="54" dur="1000"/>
                                        <p:tgtEl>
                                          <p:spTgt spid="4">
                                            <p:bg/>
                                          </p:spTgt>
                                        </p:tgtEl>
                                      </p:cBhvr>
                                    </p:animEffect>
                                    <p:set>
                                      <p:cBhvr>
                                        <p:cTn id="55" dur="1" fill="hold">
                                          <p:stCondLst>
                                            <p:cond delay="999"/>
                                          </p:stCondLst>
                                        </p:cTn>
                                        <p:tgtEl>
                                          <p:spTgt spid="4">
                                            <p:bg/>
                                          </p:spTgt>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grpId="0" nodeType="clickEffect">
                                  <p:stCondLst>
                                    <p:cond delay="0"/>
                                  </p:stCondLst>
                                  <p:childTnLst>
                                    <p:anim calcmode="lin" valueType="num">
                                      <p:cBhvr>
                                        <p:cTn id="59" dur="1000"/>
                                        <p:tgtEl>
                                          <p:spTgt spid="6">
                                            <p:txEl>
                                              <p:pRg st="0" end="0"/>
                                            </p:txEl>
                                          </p:spTgt>
                                        </p:tgtEl>
                                        <p:attrNameLst>
                                          <p:attrName>ppt_w</p:attrName>
                                        </p:attrNameLst>
                                      </p:cBhvr>
                                      <p:tavLst>
                                        <p:tav tm="0">
                                          <p:val>
                                            <p:strVal val="ppt_w"/>
                                          </p:val>
                                        </p:tav>
                                        <p:tav tm="100000">
                                          <p:val>
                                            <p:fltVal val="0"/>
                                          </p:val>
                                        </p:tav>
                                      </p:tavLst>
                                    </p:anim>
                                    <p:anim calcmode="lin" valueType="num">
                                      <p:cBhvr>
                                        <p:cTn id="60" dur="1000"/>
                                        <p:tgtEl>
                                          <p:spTgt spid="6">
                                            <p:txEl>
                                              <p:pRg st="0" end="0"/>
                                            </p:txEl>
                                          </p:spTgt>
                                        </p:tgtEl>
                                        <p:attrNameLst>
                                          <p:attrName>ppt_h</p:attrName>
                                        </p:attrNameLst>
                                      </p:cBhvr>
                                      <p:tavLst>
                                        <p:tav tm="0">
                                          <p:val>
                                            <p:strVal val="ppt_h"/>
                                          </p:val>
                                        </p:tav>
                                        <p:tav tm="100000">
                                          <p:val>
                                            <p:fltVal val="0"/>
                                          </p:val>
                                        </p:tav>
                                      </p:tavLst>
                                    </p:anim>
                                    <p:anim calcmode="lin" valueType="num">
                                      <p:cBhvr>
                                        <p:cTn id="61" dur="1000"/>
                                        <p:tgtEl>
                                          <p:spTgt spid="6">
                                            <p:txEl>
                                              <p:pRg st="0" end="0"/>
                                            </p:txEl>
                                          </p:spTgt>
                                        </p:tgtEl>
                                        <p:attrNameLst>
                                          <p:attrName>style.rotation</p:attrName>
                                        </p:attrNameLst>
                                      </p:cBhvr>
                                      <p:tavLst>
                                        <p:tav tm="0">
                                          <p:val>
                                            <p:fltVal val="0"/>
                                          </p:val>
                                        </p:tav>
                                        <p:tav tm="100000">
                                          <p:val>
                                            <p:fltVal val="90"/>
                                          </p:val>
                                        </p:tav>
                                      </p:tavLst>
                                    </p:anim>
                                    <p:animEffect transition="out" filter="fade">
                                      <p:cBhvr>
                                        <p:cTn id="62" dur="1000"/>
                                        <p:tgtEl>
                                          <p:spTgt spid="6">
                                            <p:txEl>
                                              <p:pRg st="0" end="0"/>
                                            </p:txEl>
                                          </p:spTgt>
                                        </p:tgtEl>
                                      </p:cBhvr>
                                    </p:animEffect>
                                    <p:set>
                                      <p:cBhvr>
                                        <p:cTn id="63" dur="1" fill="hold">
                                          <p:stCondLst>
                                            <p:cond delay="999"/>
                                          </p:stCondLst>
                                        </p:cTn>
                                        <p:tgtEl>
                                          <p:spTgt spid="6">
                                            <p:txEl>
                                              <p:pRg st="0" end="0"/>
                                            </p:txEl>
                                          </p:spTgt>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31" presetClass="exit" presetSubtype="0" fill="hold" grpId="0" nodeType="clickEffect">
                                  <p:stCondLst>
                                    <p:cond delay="0"/>
                                  </p:stCondLst>
                                  <p:childTnLst>
                                    <p:anim calcmode="lin" valueType="num">
                                      <p:cBhvr>
                                        <p:cTn id="67" dur="1000"/>
                                        <p:tgtEl>
                                          <p:spTgt spid="6">
                                            <p:txEl>
                                              <p:pRg st="1" end="1"/>
                                            </p:txEl>
                                          </p:spTgt>
                                        </p:tgtEl>
                                        <p:attrNameLst>
                                          <p:attrName>ppt_w</p:attrName>
                                        </p:attrNameLst>
                                      </p:cBhvr>
                                      <p:tavLst>
                                        <p:tav tm="0">
                                          <p:val>
                                            <p:strVal val="ppt_w"/>
                                          </p:val>
                                        </p:tav>
                                        <p:tav tm="100000">
                                          <p:val>
                                            <p:fltVal val="0"/>
                                          </p:val>
                                        </p:tav>
                                      </p:tavLst>
                                    </p:anim>
                                    <p:anim calcmode="lin" valueType="num">
                                      <p:cBhvr>
                                        <p:cTn id="68" dur="1000"/>
                                        <p:tgtEl>
                                          <p:spTgt spid="6">
                                            <p:txEl>
                                              <p:pRg st="1" end="1"/>
                                            </p:txEl>
                                          </p:spTgt>
                                        </p:tgtEl>
                                        <p:attrNameLst>
                                          <p:attrName>ppt_h</p:attrName>
                                        </p:attrNameLst>
                                      </p:cBhvr>
                                      <p:tavLst>
                                        <p:tav tm="0">
                                          <p:val>
                                            <p:strVal val="ppt_h"/>
                                          </p:val>
                                        </p:tav>
                                        <p:tav tm="100000">
                                          <p:val>
                                            <p:fltVal val="0"/>
                                          </p:val>
                                        </p:tav>
                                      </p:tavLst>
                                    </p:anim>
                                    <p:anim calcmode="lin" valueType="num">
                                      <p:cBhvr>
                                        <p:cTn id="69" dur="1000"/>
                                        <p:tgtEl>
                                          <p:spTgt spid="6">
                                            <p:txEl>
                                              <p:pRg st="1" end="1"/>
                                            </p:txEl>
                                          </p:spTgt>
                                        </p:tgtEl>
                                        <p:attrNameLst>
                                          <p:attrName>style.rotation</p:attrName>
                                        </p:attrNameLst>
                                      </p:cBhvr>
                                      <p:tavLst>
                                        <p:tav tm="0">
                                          <p:val>
                                            <p:fltVal val="0"/>
                                          </p:val>
                                        </p:tav>
                                        <p:tav tm="100000">
                                          <p:val>
                                            <p:fltVal val="90"/>
                                          </p:val>
                                        </p:tav>
                                      </p:tavLst>
                                    </p:anim>
                                    <p:animEffect transition="out" filter="fade">
                                      <p:cBhvr>
                                        <p:cTn id="70" dur="1000"/>
                                        <p:tgtEl>
                                          <p:spTgt spid="6">
                                            <p:txEl>
                                              <p:pRg st="1" end="1"/>
                                            </p:txEl>
                                          </p:spTgt>
                                        </p:tgtEl>
                                      </p:cBhvr>
                                    </p:animEffect>
                                    <p:set>
                                      <p:cBhvr>
                                        <p:cTn id="71" dur="1" fill="hold">
                                          <p:stCondLst>
                                            <p:cond delay="999"/>
                                          </p:stCondLst>
                                        </p:cTn>
                                        <p:tgtEl>
                                          <p:spTgt spid="6">
                                            <p:txEl>
                                              <p:pRg st="1" end="1"/>
                                            </p:txEl>
                                          </p:spTgt>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31" presetClass="exit" presetSubtype="0" fill="hold" grpId="0" nodeType="clickEffect">
                                  <p:stCondLst>
                                    <p:cond delay="0"/>
                                  </p:stCondLst>
                                  <p:childTnLst>
                                    <p:anim calcmode="lin" valueType="num">
                                      <p:cBhvr>
                                        <p:cTn id="75" dur="1000"/>
                                        <p:tgtEl>
                                          <p:spTgt spid="6">
                                            <p:txEl>
                                              <p:pRg st="2" end="2"/>
                                            </p:txEl>
                                          </p:spTgt>
                                        </p:tgtEl>
                                        <p:attrNameLst>
                                          <p:attrName>ppt_w</p:attrName>
                                        </p:attrNameLst>
                                      </p:cBhvr>
                                      <p:tavLst>
                                        <p:tav tm="0">
                                          <p:val>
                                            <p:strVal val="ppt_w"/>
                                          </p:val>
                                        </p:tav>
                                        <p:tav tm="100000">
                                          <p:val>
                                            <p:fltVal val="0"/>
                                          </p:val>
                                        </p:tav>
                                      </p:tavLst>
                                    </p:anim>
                                    <p:anim calcmode="lin" valueType="num">
                                      <p:cBhvr>
                                        <p:cTn id="76" dur="1000"/>
                                        <p:tgtEl>
                                          <p:spTgt spid="6">
                                            <p:txEl>
                                              <p:pRg st="2" end="2"/>
                                            </p:txEl>
                                          </p:spTgt>
                                        </p:tgtEl>
                                        <p:attrNameLst>
                                          <p:attrName>ppt_h</p:attrName>
                                        </p:attrNameLst>
                                      </p:cBhvr>
                                      <p:tavLst>
                                        <p:tav tm="0">
                                          <p:val>
                                            <p:strVal val="ppt_h"/>
                                          </p:val>
                                        </p:tav>
                                        <p:tav tm="100000">
                                          <p:val>
                                            <p:fltVal val="0"/>
                                          </p:val>
                                        </p:tav>
                                      </p:tavLst>
                                    </p:anim>
                                    <p:anim calcmode="lin" valueType="num">
                                      <p:cBhvr>
                                        <p:cTn id="77" dur="1000"/>
                                        <p:tgtEl>
                                          <p:spTgt spid="6">
                                            <p:txEl>
                                              <p:pRg st="2" end="2"/>
                                            </p:txEl>
                                          </p:spTgt>
                                        </p:tgtEl>
                                        <p:attrNameLst>
                                          <p:attrName>style.rotation</p:attrName>
                                        </p:attrNameLst>
                                      </p:cBhvr>
                                      <p:tavLst>
                                        <p:tav tm="0">
                                          <p:val>
                                            <p:fltVal val="0"/>
                                          </p:val>
                                        </p:tav>
                                        <p:tav tm="100000">
                                          <p:val>
                                            <p:fltVal val="90"/>
                                          </p:val>
                                        </p:tav>
                                      </p:tavLst>
                                    </p:anim>
                                    <p:animEffect transition="out" filter="fade">
                                      <p:cBhvr>
                                        <p:cTn id="78" dur="1000"/>
                                        <p:tgtEl>
                                          <p:spTgt spid="6">
                                            <p:txEl>
                                              <p:pRg st="2" end="2"/>
                                            </p:txEl>
                                          </p:spTgt>
                                        </p:tgtEl>
                                      </p:cBhvr>
                                    </p:animEffect>
                                    <p:set>
                                      <p:cBhvr>
                                        <p:cTn id="79" dur="1" fill="hold">
                                          <p:stCondLst>
                                            <p:cond delay="999"/>
                                          </p:stCondLst>
                                        </p:cTn>
                                        <p:tgtEl>
                                          <p:spTgt spid="6">
                                            <p:txEl>
                                              <p:pRg st="2" end="2"/>
                                            </p:txEl>
                                          </p:spTgt>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31" presetClass="exit" presetSubtype="0" fill="hold" grpId="0" nodeType="clickEffect">
                                  <p:stCondLst>
                                    <p:cond delay="0"/>
                                  </p:stCondLst>
                                  <p:childTnLst>
                                    <p:anim calcmode="lin" valueType="num">
                                      <p:cBhvr>
                                        <p:cTn id="83" dur="1000"/>
                                        <p:tgtEl>
                                          <p:spTgt spid="6">
                                            <p:txEl>
                                              <p:pRg st="3" end="3"/>
                                            </p:txEl>
                                          </p:spTgt>
                                        </p:tgtEl>
                                        <p:attrNameLst>
                                          <p:attrName>ppt_w</p:attrName>
                                        </p:attrNameLst>
                                      </p:cBhvr>
                                      <p:tavLst>
                                        <p:tav tm="0">
                                          <p:val>
                                            <p:strVal val="ppt_w"/>
                                          </p:val>
                                        </p:tav>
                                        <p:tav tm="100000">
                                          <p:val>
                                            <p:fltVal val="0"/>
                                          </p:val>
                                        </p:tav>
                                      </p:tavLst>
                                    </p:anim>
                                    <p:anim calcmode="lin" valueType="num">
                                      <p:cBhvr>
                                        <p:cTn id="84" dur="1000"/>
                                        <p:tgtEl>
                                          <p:spTgt spid="6">
                                            <p:txEl>
                                              <p:pRg st="3" end="3"/>
                                            </p:txEl>
                                          </p:spTgt>
                                        </p:tgtEl>
                                        <p:attrNameLst>
                                          <p:attrName>ppt_h</p:attrName>
                                        </p:attrNameLst>
                                      </p:cBhvr>
                                      <p:tavLst>
                                        <p:tav tm="0">
                                          <p:val>
                                            <p:strVal val="ppt_h"/>
                                          </p:val>
                                        </p:tav>
                                        <p:tav tm="100000">
                                          <p:val>
                                            <p:fltVal val="0"/>
                                          </p:val>
                                        </p:tav>
                                      </p:tavLst>
                                    </p:anim>
                                    <p:anim calcmode="lin" valueType="num">
                                      <p:cBhvr>
                                        <p:cTn id="85" dur="1000"/>
                                        <p:tgtEl>
                                          <p:spTgt spid="6">
                                            <p:txEl>
                                              <p:pRg st="3" end="3"/>
                                            </p:txEl>
                                          </p:spTgt>
                                        </p:tgtEl>
                                        <p:attrNameLst>
                                          <p:attrName>style.rotation</p:attrName>
                                        </p:attrNameLst>
                                      </p:cBhvr>
                                      <p:tavLst>
                                        <p:tav tm="0">
                                          <p:val>
                                            <p:fltVal val="0"/>
                                          </p:val>
                                        </p:tav>
                                        <p:tav tm="100000">
                                          <p:val>
                                            <p:fltVal val="90"/>
                                          </p:val>
                                        </p:tav>
                                      </p:tavLst>
                                    </p:anim>
                                    <p:animEffect transition="out" filter="fade">
                                      <p:cBhvr>
                                        <p:cTn id="86" dur="1000"/>
                                        <p:tgtEl>
                                          <p:spTgt spid="6">
                                            <p:txEl>
                                              <p:pRg st="3" end="3"/>
                                            </p:txEl>
                                          </p:spTgt>
                                        </p:tgtEl>
                                      </p:cBhvr>
                                    </p:animEffect>
                                    <p:set>
                                      <p:cBhvr>
                                        <p:cTn id="87" dur="1" fill="hold">
                                          <p:stCondLst>
                                            <p:cond delay="999"/>
                                          </p:stCondLst>
                                        </p:cTn>
                                        <p:tgtEl>
                                          <p:spTgt spid="6">
                                            <p:txEl>
                                              <p:pRg st="3" end="3"/>
                                            </p:txEl>
                                          </p:spTgt>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31" presetClass="exit" presetSubtype="0" fill="hold" grpId="0" nodeType="clickEffect">
                                  <p:stCondLst>
                                    <p:cond delay="0"/>
                                  </p:stCondLst>
                                  <p:childTnLst>
                                    <p:anim calcmode="lin" valueType="num">
                                      <p:cBhvr>
                                        <p:cTn id="91" dur="1000"/>
                                        <p:tgtEl>
                                          <p:spTgt spid="6">
                                            <p:txEl>
                                              <p:pRg st="4" end="4"/>
                                            </p:txEl>
                                          </p:spTgt>
                                        </p:tgtEl>
                                        <p:attrNameLst>
                                          <p:attrName>ppt_w</p:attrName>
                                        </p:attrNameLst>
                                      </p:cBhvr>
                                      <p:tavLst>
                                        <p:tav tm="0">
                                          <p:val>
                                            <p:strVal val="ppt_w"/>
                                          </p:val>
                                        </p:tav>
                                        <p:tav tm="100000">
                                          <p:val>
                                            <p:fltVal val="0"/>
                                          </p:val>
                                        </p:tav>
                                      </p:tavLst>
                                    </p:anim>
                                    <p:anim calcmode="lin" valueType="num">
                                      <p:cBhvr>
                                        <p:cTn id="92" dur="1000"/>
                                        <p:tgtEl>
                                          <p:spTgt spid="6">
                                            <p:txEl>
                                              <p:pRg st="4" end="4"/>
                                            </p:txEl>
                                          </p:spTgt>
                                        </p:tgtEl>
                                        <p:attrNameLst>
                                          <p:attrName>ppt_h</p:attrName>
                                        </p:attrNameLst>
                                      </p:cBhvr>
                                      <p:tavLst>
                                        <p:tav tm="0">
                                          <p:val>
                                            <p:strVal val="ppt_h"/>
                                          </p:val>
                                        </p:tav>
                                        <p:tav tm="100000">
                                          <p:val>
                                            <p:fltVal val="0"/>
                                          </p:val>
                                        </p:tav>
                                      </p:tavLst>
                                    </p:anim>
                                    <p:anim calcmode="lin" valueType="num">
                                      <p:cBhvr>
                                        <p:cTn id="93" dur="1000"/>
                                        <p:tgtEl>
                                          <p:spTgt spid="6">
                                            <p:txEl>
                                              <p:pRg st="4" end="4"/>
                                            </p:txEl>
                                          </p:spTgt>
                                        </p:tgtEl>
                                        <p:attrNameLst>
                                          <p:attrName>style.rotation</p:attrName>
                                        </p:attrNameLst>
                                      </p:cBhvr>
                                      <p:tavLst>
                                        <p:tav tm="0">
                                          <p:val>
                                            <p:fltVal val="0"/>
                                          </p:val>
                                        </p:tav>
                                        <p:tav tm="100000">
                                          <p:val>
                                            <p:fltVal val="90"/>
                                          </p:val>
                                        </p:tav>
                                      </p:tavLst>
                                    </p:anim>
                                    <p:animEffect transition="out" filter="fade">
                                      <p:cBhvr>
                                        <p:cTn id="94" dur="1000"/>
                                        <p:tgtEl>
                                          <p:spTgt spid="6">
                                            <p:txEl>
                                              <p:pRg st="4" end="4"/>
                                            </p:txEl>
                                          </p:spTgt>
                                        </p:tgtEl>
                                      </p:cBhvr>
                                    </p:animEffect>
                                    <p:set>
                                      <p:cBhvr>
                                        <p:cTn id="95" dur="1" fill="hold">
                                          <p:stCondLst>
                                            <p:cond delay="999"/>
                                          </p:stCondLst>
                                        </p:cTn>
                                        <p:tgtEl>
                                          <p:spTgt spid="6">
                                            <p:txEl>
                                              <p:pRg st="4" end="4"/>
                                            </p:txEl>
                                          </p:spTgt>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31" presetClass="exit" presetSubtype="0" fill="hold" grpId="0" nodeType="clickEffect">
                                  <p:stCondLst>
                                    <p:cond delay="0"/>
                                  </p:stCondLst>
                                  <p:childTnLst>
                                    <p:anim calcmode="lin" valueType="num">
                                      <p:cBhvr>
                                        <p:cTn id="99" dur="1000"/>
                                        <p:tgtEl>
                                          <p:spTgt spid="6">
                                            <p:bg/>
                                          </p:spTgt>
                                        </p:tgtEl>
                                        <p:attrNameLst>
                                          <p:attrName>ppt_w</p:attrName>
                                        </p:attrNameLst>
                                      </p:cBhvr>
                                      <p:tavLst>
                                        <p:tav tm="0">
                                          <p:val>
                                            <p:strVal val="ppt_w"/>
                                          </p:val>
                                        </p:tav>
                                        <p:tav tm="100000">
                                          <p:val>
                                            <p:fltVal val="0"/>
                                          </p:val>
                                        </p:tav>
                                      </p:tavLst>
                                    </p:anim>
                                    <p:anim calcmode="lin" valueType="num">
                                      <p:cBhvr>
                                        <p:cTn id="100" dur="1000"/>
                                        <p:tgtEl>
                                          <p:spTgt spid="6">
                                            <p:bg/>
                                          </p:spTgt>
                                        </p:tgtEl>
                                        <p:attrNameLst>
                                          <p:attrName>ppt_h</p:attrName>
                                        </p:attrNameLst>
                                      </p:cBhvr>
                                      <p:tavLst>
                                        <p:tav tm="0">
                                          <p:val>
                                            <p:strVal val="ppt_h"/>
                                          </p:val>
                                        </p:tav>
                                        <p:tav tm="100000">
                                          <p:val>
                                            <p:fltVal val="0"/>
                                          </p:val>
                                        </p:tav>
                                      </p:tavLst>
                                    </p:anim>
                                    <p:anim calcmode="lin" valueType="num">
                                      <p:cBhvr>
                                        <p:cTn id="101" dur="1000"/>
                                        <p:tgtEl>
                                          <p:spTgt spid="6">
                                            <p:bg/>
                                          </p:spTgt>
                                        </p:tgtEl>
                                        <p:attrNameLst>
                                          <p:attrName>style.rotation</p:attrName>
                                        </p:attrNameLst>
                                      </p:cBhvr>
                                      <p:tavLst>
                                        <p:tav tm="0">
                                          <p:val>
                                            <p:fltVal val="0"/>
                                          </p:val>
                                        </p:tav>
                                        <p:tav tm="100000">
                                          <p:val>
                                            <p:fltVal val="90"/>
                                          </p:val>
                                        </p:tav>
                                      </p:tavLst>
                                    </p:anim>
                                    <p:animEffect transition="out" filter="fade">
                                      <p:cBhvr>
                                        <p:cTn id="102" dur="1000"/>
                                        <p:tgtEl>
                                          <p:spTgt spid="6">
                                            <p:bg/>
                                          </p:spTgt>
                                        </p:tgtEl>
                                      </p:cBhvr>
                                    </p:animEffect>
                                    <p:set>
                                      <p:cBhvr>
                                        <p:cTn id="103" dur="1" fill="hold">
                                          <p:stCondLst>
                                            <p:cond delay="999"/>
                                          </p:stCondLst>
                                        </p:cTn>
                                        <p:tgtEl>
                                          <p:spTgt spid="6">
                                            <p:bg/>
                                          </p:spTgt>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31" presetClass="exit" presetSubtype="0" fill="hold" grpId="0" nodeType="clickEffect">
                                  <p:stCondLst>
                                    <p:cond delay="0"/>
                                  </p:stCondLst>
                                  <p:childTnLst>
                                    <p:anim calcmode="lin" valueType="num">
                                      <p:cBhvr>
                                        <p:cTn id="107" dur="1000"/>
                                        <p:tgtEl>
                                          <p:spTgt spid="5">
                                            <p:txEl>
                                              <p:pRg st="0" end="0"/>
                                            </p:txEl>
                                          </p:spTgt>
                                        </p:tgtEl>
                                        <p:attrNameLst>
                                          <p:attrName>ppt_w</p:attrName>
                                        </p:attrNameLst>
                                      </p:cBhvr>
                                      <p:tavLst>
                                        <p:tav tm="0">
                                          <p:val>
                                            <p:strVal val="ppt_w"/>
                                          </p:val>
                                        </p:tav>
                                        <p:tav tm="100000">
                                          <p:val>
                                            <p:fltVal val="0"/>
                                          </p:val>
                                        </p:tav>
                                      </p:tavLst>
                                    </p:anim>
                                    <p:anim calcmode="lin" valueType="num">
                                      <p:cBhvr>
                                        <p:cTn id="108" dur="1000"/>
                                        <p:tgtEl>
                                          <p:spTgt spid="5">
                                            <p:txEl>
                                              <p:pRg st="0" end="0"/>
                                            </p:txEl>
                                          </p:spTgt>
                                        </p:tgtEl>
                                        <p:attrNameLst>
                                          <p:attrName>ppt_h</p:attrName>
                                        </p:attrNameLst>
                                      </p:cBhvr>
                                      <p:tavLst>
                                        <p:tav tm="0">
                                          <p:val>
                                            <p:strVal val="ppt_h"/>
                                          </p:val>
                                        </p:tav>
                                        <p:tav tm="100000">
                                          <p:val>
                                            <p:fltVal val="0"/>
                                          </p:val>
                                        </p:tav>
                                      </p:tavLst>
                                    </p:anim>
                                    <p:anim calcmode="lin" valueType="num">
                                      <p:cBhvr>
                                        <p:cTn id="109" dur="1000"/>
                                        <p:tgtEl>
                                          <p:spTgt spid="5">
                                            <p:txEl>
                                              <p:pRg st="0" end="0"/>
                                            </p:txEl>
                                          </p:spTgt>
                                        </p:tgtEl>
                                        <p:attrNameLst>
                                          <p:attrName>style.rotation</p:attrName>
                                        </p:attrNameLst>
                                      </p:cBhvr>
                                      <p:tavLst>
                                        <p:tav tm="0">
                                          <p:val>
                                            <p:fltVal val="0"/>
                                          </p:val>
                                        </p:tav>
                                        <p:tav tm="100000">
                                          <p:val>
                                            <p:fltVal val="90"/>
                                          </p:val>
                                        </p:tav>
                                      </p:tavLst>
                                    </p:anim>
                                    <p:animEffect transition="out" filter="fade">
                                      <p:cBhvr>
                                        <p:cTn id="110" dur="1000"/>
                                        <p:tgtEl>
                                          <p:spTgt spid="5">
                                            <p:txEl>
                                              <p:pRg st="0" end="0"/>
                                            </p:txEl>
                                          </p:spTgt>
                                        </p:tgtEl>
                                      </p:cBhvr>
                                    </p:animEffect>
                                    <p:set>
                                      <p:cBhvr>
                                        <p:cTn id="111" dur="1" fill="hold">
                                          <p:stCondLst>
                                            <p:cond delay="999"/>
                                          </p:stCondLst>
                                        </p:cTn>
                                        <p:tgtEl>
                                          <p:spTgt spid="5">
                                            <p:txEl>
                                              <p:pRg st="0" end="0"/>
                                            </p:txEl>
                                          </p:spTgt>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31" presetClass="exit" presetSubtype="0" fill="hold" grpId="0" nodeType="clickEffect">
                                  <p:stCondLst>
                                    <p:cond delay="0"/>
                                  </p:stCondLst>
                                  <p:childTnLst>
                                    <p:anim calcmode="lin" valueType="num">
                                      <p:cBhvr>
                                        <p:cTn id="115" dur="1000"/>
                                        <p:tgtEl>
                                          <p:spTgt spid="5">
                                            <p:bg/>
                                          </p:spTgt>
                                        </p:tgtEl>
                                        <p:attrNameLst>
                                          <p:attrName>ppt_w</p:attrName>
                                        </p:attrNameLst>
                                      </p:cBhvr>
                                      <p:tavLst>
                                        <p:tav tm="0">
                                          <p:val>
                                            <p:strVal val="ppt_w"/>
                                          </p:val>
                                        </p:tav>
                                        <p:tav tm="100000">
                                          <p:val>
                                            <p:fltVal val="0"/>
                                          </p:val>
                                        </p:tav>
                                      </p:tavLst>
                                    </p:anim>
                                    <p:anim calcmode="lin" valueType="num">
                                      <p:cBhvr>
                                        <p:cTn id="116" dur="1000"/>
                                        <p:tgtEl>
                                          <p:spTgt spid="5">
                                            <p:bg/>
                                          </p:spTgt>
                                        </p:tgtEl>
                                        <p:attrNameLst>
                                          <p:attrName>ppt_h</p:attrName>
                                        </p:attrNameLst>
                                      </p:cBhvr>
                                      <p:tavLst>
                                        <p:tav tm="0">
                                          <p:val>
                                            <p:strVal val="ppt_h"/>
                                          </p:val>
                                        </p:tav>
                                        <p:tav tm="100000">
                                          <p:val>
                                            <p:fltVal val="0"/>
                                          </p:val>
                                        </p:tav>
                                      </p:tavLst>
                                    </p:anim>
                                    <p:anim calcmode="lin" valueType="num">
                                      <p:cBhvr>
                                        <p:cTn id="117" dur="1000"/>
                                        <p:tgtEl>
                                          <p:spTgt spid="5">
                                            <p:bg/>
                                          </p:spTgt>
                                        </p:tgtEl>
                                        <p:attrNameLst>
                                          <p:attrName>style.rotation</p:attrName>
                                        </p:attrNameLst>
                                      </p:cBhvr>
                                      <p:tavLst>
                                        <p:tav tm="0">
                                          <p:val>
                                            <p:fltVal val="0"/>
                                          </p:val>
                                        </p:tav>
                                        <p:tav tm="100000">
                                          <p:val>
                                            <p:fltVal val="90"/>
                                          </p:val>
                                        </p:tav>
                                      </p:tavLst>
                                    </p:anim>
                                    <p:animEffect transition="out" filter="fade">
                                      <p:cBhvr>
                                        <p:cTn id="118" dur="1000"/>
                                        <p:tgtEl>
                                          <p:spTgt spid="5">
                                            <p:bg/>
                                          </p:spTgt>
                                        </p:tgtEl>
                                      </p:cBhvr>
                                    </p:animEffect>
                                    <p:set>
                                      <p:cBhvr>
                                        <p:cTn id="119" dur="1" fill="hold">
                                          <p:stCondLst>
                                            <p:cond delay="999"/>
                                          </p:stCondLst>
                                        </p:cTn>
                                        <p:tgtEl>
                                          <p:spTgt spid="5">
                                            <p:bg/>
                                          </p:spTgt>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31" presetClass="exit" presetSubtype="0" fill="hold" grpId="0" nodeType="clickEffect">
                                  <p:stCondLst>
                                    <p:cond delay="0"/>
                                  </p:stCondLst>
                                  <p:childTnLst>
                                    <p:anim calcmode="lin" valueType="num">
                                      <p:cBhvr>
                                        <p:cTn id="123" dur="1000"/>
                                        <p:tgtEl>
                                          <p:spTgt spid="3">
                                            <p:txEl>
                                              <p:pRg st="0" end="0"/>
                                            </p:txEl>
                                          </p:spTgt>
                                        </p:tgtEl>
                                        <p:attrNameLst>
                                          <p:attrName>ppt_w</p:attrName>
                                        </p:attrNameLst>
                                      </p:cBhvr>
                                      <p:tavLst>
                                        <p:tav tm="0">
                                          <p:val>
                                            <p:strVal val="ppt_w"/>
                                          </p:val>
                                        </p:tav>
                                        <p:tav tm="100000">
                                          <p:val>
                                            <p:fltVal val="0"/>
                                          </p:val>
                                        </p:tav>
                                      </p:tavLst>
                                    </p:anim>
                                    <p:anim calcmode="lin" valueType="num">
                                      <p:cBhvr>
                                        <p:cTn id="124" dur="1000"/>
                                        <p:tgtEl>
                                          <p:spTgt spid="3">
                                            <p:txEl>
                                              <p:pRg st="0" end="0"/>
                                            </p:txEl>
                                          </p:spTgt>
                                        </p:tgtEl>
                                        <p:attrNameLst>
                                          <p:attrName>ppt_h</p:attrName>
                                        </p:attrNameLst>
                                      </p:cBhvr>
                                      <p:tavLst>
                                        <p:tav tm="0">
                                          <p:val>
                                            <p:strVal val="ppt_h"/>
                                          </p:val>
                                        </p:tav>
                                        <p:tav tm="100000">
                                          <p:val>
                                            <p:fltVal val="0"/>
                                          </p:val>
                                        </p:tav>
                                      </p:tavLst>
                                    </p:anim>
                                    <p:anim calcmode="lin" valueType="num">
                                      <p:cBhvr>
                                        <p:cTn id="125" dur="10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126" dur="1000"/>
                                        <p:tgtEl>
                                          <p:spTgt spid="3">
                                            <p:txEl>
                                              <p:pRg st="0" end="0"/>
                                            </p:txEl>
                                          </p:spTgt>
                                        </p:tgtEl>
                                      </p:cBhvr>
                                    </p:animEffect>
                                    <p:set>
                                      <p:cBhvr>
                                        <p:cTn id="127"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31" presetClass="exit" presetSubtype="0" fill="hold" grpId="0" nodeType="clickEffect">
                                  <p:stCondLst>
                                    <p:cond delay="0"/>
                                  </p:stCondLst>
                                  <p:childTnLst>
                                    <p:anim calcmode="lin" valueType="num">
                                      <p:cBhvr>
                                        <p:cTn id="131" dur="1000"/>
                                        <p:tgtEl>
                                          <p:spTgt spid="3">
                                            <p:bg/>
                                          </p:spTgt>
                                        </p:tgtEl>
                                        <p:attrNameLst>
                                          <p:attrName>ppt_w</p:attrName>
                                        </p:attrNameLst>
                                      </p:cBhvr>
                                      <p:tavLst>
                                        <p:tav tm="0">
                                          <p:val>
                                            <p:strVal val="ppt_w"/>
                                          </p:val>
                                        </p:tav>
                                        <p:tav tm="100000">
                                          <p:val>
                                            <p:fltVal val="0"/>
                                          </p:val>
                                        </p:tav>
                                      </p:tavLst>
                                    </p:anim>
                                    <p:anim calcmode="lin" valueType="num">
                                      <p:cBhvr>
                                        <p:cTn id="132" dur="1000"/>
                                        <p:tgtEl>
                                          <p:spTgt spid="3">
                                            <p:bg/>
                                          </p:spTgt>
                                        </p:tgtEl>
                                        <p:attrNameLst>
                                          <p:attrName>ppt_h</p:attrName>
                                        </p:attrNameLst>
                                      </p:cBhvr>
                                      <p:tavLst>
                                        <p:tav tm="0">
                                          <p:val>
                                            <p:strVal val="ppt_h"/>
                                          </p:val>
                                        </p:tav>
                                        <p:tav tm="100000">
                                          <p:val>
                                            <p:fltVal val="0"/>
                                          </p:val>
                                        </p:tav>
                                      </p:tavLst>
                                    </p:anim>
                                    <p:anim calcmode="lin" valueType="num">
                                      <p:cBhvr>
                                        <p:cTn id="133" dur="1000"/>
                                        <p:tgtEl>
                                          <p:spTgt spid="3">
                                            <p:bg/>
                                          </p:spTgt>
                                        </p:tgtEl>
                                        <p:attrNameLst>
                                          <p:attrName>style.rotation</p:attrName>
                                        </p:attrNameLst>
                                      </p:cBhvr>
                                      <p:tavLst>
                                        <p:tav tm="0">
                                          <p:val>
                                            <p:fltVal val="0"/>
                                          </p:val>
                                        </p:tav>
                                        <p:tav tm="100000">
                                          <p:val>
                                            <p:fltVal val="90"/>
                                          </p:val>
                                        </p:tav>
                                      </p:tavLst>
                                    </p:anim>
                                    <p:animEffect transition="out" filter="fade">
                                      <p:cBhvr>
                                        <p:cTn id="134" dur="1000"/>
                                        <p:tgtEl>
                                          <p:spTgt spid="3">
                                            <p:bg/>
                                          </p:spTgt>
                                        </p:tgtEl>
                                      </p:cBhvr>
                                    </p:animEffect>
                                    <p:set>
                                      <p:cBhvr>
                                        <p:cTn id="135" dur="1" fill="hold">
                                          <p:stCondLst>
                                            <p:cond delay="9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P spid="5" grpId="0" build="p" animBg="1"/>
      <p:bldP spid="6"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05200"/>
            <a:ext cx="4191000" cy="310341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9599"/>
            <a:ext cx="4191000" cy="281940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609600"/>
            <a:ext cx="4953000" cy="28194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3276601"/>
            <a:ext cx="5105400" cy="3657600"/>
          </a:xfrm>
          <a:prstGeom prst="rect">
            <a:avLst/>
          </a:prstGeom>
        </p:spPr>
      </p:pic>
      <p:sp>
        <p:nvSpPr>
          <p:cNvPr id="7" name="TextBox 6"/>
          <p:cNvSpPr txBox="1"/>
          <p:nvPr/>
        </p:nvSpPr>
        <p:spPr>
          <a:xfrm>
            <a:off x="457200" y="228600"/>
            <a:ext cx="8305800" cy="461665"/>
          </a:xfrm>
          <a:prstGeom prst="rect">
            <a:avLst/>
          </a:prstGeom>
          <a:noFill/>
        </p:spPr>
        <p:txBody>
          <a:bodyPr wrap="square" rtlCol="0">
            <a:spAutoFit/>
          </a:bodyPr>
          <a:lstStyle/>
          <a:p>
            <a:r>
              <a:rPr lang="en-US" sz="2400" dirty="0" err="1" smtClean="0">
                <a:solidFill>
                  <a:srgbClr val="FF0000"/>
                </a:solidFill>
              </a:rPr>
              <a:t>পূর্বজ্ঞান</a:t>
            </a:r>
            <a:r>
              <a:rPr lang="en-US" sz="2400" dirty="0" smtClean="0">
                <a:solidFill>
                  <a:srgbClr val="FF0000"/>
                </a:solidFill>
              </a:rPr>
              <a:t> </a:t>
            </a:r>
            <a:r>
              <a:rPr lang="en-US" sz="2400" dirty="0" err="1" smtClean="0">
                <a:solidFill>
                  <a:srgbClr val="FF0000"/>
                </a:solidFill>
              </a:rPr>
              <a:t>যাচাইঃ</a:t>
            </a:r>
            <a:r>
              <a:rPr lang="en-US" sz="2400" dirty="0" smtClean="0">
                <a:solidFill>
                  <a:srgbClr val="FF0000"/>
                </a:solidFill>
              </a:rPr>
              <a:t> </a:t>
            </a:r>
            <a:r>
              <a:rPr lang="en-US" sz="2400" dirty="0" smtClean="0">
                <a:solidFill>
                  <a:srgbClr val="7030A0"/>
                </a:solidFill>
              </a:rPr>
              <a:t>এ </a:t>
            </a:r>
            <a:r>
              <a:rPr lang="en-US" sz="2400" dirty="0" err="1" smtClean="0">
                <a:solidFill>
                  <a:srgbClr val="7030A0"/>
                </a:solidFill>
              </a:rPr>
              <a:t>ছবি</a:t>
            </a:r>
            <a:r>
              <a:rPr lang="en-US" sz="2400" dirty="0" smtClean="0">
                <a:solidFill>
                  <a:srgbClr val="7030A0"/>
                </a:solidFill>
              </a:rPr>
              <a:t> </a:t>
            </a:r>
            <a:r>
              <a:rPr lang="en-US" sz="2400" dirty="0" err="1" smtClean="0">
                <a:solidFill>
                  <a:srgbClr val="7030A0"/>
                </a:solidFill>
              </a:rPr>
              <a:t>দেখে</a:t>
            </a:r>
            <a:r>
              <a:rPr lang="en-US" sz="2400" dirty="0" smtClean="0">
                <a:solidFill>
                  <a:srgbClr val="7030A0"/>
                </a:solidFill>
              </a:rPr>
              <a:t> </a:t>
            </a:r>
            <a:r>
              <a:rPr lang="en-US" sz="2400" dirty="0" err="1" smtClean="0">
                <a:solidFill>
                  <a:srgbClr val="7030A0"/>
                </a:solidFill>
              </a:rPr>
              <a:t>তোমরা</a:t>
            </a:r>
            <a:r>
              <a:rPr lang="en-US" sz="2400" dirty="0" smtClean="0">
                <a:solidFill>
                  <a:srgbClr val="7030A0"/>
                </a:solidFill>
              </a:rPr>
              <a:t> </a:t>
            </a:r>
            <a:r>
              <a:rPr lang="en-US" sz="2400" dirty="0" err="1" smtClean="0">
                <a:solidFill>
                  <a:srgbClr val="7030A0"/>
                </a:solidFill>
              </a:rPr>
              <a:t>কি</a:t>
            </a:r>
            <a:r>
              <a:rPr lang="en-US" sz="2400" dirty="0" smtClean="0">
                <a:solidFill>
                  <a:srgbClr val="7030A0"/>
                </a:solidFill>
              </a:rPr>
              <a:t> </a:t>
            </a:r>
            <a:r>
              <a:rPr lang="en-US" sz="2400" dirty="0" err="1" smtClean="0">
                <a:solidFill>
                  <a:srgbClr val="7030A0"/>
                </a:solidFill>
              </a:rPr>
              <a:t>বুঝতে</a:t>
            </a:r>
            <a:r>
              <a:rPr lang="en-US" sz="2400" dirty="0" smtClean="0">
                <a:solidFill>
                  <a:srgbClr val="7030A0"/>
                </a:solidFill>
              </a:rPr>
              <a:t> </a:t>
            </a:r>
            <a:r>
              <a:rPr lang="en-US" sz="2400" dirty="0" err="1" smtClean="0">
                <a:solidFill>
                  <a:srgbClr val="7030A0"/>
                </a:solidFill>
              </a:rPr>
              <a:t>পারছ</a:t>
            </a:r>
            <a:r>
              <a:rPr lang="en-US" sz="2400" dirty="0" smtClean="0">
                <a:solidFill>
                  <a:srgbClr val="7030A0"/>
                </a:solidFill>
              </a:rPr>
              <a:t> </a:t>
            </a:r>
            <a:r>
              <a:rPr lang="en-US" sz="2400" dirty="0" err="1" smtClean="0">
                <a:solidFill>
                  <a:srgbClr val="7030A0"/>
                </a:solidFill>
              </a:rPr>
              <a:t>তা</a:t>
            </a:r>
            <a:r>
              <a:rPr lang="en-US" sz="2400" dirty="0" smtClean="0">
                <a:solidFill>
                  <a:srgbClr val="7030A0"/>
                </a:solidFill>
              </a:rPr>
              <a:t> </a:t>
            </a:r>
            <a:r>
              <a:rPr lang="en-US" sz="2400" dirty="0" err="1" smtClean="0">
                <a:solidFill>
                  <a:srgbClr val="7030A0"/>
                </a:solidFill>
              </a:rPr>
              <a:t>এখন</a:t>
            </a:r>
            <a:r>
              <a:rPr lang="en-US" sz="2400" dirty="0" smtClean="0">
                <a:solidFill>
                  <a:srgbClr val="7030A0"/>
                </a:solidFill>
              </a:rPr>
              <a:t> </a:t>
            </a:r>
            <a:r>
              <a:rPr lang="en-US" sz="2400" dirty="0" err="1" smtClean="0">
                <a:solidFill>
                  <a:srgbClr val="7030A0"/>
                </a:solidFill>
              </a:rPr>
              <a:t>বলো</a:t>
            </a:r>
            <a:r>
              <a:rPr lang="en-US" sz="2400" dirty="0" smtClean="0">
                <a:solidFill>
                  <a:srgbClr val="7030A0"/>
                </a:solidFill>
              </a:rPr>
              <a:t>।</a:t>
            </a:r>
            <a:endParaRPr lang="en-US" sz="2400" dirty="0">
              <a:solidFill>
                <a:srgbClr val="7030A0"/>
              </a:solidFill>
            </a:endParaRPr>
          </a:p>
        </p:txBody>
      </p:sp>
    </p:spTree>
    <p:extLst>
      <p:ext uri="{BB962C8B-B14F-4D97-AF65-F5344CB8AC3E}">
        <p14:creationId xmlns:p14="http://schemas.microsoft.com/office/powerpoint/2010/main" val="403361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0 0 C 0.069 0 0.125 0.056 0.125 0.125 C 0.125 0.194 0.069 0.25 0 0.25 C -0.069 0.25 -0.125 0.194 -0.125 0.125 C -0.125 0.056 -0.069 0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8" presetClass="exit" presetSubtype="32" fill="hold" nodeType="clickEffect">
                                  <p:stCondLst>
                                    <p:cond delay="0"/>
                                  </p:stCondLst>
                                  <p:childTnLst>
                                    <p:animEffect transition="out" filter="diamond(out)">
                                      <p:cBhvr>
                                        <p:cTn id="10" dur="2000"/>
                                        <p:tgtEl>
                                          <p:spTgt spid="4"/>
                                        </p:tgtEl>
                                      </p:cBhvr>
                                    </p:animEffect>
                                    <p:set>
                                      <p:cBhvr>
                                        <p:cTn id="11" dur="1" fill="hold">
                                          <p:stCondLst>
                                            <p:cond delay="1999"/>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2" presetClass="exit" presetSubtype="4" fill="hold" nodeType="clickEffect">
                                  <p:stCondLst>
                                    <p:cond delay="0"/>
                                  </p:stCondLst>
                                  <p:childTnLst>
                                    <p:anim calcmode="lin" valueType="num">
                                      <p:cBhvr additive="base">
                                        <p:cTn id="15" dur="500"/>
                                        <p:tgtEl>
                                          <p:spTgt spid="5"/>
                                        </p:tgtEl>
                                        <p:attrNameLst>
                                          <p:attrName>ppt_y</p:attrName>
                                        </p:attrNameLst>
                                      </p:cBhvr>
                                      <p:tavLst>
                                        <p:tav tm="0">
                                          <p:val>
                                            <p:strVal val="#ppt_y"/>
                                          </p:val>
                                        </p:tav>
                                        <p:tav tm="100000">
                                          <p:val>
                                            <p:strVal val="#ppt_y+#ppt_h*1.125000"/>
                                          </p:val>
                                        </p:tav>
                                      </p:tavLst>
                                    </p:anim>
                                    <p:animEffect transition="out" filter="wipe(down)">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path" presetSubtype="0" accel="50000" decel="50000" fill="hold" nodeType="clickEffect">
                                  <p:stCondLst>
                                    <p:cond delay="0"/>
                                  </p:stCondLst>
                                  <p:childTnLst>
                                    <p:animMotion origin="layout" path="M 0 0 L 0.167 0 L 0.21 0.167 L -0.04 0.167 L 0 0 Z" pathEditMode="relative" ptsTypes="">
                                      <p:cBhvr>
                                        <p:cTn id="21"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7800"/>
            <a:ext cx="5105400" cy="54102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447800"/>
            <a:ext cx="4038600" cy="5410199"/>
          </a:xfrm>
          <a:prstGeom prst="rect">
            <a:avLst/>
          </a:prstGeom>
        </p:spPr>
      </p:pic>
      <p:sp>
        <p:nvSpPr>
          <p:cNvPr id="2" name="Rectangle 1"/>
          <p:cNvSpPr/>
          <p:nvPr/>
        </p:nvSpPr>
        <p:spPr>
          <a:xfrm>
            <a:off x="0" y="0"/>
            <a:ext cx="9144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09600" y="533400"/>
            <a:ext cx="8458200" cy="830997"/>
          </a:xfrm>
          <a:prstGeom prst="rect">
            <a:avLst/>
          </a:prstGeom>
          <a:noFill/>
        </p:spPr>
        <p:txBody>
          <a:bodyPr wrap="square" rtlCol="0">
            <a:spAutoFit/>
          </a:bodyPr>
          <a:lstStyle/>
          <a:p>
            <a:r>
              <a:rPr lang="en-US" sz="4400" dirty="0" err="1" smtClean="0"/>
              <a:t>পাঠ</a:t>
            </a:r>
            <a:r>
              <a:rPr lang="en-US" sz="4400" dirty="0" smtClean="0"/>
              <a:t> </a:t>
            </a:r>
            <a:r>
              <a:rPr lang="en-US" sz="4400" dirty="0" err="1" smtClean="0"/>
              <a:t>শিরোনামঃ</a:t>
            </a:r>
            <a:r>
              <a:rPr lang="en-US" sz="4400" dirty="0" smtClean="0"/>
              <a:t> </a:t>
            </a:r>
            <a:r>
              <a:rPr lang="en-US" sz="4800" dirty="0" err="1" smtClean="0">
                <a:solidFill>
                  <a:srgbClr val="FF0000"/>
                </a:solidFill>
              </a:rPr>
              <a:t>মুক্তিযুদ্ধ</a:t>
            </a:r>
            <a:endParaRPr lang="en-US" sz="4800" dirty="0">
              <a:solidFill>
                <a:srgbClr val="FF0000"/>
              </a:solidFill>
            </a:endParaRPr>
          </a:p>
        </p:txBody>
      </p:sp>
    </p:spTree>
    <p:extLst>
      <p:ext uri="{BB962C8B-B14F-4D97-AF65-F5344CB8AC3E}">
        <p14:creationId xmlns:p14="http://schemas.microsoft.com/office/powerpoint/2010/main" val="99406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mph" presetSubtype="0" fill="hold" nodeType="clickEffect">
                                  <p:stCondLst>
                                    <p:cond delay="0"/>
                                  </p:stCondLst>
                                  <p:childTnLst>
                                    <p:animClr clrSpc="hsl" dir="cw">
                                      <p:cBhvr override="childStyle">
                                        <p:cTn id="13" dur="500" fill="hold"/>
                                        <p:tgtEl>
                                          <p:spTgt spid="7"/>
                                        </p:tgtEl>
                                        <p:attrNameLst>
                                          <p:attrName>style.color</p:attrName>
                                        </p:attrNameLst>
                                      </p:cBhvr>
                                      <p:by>
                                        <p:hsl h="0" s="12549" l="25098"/>
                                      </p:by>
                                    </p:animClr>
                                    <p:animClr clrSpc="hsl" dir="cw">
                                      <p:cBhvr>
                                        <p:cTn id="14" dur="500" fill="hold"/>
                                        <p:tgtEl>
                                          <p:spTgt spid="7"/>
                                        </p:tgtEl>
                                        <p:attrNameLst>
                                          <p:attrName>fillcolor</p:attrName>
                                        </p:attrNameLst>
                                      </p:cBhvr>
                                      <p:by>
                                        <p:hsl h="0" s="12549" l="25098"/>
                                      </p:by>
                                    </p:animClr>
                                    <p:animClr clrSpc="hsl" dir="cw">
                                      <p:cBhvr>
                                        <p:cTn id="15" dur="500" fill="hold"/>
                                        <p:tgtEl>
                                          <p:spTgt spid="7"/>
                                        </p:tgtEl>
                                        <p:attrNameLst>
                                          <p:attrName>stroke.color</p:attrName>
                                        </p:attrNameLst>
                                      </p:cBhvr>
                                      <p:by>
                                        <p:hsl h="0" s="12549" l="25098"/>
                                      </p:by>
                                    </p:animClr>
                                    <p:set>
                                      <p:cBhvr>
                                        <p:cTn id="16" dur="500" fill="hold"/>
                                        <p:tgtEl>
                                          <p:spTgt spid="7"/>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45" presetClass="exit" presetSubtype="0" fill="hold" grpId="0" nodeType="clickEffect">
                                  <p:stCondLst>
                                    <p:cond delay="0"/>
                                  </p:stCondLst>
                                  <p:childTnLst>
                                    <p:animEffect transition="out" filter="fade">
                                      <p:cBhvr>
                                        <p:cTn id="20" dur="2000"/>
                                        <p:tgtEl>
                                          <p:spTgt spid="2"/>
                                        </p:tgtEl>
                                      </p:cBhvr>
                                    </p:animEffect>
                                    <p:anim calcmode="lin" valueType="num">
                                      <p:cBhvr>
                                        <p:cTn id="21" dur="2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2" dur="2000"/>
                                        <p:tgtEl>
                                          <p:spTgt spid="2"/>
                                        </p:tgtEl>
                                        <p:attrNameLst>
                                          <p:attrName>ppt_h</p:attrName>
                                        </p:attrNameLst>
                                      </p:cBhvr>
                                      <p:tavLst>
                                        <p:tav tm="0">
                                          <p:val>
                                            <p:strVal val="ppt_h"/>
                                          </p:val>
                                        </p:tav>
                                        <p:tav tm="100000">
                                          <p:val>
                                            <p:strVal val="ppt_h"/>
                                          </p:val>
                                        </p:tav>
                                      </p:tavLst>
                                    </p:anim>
                                    <p:set>
                                      <p:cBhvr>
                                        <p:cTn id="23"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00B0F0"/>
          </a:solidFill>
        </p:spPr>
        <p:txBody>
          <a:bodyPr/>
          <a:lstStyle/>
          <a:p>
            <a:r>
              <a:rPr lang="en-US" dirty="0" err="1" smtClean="0"/>
              <a:t>শিখনফল</a:t>
            </a:r>
            <a:endParaRPr lang="en-US" dirty="0"/>
          </a:p>
        </p:txBody>
      </p:sp>
      <p:sp>
        <p:nvSpPr>
          <p:cNvPr id="3" name="Content Placeholder 2"/>
          <p:cNvSpPr>
            <a:spLocks noGrp="1"/>
          </p:cNvSpPr>
          <p:nvPr>
            <p:ph idx="1"/>
          </p:nvPr>
        </p:nvSpPr>
        <p:spPr>
          <a:xfrm>
            <a:off x="0" y="1371600"/>
            <a:ext cx="9144000" cy="5486400"/>
          </a:xfrm>
          <a:solidFill>
            <a:srgbClr val="FFC000"/>
          </a:solidFill>
        </p:spPr>
        <p:txBody>
          <a:bodyPr/>
          <a:lstStyle/>
          <a:p>
            <a:r>
              <a:rPr lang="en-US" dirty="0" err="1" smtClean="0"/>
              <a:t>পাঠ</a:t>
            </a:r>
            <a:r>
              <a:rPr lang="en-US" dirty="0" smtClean="0"/>
              <a:t> </a:t>
            </a:r>
            <a:r>
              <a:rPr lang="en-US" dirty="0" err="1" smtClean="0"/>
              <a:t>শেষে</a:t>
            </a:r>
            <a:r>
              <a:rPr lang="en-US" dirty="0" smtClean="0"/>
              <a:t> </a:t>
            </a:r>
            <a:r>
              <a:rPr lang="en-US" dirty="0" err="1" smtClean="0"/>
              <a:t>শিক্ষার্থীরা</a:t>
            </a:r>
            <a:r>
              <a:rPr lang="en-US" dirty="0" smtClean="0"/>
              <a:t>  </a:t>
            </a:r>
            <a:r>
              <a:rPr lang="en-US" dirty="0" err="1" smtClean="0"/>
              <a:t>যা</a:t>
            </a:r>
            <a:r>
              <a:rPr lang="en-US" dirty="0" smtClean="0"/>
              <a:t> </a:t>
            </a:r>
            <a:r>
              <a:rPr lang="en-US" dirty="0" err="1" smtClean="0"/>
              <a:t>শিখবে</a:t>
            </a:r>
            <a:r>
              <a:rPr lang="en-US" dirty="0" smtClean="0"/>
              <a:t>-</a:t>
            </a:r>
          </a:p>
          <a:p>
            <a:r>
              <a:rPr lang="en-US" dirty="0" smtClean="0"/>
              <a:t>১। </a:t>
            </a:r>
            <a:r>
              <a:rPr lang="en-US" dirty="0" err="1" smtClean="0"/>
              <a:t>মুক্তিযুদ্ধ</a:t>
            </a:r>
            <a:r>
              <a:rPr lang="en-US" dirty="0" smtClean="0"/>
              <a:t> </a:t>
            </a:r>
            <a:r>
              <a:rPr lang="en-US" dirty="0" err="1" smtClean="0"/>
              <a:t>কী</a:t>
            </a:r>
            <a:r>
              <a:rPr lang="en-US" dirty="0" smtClean="0"/>
              <a:t>?</a:t>
            </a:r>
          </a:p>
          <a:p>
            <a:r>
              <a:rPr lang="en-US" dirty="0" smtClean="0"/>
              <a:t>২। </a:t>
            </a:r>
            <a:r>
              <a:rPr lang="en-US" dirty="0" err="1" smtClean="0"/>
              <a:t>কত</a:t>
            </a:r>
            <a:r>
              <a:rPr lang="en-US" dirty="0" smtClean="0"/>
              <a:t> </a:t>
            </a:r>
            <a:r>
              <a:rPr lang="en-US" dirty="0" err="1" smtClean="0"/>
              <a:t>সালে</a:t>
            </a:r>
            <a:r>
              <a:rPr lang="en-US" dirty="0" smtClean="0"/>
              <a:t> </a:t>
            </a:r>
            <a:r>
              <a:rPr lang="en-US" dirty="0" err="1" smtClean="0"/>
              <a:t>মুক্তিযুদ্ধ</a:t>
            </a:r>
            <a:r>
              <a:rPr lang="en-US" dirty="0" smtClean="0"/>
              <a:t> </a:t>
            </a:r>
            <a:r>
              <a:rPr lang="en-US" dirty="0" err="1" smtClean="0"/>
              <a:t>হয়</a:t>
            </a:r>
            <a:r>
              <a:rPr lang="en-US" dirty="0" smtClean="0"/>
              <a:t>।</a:t>
            </a:r>
          </a:p>
          <a:p>
            <a:r>
              <a:rPr lang="en-US" dirty="0" smtClean="0"/>
              <a:t>৩। </a:t>
            </a:r>
            <a:r>
              <a:rPr lang="en-US" dirty="0" err="1" smtClean="0"/>
              <a:t>মুক্তিযুদ্ধে</a:t>
            </a:r>
            <a:r>
              <a:rPr lang="en-US" dirty="0" smtClean="0"/>
              <a:t> </a:t>
            </a:r>
            <a:r>
              <a:rPr lang="en-US" dirty="0" err="1" smtClean="0"/>
              <a:t>কারা</a:t>
            </a:r>
            <a:r>
              <a:rPr lang="en-US" dirty="0" smtClean="0"/>
              <a:t> </a:t>
            </a:r>
            <a:r>
              <a:rPr lang="en-US" dirty="0" err="1" smtClean="0"/>
              <a:t>অংশ</a:t>
            </a:r>
            <a:r>
              <a:rPr lang="en-US" dirty="0" smtClean="0"/>
              <a:t> </a:t>
            </a:r>
            <a:r>
              <a:rPr lang="en-US" dirty="0" err="1" smtClean="0"/>
              <a:t>গ্রহন</a:t>
            </a:r>
            <a:r>
              <a:rPr lang="en-US" dirty="0" smtClean="0"/>
              <a:t> </a:t>
            </a:r>
            <a:r>
              <a:rPr lang="en-US" dirty="0" err="1" smtClean="0"/>
              <a:t>করেন</a:t>
            </a:r>
            <a:r>
              <a:rPr lang="en-US" dirty="0" smtClean="0"/>
              <a:t>।</a:t>
            </a:r>
          </a:p>
          <a:p>
            <a:endParaRPr lang="en-US" dirty="0" smtClean="0"/>
          </a:p>
          <a:p>
            <a:pPr marL="0" indent="0">
              <a:buNone/>
            </a:pPr>
            <a:r>
              <a:rPr lang="en-US" dirty="0" smtClean="0"/>
              <a:t> </a:t>
            </a:r>
            <a:endParaRPr lang="en-US" dirty="0"/>
          </a:p>
        </p:txBody>
      </p:sp>
    </p:spTree>
    <p:extLst>
      <p:ext uri="{BB962C8B-B14F-4D97-AF65-F5344CB8AC3E}">
        <p14:creationId xmlns:p14="http://schemas.microsoft.com/office/powerpoint/2010/main" val="20909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
                                            <p:txEl>
                                              <p:pRg st="0" end="0"/>
                                            </p:txEl>
                                          </p:spTgt>
                                        </p:tgtEl>
                                        <p:attrNameLst>
                                          <p:attrName>ppt_w</p:attrName>
                                        </p:attrNameLst>
                                      </p:cBhvr>
                                      <p:tavLst>
                                        <p:tav tm="0">
                                          <p:val>
                                            <p:strVal val="ppt_w"/>
                                          </p:val>
                                        </p:tav>
                                        <p:tav tm="100000">
                                          <p:val>
                                            <p:fltVal val="0"/>
                                          </p:val>
                                        </p:tav>
                                      </p:tavLst>
                                    </p:anim>
                                    <p:anim calcmode="lin" valueType="num">
                                      <p:cBhvr>
                                        <p:cTn id="7" dur="1000"/>
                                        <p:tgtEl>
                                          <p:spTgt spid="3">
                                            <p:txEl>
                                              <p:pRg st="0" end="0"/>
                                            </p:txEl>
                                          </p:spTgt>
                                        </p:tgtEl>
                                        <p:attrNameLst>
                                          <p:attrName>ppt_h</p:attrName>
                                        </p:attrNameLst>
                                      </p:cBhvr>
                                      <p:tavLst>
                                        <p:tav tm="0">
                                          <p:val>
                                            <p:strVal val="ppt_h"/>
                                          </p:val>
                                        </p:tav>
                                        <p:tav tm="100000">
                                          <p:val>
                                            <p:fltVal val="0"/>
                                          </p:val>
                                        </p:tav>
                                      </p:tavLst>
                                    </p:anim>
                                    <p:anim calcmode="lin" valueType="num">
                                      <p:cBhvr>
                                        <p:cTn id="8" dur="10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3">
                                            <p:txEl>
                                              <p:pRg st="0" end="0"/>
                                            </p:txEl>
                                          </p:spTgt>
                                        </p:tgtEl>
                                      </p:cBhvr>
                                    </p:animEffect>
                                    <p:set>
                                      <p:cBhvr>
                                        <p:cTn id="10"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3">
                                            <p:txEl>
                                              <p:pRg st="1" end="1"/>
                                            </p:txEl>
                                          </p:spTgt>
                                        </p:tgtEl>
                                        <p:attrNameLst>
                                          <p:attrName>ppt_w</p:attrName>
                                        </p:attrNameLst>
                                      </p:cBhvr>
                                      <p:tavLst>
                                        <p:tav tm="0">
                                          <p:val>
                                            <p:strVal val="ppt_w"/>
                                          </p:val>
                                        </p:tav>
                                        <p:tav tm="100000">
                                          <p:val>
                                            <p:fltVal val="0"/>
                                          </p:val>
                                        </p:tav>
                                      </p:tavLst>
                                    </p:anim>
                                    <p:anim calcmode="lin" valueType="num">
                                      <p:cBhvr>
                                        <p:cTn id="15" dur="1000"/>
                                        <p:tgtEl>
                                          <p:spTgt spid="3">
                                            <p:txEl>
                                              <p:pRg st="1" end="1"/>
                                            </p:txEl>
                                          </p:spTgt>
                                        </p:tgtEl>
                                        <p:attrNameLst>
                                          <p:attrName>ppt_h</p:attrName>
                                        </p:attrNameLst>
                                      </p:cBhvr>
                                      <p:tavLst>
                                        <p:tav tm="0">
                                          <p:val>
                                            <p:strVal val="ppt_h"/>
                                          </p:val>
                                        </p:tav>
                                        <p:tav tm="100000">
                                          <p:val>
                                            <p:fltVal val="0"/>
                                          </p:val>
                                        </p:tav>
                                      </p:tavLst>
                                    </p:anim>
                                    <p:anim calcmode="lin" valueType="num">
                                      <p:cBhvr>
                                        <p:cTn id="16" dur="1000"/>
                                        <p:tgtEl>
                                          <p:spTgt spid="3">
                                            <p:txEl>
                                              <p:pRg st="1" end="1"/>
                                            </p:txEl>
                                          </p:spTgt>
                                        </p:tgtEl>
                                        <p:attrNameLst>
                                          <p:attrName>style.rotation</p:attrName>
                                        </p:attrNameLst>
                                      </p:cBhvr>
                                      <p:tavLst>
                                        <p:tav tm="0">
                                          <p:val>
                                            <p:fltVal val="0"/>
                                          </p:val>
                                        </p:tav>
                                        <p:tav tm="100000">
                                          <p:val>
                                            <p:fltVal val="90"/>
                                          </p:val>
                                        </p:tav>
                                      </p:tavLst>
                                    </p:anim>
                                    <p:animEffect transition="out" filter="fade">
                                      <p:cBhvr>
                                        <p:cTn id="17" dur="1000"/>
                                        <p:tgtEl>
                                          <p:spTgt spid="3">
                                            <p:txEl>
                                              <p:pRg st="1" end="1"/>
                                            </p:txEl>
                                          </p:spTgt>
                                        </p:tgtEl>
                                      </p:cBhvr>
                                    </p:animEffect>
                                    <p:set>
                                      <p:cBhvr>
                                        <p:cTn id="18"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3">
                                            <p:txEl>
                                              <p:pRg st="2" end="2"/>
                                            </p:txEl>
                                          </p:spTgt>
                                        </p:tgtEl>
                                        <p:attrNameLst>
                                          <p:attrName>ppt_w</p:attrName>
                                        </p:attrNameLst>
                                      </p:cBhvr>
                                      <p:tavLst>
                                        <p:tav tm="0">
                                          <p:val>
                                            <p:strVal val="ppt_w"/>
                                          </p:val>
                                        </p:tav>
                                        <p:tav tm="100000">
                                          <p:val>
                                            <p:fltVal val="0"/>
                                          </p:val>
                                        </p:tav>
                                      </p:tavLst>
                                    </p:anim>
                                    <p:anim calcmode="lin" valueType="num">
                                      <p:cBhvr>
                                        <p:cTn id="23" dur="1000"/>
                                        <p:tgtEl>
                                          <p:spTgt spid="3">
                                            <p:txEl>
                                              <p:pRg st="2" end="2"/>
                                            </p:txEl>
                                          </p:spTgt>
                                        </p:tgtEl>
                                        <p:attrNameLst>
                                          <p:attrName>ppt_h</p:attrName>
                                        </p:attrNameLst>
                                      </p:cBhvr>
                                      <p:tavLst>
                                        <p:tav tm="0">
                                          <p:val>
                                            <p:strVal val="ppt_h"/>
                                          </p:val>
                                        </p:tav>
                                        <p:tav tm="100000">
                                          <p:val>
                                            <p:fltVal val="0"/>
                                          </p:val>
                                        </p:tav>
                                      </p:tavLst>
                                    </p:anim>
                                    <p:anim calcmode="lin" valueType="num">
                                      <p:cBhvr>
                                        <p:cTn id="24" dur="1000"/>
                                        <p:tgtEl>
                                          <p:spTgt spid="3">
                                            <p:txEl>
                                              <p:pRg st="2" end="2"/>
                                            </p:txEl>
                                          </p:spTgt>
                                        </p:tgtEl>
                                        <p:attrNameLst>
                                          <p:attrName>style.rotation</p:attrName>
                                        </p:attrNameLst>
                                      </p:cBhvr>
                                      <p:tavLst>
                                        <p:tav tm="0">
                                          <p:val>
                                            <p:fltVal val="0"/>
                                          </p:val>
                                        </p:tav>
                                        <p:tav tm="100000">
                                          <p:val>
                                            <p:fltVal val="90"/>
                                          </p:val>
                                        </p:tav>
                                      </p:tavLst>
                                    </p:anim>
                                    <p:animEffect transition="out" filter="fade">
                                      <p:cBhvr>
                                        <p:cTn id="25" dur="1000"/>
                                        <p:tgtEl>
                                          <p:spTgt spid="3">
                                            <p:txEl>
                                              <p:pRg st="2" end="2"/>
                                            </p:txEl>
                                          </p:spTgt>
                                        </p:tgtEl>
                                      </p:cBhvr>
                                    </p:animEffect>
                                    <p:set>
                                      <p:cBhvr>
                                        <p:cTn id="26"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3">
                                            <p:txEl>
                                              <p:pRg st="3" end="3"/>
                                            </p:txEl>
                                          </p:spTgt>
                                        </p:tgtEl>
                                        <p:attrNameLst>
                                          <p:attrName>ppt_w</p:attrName>
                                        </p:attrNameLst>
                                      </p:cBhvr>
                                      <p:tavLst>
                                        <p:tav tm="0">
                                          <p:val>
                                            <p:strVal val="ppt_w"/>
                                          </p:val>
                                        </p:tav>
                                        <p:tav tm="100000">
                                          <p:val>
                                            <p:fltVal val="0"/>
                                          </p:val>
                                        </p:tav>
                                      </p:tavLst>
                                    </p:anim>
                                    <p:anim calcmode="lin" valueType="num">
                                      <p:cBhvr>
                                        <p:cTn id="31" dur="1000"/>
                                        <p:tgtEl>
                                          <p:spTgt spid="3">
                                            <p:txEl>
                                              <p:pRg st="3" end="3"/>
                                            </p:txEl>
                                          </p:spTgt>
                                        </p:tgtEl>
                                        <p:attrNameLst>
                                          <p:attrName>ppt_h</p:attrName>
                                        </p:attrNameLst>
                                      </p:cBhvr>
                                      <p:tavLst>
                                        <p:tav tm="0">
                                          <p:val>
                                            <p:strVal val="ppt_h"/>
                                          </p:val>
                                        </p:tav>
                                        <p:tav tm="100000">
                                          <p:val>
                                            <p:fltVal val="0"/>
                                          </p:val>
                                        </p:tav>
                                      </p:tavLst>
                                    </p:anim>
                                    <p:anim calcmode="lin" valueType="num">
                                      <p:cBhvr>
                                        <p:cTn id="32" dur="1000"/>
                                        <p:tgtEl>
                                          <p:spTgt spid="3">
                                            <p:txEl>
                                              <p:pRg st="3" end="3"/>
                                            </p:txEl>
                                          </p:spTgt>
                                        </p:tgtEl>
                                        <p:attrNameLst>
                                          <p:attrName>style.rotation</p:attrName>
                                        </p:attrNameLst>
                                      </p:cBhvr>
                                      <p:tavLst>
                                        <p:tav tm="0">
                                          <p:val>
                                            <p:fltVal val="0"/>
                                          </p:val>
                                        </p:tav>
                                        <p:tav tm="100000">
                                          <p:val>
                                            <p:fltVal val="90"/>
                                          </p:val>
                                        </p:tav>
                                      </p:tavLst>
                                    </p:anim>
                                    <p:animEffect transition="out" filter="fade">
                                      <p:cBhvr>
                                        <p:cTn id="33" dur="1000"/>
                                        <p:tgtEl>
                                          <p:spTgt spid="3">
                                            <p:txEl>
                                              <p:pRg st="3" end="3"/>
                                            </p:txEl>
                                          </p:spTgt>
                                        </p:tgtEl>
                                      </p:cBhvr>
                                    </p:animEffect>
                                    <p:set>
                                      <p:cBhvr>
                                        <p:cTn id="34" dur="1" fill="hold">
                                          <p:stCondLst>
                                            <p:cond delay="999"/>
                                          </p:stCondLst>
                                        </p:cTn>
                                        <p:tgtEl>
                                          <p:spTgt spid="3">
                                            <p:txEl>
                                              <p:pRg st="3" end="3"/>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xit" presetSubtype="0" fill="hold" grpId="0" nodeType="clickEffect">
                                  <p:stCondLst>
                                    <p:cond delay="0"/>
                                  </p:stCondLst>
                                  <p:childTnLst>
                                    <p:anim calcmode="lin" valueType="num">
                                      <p:cBhvr>
                                        <p:cTn id="38" dur="1000"/>
                                        <p:tgtEl>
                                          <p:spTgt spid="3">
                                            <p:txEl>
                                              <p:pRg st="5" end="5"/>
                                            </p:txEl>
                                          </p:spTgt>
                                        </p:tgtEl>
                                        <p:attrNameLst>
                                          <p:attrName>ppt_w</p:attrName>
                                        </p:attrNameLst>
                                      </p:cBhvr>
                                      <p:tavLst>
                                        <p:tav tm="0">
                                          <p:val>
                                            <p:strVal val="ppt_w"/>
                                          </p:val>
                                        </p:tav>
                                        <p:tav tm="100000">
                                          <p:val>
                                            <p:fltVal val="0"/>
                                          </p:val>
                                        </p:tav>
                                      </p:tavLst>
                                    </p:anim>
                                    <p:anim calcmode="lin" valueType="num">
                                      <p:cBhvr>
                                        <p:cTn id="39" dur="1000"/>
                                        <p:tgtEl>
                                          <p:spTgt spid="3">
                                            <p:txEl>
                                              <p:pRg st="5" end="5"/>
                                            </p:txEl>
                                          </p:spTgt>
                                        </p:tgtEl>
                                        <p:attrNameLst>
                                          <p:attrName>ppt_h</p:attrName>
                                        </p:attrNameLst>
                                      </p:cBhvr>
                                      <p:tavLst>
                                        <p:tav tm="0">
                                          <p:val>
                                            <p:strVal val="ppt_h"/>
                                          </p:val>
                                        </p:tav>
                                        <p:tav tm="100000">
                                          <p:val>
                                            <p:fltVal val="0"/>
                                          </p:val>
                                        </p:tav>
                                      </p:tavLst>
                                    </p:anim>
                                    <p:anim calcmode="lin" valueType="num">
                                      <p:cBhvr>
                                        <p:cTn id="40" dur="1000"/>
                                        <p:tgtEl>
                                          <p:spTgt spid="3">
                                            <p:txEl>
                                              <p:pRg st="5" end="5"/>
                                            </p:txEl>
                                          </p:spTgt>
                                        </p:tgtEl>
                                        <p:attrNameLst>
                                          <p:attrName>style.rotation</p:attrName>
                                        </p:attrNameLst>
                                      </p:cBhvr>
                                      <p:tavLst>
                                        <p:tav tm="0">
                                          <p:val>
                                            <p:fltVal val="0"/>
                                          </p:val>
                                        </p:tav>
                                        <p:tav tm="100000">
                                          <p:val>
                                            <p:fltVal val="90"/>
                                          </p:val>
                                        </p:tav>
                                      </p:tavLst>
                                    </p:anim>
                                    <p:animEffect transition="out" filter="fade">
                                      <p:cBhvr>
                                        <p:cTn id="41" dur="1000"/>
                                        <p:tgtEl>
                                          <p:spTgt spid="3">
                                            <p:txEl>
                                              <p:pRg st="5" end="5"/>
                                            </p:txEl>
                                          </p:spTgt>
                                        </p:tgtEl>
                                      </p:cBhvr>
                                    </p:animEffect>
                                    <p:set>
                                      <p:cBhvr>
                                        <p:cTn id="42" dur="1" fill="hold">
                                          <p:stCondLst>
                                            <p:cond delay="999"/>
                                          </p:stCondLst>
                                        </p:cTn>
                                        <p:tgtEl>
                                          <p:spTgt spid="3">
                                            <p:txEl>
                                              <p:pRg st="5" end="5"/>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1" presetClass="exit" presetSubtype="0" fill="hold" grpId="0" nodeType="clickEffect">
                                  <p:stCondLst>
                                    <p:cond delay="0"/>
                                  </p:stCondLst>
                                  <p:childTnLst>
                                    <p:anim calcmode="lin" valueType="num">
                                      <p:cBhvr>
                                        <p:cTn id="46" dur="1000"/>
                                        <p:tgtEl>
                                          <p:spTgt spid="3">
                                            <p:bg/>
                                          </p:spTgt>
                                        </p:tgtEl>
                                        <p:attrNameLst>
                                          <p:attrName>ppt_w</p:attrName>
                                        </p:attrNameLst>
                                      </p:cBhvr>
                                      <p:tavLst>
                                        <p:tav tm="0">
                                          <p:val>
                                            <p:strVal val="ppt_w"/>
                                          </p:val>
                                        </p:tav>
                                        <p:tav tm="100000">
                                          <p:val>
                                            <p:fltVal val="0"/>
                                          </p:val>
                                        </p:tav>
                                      </p:tavLst>
                                    </p:anim>
                                    <p:anim calcmode="lin" valueType="num">
                                      <p:cBhvr>
                                        <p:cTn id="47" dur="1000"/>
                                        <p:tgtEl>
                                          <p:spTgt spid="3">
                                            <p:bg/>
                                          </p:spTgt>
                                        </p:tgtEl>
                                        <p:attrNameLst>
                                          <p:attrName>ppt_h</p:attrName>
                                        </p:attrNameLst>
                                      </p:cBhvr>
                                      <p:tavLst>
                                        <p:tav tm="0">
                                          <p:val>
                                            <p:strVal val="ppt_h"/>
                                          </p:val>
                                        </p:tav>
                                        <p:tav tm="100000">
                                          <p:val>
                                            <p:fltVal val="0"/>
                                          </p:val>
                                        </p:tav>
                                      </p:tavLst>
                                    </p:anim>
                                    <p:anim calcmode="lin" valueType="num">
                                      <p:cBhvr>
                                        <p:cTn id="48" dur="1000"/>
                                        <p:tgtEl>
                                          <p:spTgt spid="3">
                                            <p:bg/>
                                          </p:spTgt>
                                        </p:tgtEl>
                                        <p:attrNameLst>
                                          <p:attrName>style.rotation</p:attrName>
                                        </p:attrNameLst>
                                      </p:cBhvr>
                                      <p:tavLst>
                                        <p:tav tm="0">
                                          <p:val>
                                            <p:fltVal val="0"/>
                                          </p:val>
                                        </p:tav>
                                        <p:tav tm="100000">
                                          <p:val>
                                            <p:fltVal val="90"/>
                                          </p:val>
                                        </p:tav>
                                      </p:tavLst>
                                    </p:anim>
                                    <p:animEffect transition="out" filter="fade">
                                      <p:cBhvr>
                                        <p:cTn id="49" dur="1000"/>
                                        <p:tgtEl>
                                          <p:spTgt spid="3">
                                            <p:bg/>
                                          </p:spTgt>
                                        </p:tgtEl>
                                      </p:cBhvr>
                                    </p:animEffect>
                                    <p:set>
                                      <p:cBhvr>
                                        <p:cTn id="50" dur="1" fill="hold">
                                          <p:stCondLst>
                                            <p:cond delay="999"/>
                                          </p:stCondLst>
                                        </p:cTn>
                                        <p:tgtEl>
                                          <p:spTgt spid="3">
                                            <p:bg/>
                                          </p:spTgt>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31" presetClass="exit" presetSubtype="0" fill="hold" grpId="0" nodeType="clickEffect">
                                  <p:stCondLst>
                                    <p:cond delay="0"/>
                                  </p:stCondLst>
                                  <p:childTnLst>
                                    <p:anim calcmode="lin" valueType="num">
                                      <p:cBhvr>
                                        <p:cTn id="54" dur="1000"/>
                                        <p:tgtEl>
                                          <p:spTgt spid="2"/>
                                        </p:tgtEl>
                                        <p:attrNameLst>
                                          <p:attrName>ppt_w</p:attrName>
                                        </p:attrNameLst>
                                      </p:cBhvr>
                                      <p:tavLst>
                                        <p:tav tm="0">
                                          <p:val>
                                            <p:strVal val="ppt_w"/>
                                          </p:val>
                                        </p:tav>
                                        <p:tav tm="100000">
                                          <p:val>
                                            <p:fltVal val="0"/>
                                          </p:val>
                                        </p:tav>
                                      </p:tavLst>
                                    </p:anim>
                                    <p:anim calcmode="lin" valueType="num">
                                      <p:cBhvr>
                                        <p:cTn id="55" dur="1000"/>
                                        <p:tgtEl>
                                          <p:spTgt spid="2"/>
                                        </p:tgtEl>
                                        <p:attrNameLst>
                                          <p:attrName>ppt_h</p:attrName>
                                        </p:attrNameLst>
                                      </p:cBhvr>
                                      <p:tavLst>
                                        <p:tav tm="0">
                                          <p:val>
                                            <p:strVal val="ppt_h"/>
                                          </p:val>
                                        </p:tav>
                                        <p:tav tm="100000">
                                          <p:val>
                                            <p:fltVal val="0"/>
                                          </p:val>
                                        </p:tav>
                                      </p:tavLst>
                                    </p:anim>
                                    <p:anim calcmode="lin" valueType="num">
                                      <p:cBhvr>
                                        <p:cTn id="56" dur="1000"/>
                                        <p:tgtEl>
                                          <p:spTgt spid="2"/>
                                        </p:tgtEl>
                                        <p:attrNameLst>
                                          <p:attrName>style.rotation</p:attrName>
                                        </p:attrNameLst>
                                      </p:cBhvr>
                                      <p:tavLst>
                                        <p:tav tm="0">
                                          <p:val>
                                            <p:fltVal val="0"/>
                                          </p:val>
                                        </p:tav>
                                        <p:tav tm="100000">
                                          <p:val>
                                            <p:fltVal val="90"/>
                                          </p:val>
                                        </p:tav>
                                      </p:tavLst>
                                    </p:anim>
                                    <p:animEffect transition="out" filter="fade">
                                      <p:cBhvr>
                                        <p:cTn id="57" dur="1000"/>
                                        <p:tgtEl>
                                          <p:spTgt spid="2"/>
                                        </p:tgtEl>
                                      </p:cBhvr>
                                    </p:animEffect>
                                    <p:set>
                                      <p:cBhvr>
                                        <p:cTn id="58"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0"/>
            <a:ext cx="9144000" cy="68580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362200" y="283029"/>
            <a:ext cx="3352800" cy="769441"/>
          </a:xfrm>
          <a:prstGeom prst="rect">
            <a:avLst/>
          </a:prstGeom>
          <a:noFill/>
        </p:spPr>
        <p:txBody>
          <a:bodyPr wrap="square" rtlCol="0">
            <a:spAutoFit/>
          </a:bodyPr>
          <a:lstStyle/>
          <a:p>
            <a:r>
              <a:rPr lang="en-US" sz="4400" dirty="0" err="1" smtClean="0">
                <a:solidFill>
                  <a:srgbClr val="C00000"/>
                </a:solidFill>
              </a:rPr>
              <a:t>পাঠ</a:t>
            </a:r>
            <a:r>
              <a:rPr lang="en-US" sz="4400" dirty="0" smtClean="0">
                <a:solidFill>
                  <a:srgbClr val="C00000"/>
                </a:solidFill>
              </a:rPr>
              <a:t> </a:t>
            </a:r>
            <a:r>
              <a:rPr lang="en-US" sz="4400" dirty="0" err="1" smtClean="0">
                <a:solidFill>
                  <a:srgbClr val="C00000"/>
                </a:solidFill>
              </a:rPr>
              <a:t>উপস্থাপন</a:t>
            </a:r>
            <a:endParaRPr lang="en-US" sz="4400" dirty="0">
              <a:solidFill>
                <a:srgbClr val="C00000"/>
              </a:solidFill>
            </a:endParaRPr>
          </a:p>
        </p:txBody>
      </p:sp>
      <p:sp>
        <p:nvSpPr>
          <p:cNvPr id="4" name="TextBox 3"/>
          <p:cNvSpPr txBox="1"/>
          <p:nvPr/>
        </p:nvSpPr>
        <p:spPr>
          <a:xfrm>
            <a:off x="457200" y="1091725"/>
            <a:ext cx="8534400" cy="2246769"/>
          </a:xfrm>
          <a:prstGeom prst="rect">
            <a:avLst/>
          </a:prstGeom>
          <a:noFill/>
        </p:spPr>
        <p:txBody>
          <a:bodyPr wrap="square" rtlCol="0">
            <a:spAutoFit/>
          </a:bodyPr>
          <a:lstStyle/>
          <a:p>
            <a:r>
              <a:rPr lang="as-IN" sz="2000" dirty="0"/>
              <a:t>বাংলাদেশের মুক্তিযুদ্ধের গল্প হলো ১৯৭১ সালে পশ্চিম পাকিস্তানের শোষণ ও নিপীড়নের বিরুদ্ধে পূর্ব পাকিস্তানের (বর্তমান বাংলাদেশ) জনগণের এক রক্তক্ষয়ী, সশস্ত্র সংগ্রাম ও জনযুদ্ধ, যা ২৬শে মার্চ শুরু হয়ে ১৬ই ডিসেম্বর বিজয়ের মাধ্যমে শেষ হয়, এবং এর মধ্য দিয়ে একটি স্বাধীন, সার্বভৌম রাষ্ট্র হিসেবে বাংলাদেশের জন্ম হয়। এই যুদ্ধে সাধারণ মানুষ, ছাত্র, কৃষক, শ্রমিক, মুক্তিযোদ্ধা এবং ভারতের সহায়তায় বাঙালিরা একত্রিত হয়ে প্রতিরোধ গড়ে তোলে, যা ছিল ভাষা ও সংস্কৃতির অধিকার আদায় এবং স্বাধিকার প্রতিষ্ঠার এক অবিস্মরণীয় অধ্যায়</a:t>
            </a:r>
            <a:r>
              <a:rPr lang="as-IN" dirty="0"/>
              <a:t>।</a:t>
            </a:r>
            <a:endParaRPr lang="en-US" dirty="0"/>
          </a:p>
        </p:txBody>
      </p:sp>
      <p:sp>
        <p:nvSpPr>
          <p:cNvPr id="5" name="TextBox 4"/>
          <p:cNvSpPr txBox="1"/>
          <p:nvPr/>
        </p:nvSpPr>
        <p:spPr>
          <a:xfrm>
            <a:off x="397164" y="3556000"/>
            <a:ext cx="8686800" cy="3170099"/>
          </a:xfrm>
          <a:prstGeom prst="rect">
            <a:avLst/>
          </a:prstGeom>
          <a:noFill/>
        </p:spPr>
        <p:txBody>
          <a:bodyPr wrap="square" rtlCol="0">
            <a:spAutoFit/>
          </a:bodyPr>
          <a:lstStyle/>
          <a:p>
            <a:r>
              <a:rPr lang="as-IN" b="1" dirty="0"/>
              <a:t>যুদ্ধের প্রেক্ষাপট ও কারণ:</a:t>
            </a:r>
            <a:endParaRPr lang="as-IN" dirty="0"/>
          </a:p>
          <a:p>
            <a:r>
              <a:rPr lang="as-IN" b="1" dirty="0"/>
              <a:t>দীর্ঘদিনের শোষণ:</a:t>
            </a:r>
            <a:r>
              <a:rPr lang="as-IN" dirty="0"/>
              <a:t> </a:t>
            </a:r>
            <a:r>
              <a:rPr lang="as-IN" sz="2000" dirty="0"/>
              <a:t>পশ্চিম পাকিস্তানের অর্থনৈতিক বৈষম্য ও রাজনৈতিক বঞ্চনা</a:t>
            </a:r>
            <a:r>
              <a:rPr lang="as-IN" dirty="0"/>
              <a:t>।</a:t>
            </a:r>
          </a:p>
          <a:p>
            <a:r>
              <a:rPr lang="as-IN" b="1" dirty="0"/>
              <a:t>ভাষা আন্দোলন (১৯৫২):</a:t>
            </a:r>
            <a:r>
              <a:rPr lang="as-IN" dirty="0"/>
              <a:t> </a:t>
            </a:r>
            <a:r>
              <a:rPr lang="as-IN" sz="2000" dirty="0"/>
              <a:t>ভাষার অধিকার আদায়ের সংগ্রাম, যা বাঙালি জাতীয়তাবাদের ভিত্তি স্থাপন করে।</a:t>
            </a:r>
          </a:p>
          <a:p>
            <a:r>
              <a:rPr lang="as-IN" b="1" dirty="0"/>
              <a:t>গণঅভ্যুত্থান (১৯৬৯):</a:t>
            </a:r>
            <a:r>
              <a:rPr lang="as-IN" dirty="0"/>
              <a:t> </a:t>
            </a:r>
            <a:r>
              <a:rPr lang="as-IN" sz="2000" dirty="0"/>
              <a:t>স্বাধিকার আদায়ের দাবিতে গণবিক্ষোভ ও আন্দোলন</a:t>
            </a:r>
            <a:r>
              <a:rPr lang="as-IN" dirty="0"/>
              <a:t>।</a:t>
            </a:r>
          </a:p>
          <a:p>
            <a:r>
              <a:rPr lang="as-IN" b="1" dirty="0"/>
              <a:t>নির্বাচনে বিজয়:</a:t>
            </a:r>
            <a:r>
              <a:rPr lang="as-IN" dirty="0"/>
              <a:t> </a:t>
            </a:r>
            <a:r>
              <a:rPr lang="as-IN" sz="2000" dirty="0"/>
              <a:t>১৯৭০ সালের নির্বাচনে আওয়ামী লীগের নিরঙ্কুশ বিজয় সত্ত্বেও ক্ষমতা </a:t>
            </a:r>
            <a:r>
              <a:rPr lang="as-IN" sz="2400" dirty="0"/>
              <a:t>হস্তান্তর </a:t>
            </a:r>
            <a:r>
              <a:rPr lang="as-IN" sz="2000" dirty="0"/>
              <a:t>না করা</a:t>
            </a:r>
            <a:r>
              <a:rPr lang="as-IN" dirty="0"/>
              <a:t>।</a:t>
            </a:r>
          </a:p>
          <a:p>
            <a:r>
              <a:rPr lang="as-IN" b="1" dirty="0"/>
              <a:t>অপারেশন সার্চলাইট:</a:t>
            </a:r>
            <a:r>
              <a:rPr lang="as-IN" dirty="0"/>
              <a:t> </a:t>
            </a:r>
            <a:r>
              <a:rPr lang="as-IN" sz="2000" dirty="0"/>
              <a:t>২৫শে মার্চ রাতে পাকিস্তানি সেনাবাহিনীর অতর্কিত হামলা ও গণহত্যা, যা মুক্তিযুদ্ধকে অনিবার্য করে তোলে। </a:t>
            </a:r>
          </a:p>
          <a:p>
            <a:endParaRPr lang="en-US" dirty="0"/>
          </a:p>
        </p:txBody>
      </p:sp>
    </p:spTree>
    <p:extLst>
      <p:ext uri="{BB962C8B-B14F-4D97-AF65-F5344CB8AC3E}">
        <p14:creationId xmlns:p14="http://schemas.microsoft.com/office/powerpoint/2010/main" val="263934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7"/>
                                        </p:tgtEl>
                                        <p:attrNameLst>
                                          <p:attrName>ppt_w</p:attrName>
                                        </p:attrNameLst>
                                      </p:cBhvr>
                                      <p:tavLst>
                                        <p:tav tm="0">
                                          <p:val>
                                            <p:strVal val="ppt_w"/>
                                          </p:val>
                                        </p:tav>
                                        <p:tav tm="100000">
                                          <p:val>
                                            <p:fltVal val="0"/>
                                          </p:val>
                                        </p:tav>
                                      </p:tavLst>
                                    </p:anim>
                                    <p:anim calcmode="lin" valueType="num">
                                      <p:cBhvr>
                                        <p:cTn id="7" dur="1000"/>
                                        <p:tgtEl>
                                          <p:spTgt spid="7"/>
                                        </p:tgtEl>
                                        <p:attrNameLst>
                                          <p:attrName>ppt_h</p:attrName>
                                        </p:attrNameLst>
                                      </p:cBhvr>
                                      <p:tavLst>
                                        <p:tav tm="0">
                                          <p:val>
                                            <p:strVal val="ppt_h"/>
                                          </p:val>
                                        </p:tav>
                                        <p:tav tm="100000">
                                          <p:val>
                                            <p:fltVal val="0"/>
                                          </p:val>
                                        </p:tav>
                                      </p:tavLst>
                                    </p:anim>
                                    <p:anim calcmode="lin" valueType="num">
                                      <p:cBhvr>
                                        <p:cTn id="8" dur="1000"/>
                                        <p:tgtEl>
                                          <p:spTgt spid="7"/>
                                        </p:tgtEl>
                                        <p:attrNameLst>
                                          <p:attrName>style.rotation</p:attrName>
                                        </p:attrNameLst>
                                      </p:cBhvr>
                                      <p:tavLst>
                                        <p:tav tm="0">
                                          <p:val>
                                            <p:fltVal val="0"/>
                                          </p:val>
                                        </p:tav>
                                        <p:tav tm="100000">
                                          <p:val>
                                            <p:fltVal val="90"/>
                                          </p:val>
                                        </p:tav>
                                      </p:tavLst>
                                    </p:anim>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220200" cy="70866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85800" y="609600"/>
            <a:ext cx="8305800" cy="2154436"/>
          </a:xfrm>
          <a:prstGeom prst="rect">
            <a:avLst/>
          </a:prstGeom>
          <a:noFill/>
        </p:spPr>
        <p:txBody>
          <a:bodyPr wrap="square" rtlCol="0">
            <a:spAutoFit/>
          </a:bodyPr>
          <a:lstStyle/>
          <a:p>
            <a:r>
              <a:rPr lang="as-IN" sz="2400" b="1" dirty="0"/>
              <a:t>বিজয় ও স্বাধীনতা:</a:t>
            </a:r>
            <a:endParaRPr lang="as-IN" sz="2400" dirty="0"/>
          </a:p>
          <a:p>
            <a:r>
              <a:rPr lang="as-IN" sz="2400" b="1" dirty="0"/>
              <a:t>১৬ই ডিসেম্বর, ১৯৭১:</a:t>
            </a:r>
            <a:r>
              <a:rPr lang="as-IN" dirty="0"/>
              <a:t> </a:t>
            </a:r>
            <a:r>
              <a:rPr lang="as-IN" sz="2000" dirty="0"/>
              <a:t>যৌথ বাহিনী ( </a:t>
            </a:r>
            <a:r>
              <a:rPr lang="en-US" sz="2000" dirty="0" err="1">
                <a:hlinkClick r:id="rId2"/>
              </a:rPr>
              <a:t>Mukti</a:t>
            </a:r>
            <a:r>
              <a:rPr lang="en-US" sz="2000" dirty="0">
                <a:hlinkClick r:id="rId2"/>
              </a:rPr>
              <a:t> </a:t>
            </a:r>
            <a:r>
              <a:rPr lang="en-US" sz="2000" dirty="0" err="1">
                <a:hlinkClick r:id="rId2"/>
              </a:rPr>
              <a:t>Bahini</a:t>
            </a:r>
            <a:r>
              <a:rPr lang="en-US" sz="2000" dirty="0"/>
              <a:t> </a:t>
            </a:r>
            <a:r>
              <a:rPr lang="as-IN" sz="2000" dirty="0"/>
              <a:t>ও ভারতীয় </a:t>
            </a:r>
            <a:r>
              <a:rPr lang="en-US" sz="2000" dirty="0"/>
              <a:t>Army) </a:t>
            </a:r>
            <a:r>
              <a:rPr lang="as-IN" sz="2000" dirty="0"/>
              <a:t>এর কাছে পাকিস্তানি বাহিনীর আত্মসমর্পণ এবং বাংলাদেশের বিজয়।</a:t>
            </a:r>
            <a:endParaRPr lang="as-IN" dirty="0"/>
          </a:p>
          <a:p>
            <a:r>
              <a:rPr lang="as-IN" sz="2400" b="1" dirty="0"/>
              <a:t>জন্ম:</a:t>
            </a:r>
            <a:r>
              <a:rPr lang="as-IN" dirty="0"/>
              <a:t> </a:t>
            </a:r>
            <a:r>
              <a:rPr lang="as-IN" sz="2000" dirty="0"/>
              <a:t>দীর্ঘ ৯ মাসের রক্তক্ষয়ী যুদ্ধের পর বাংলাদেশ একটি স্বাধীন জাতিরাষ্ট্র হিসেবে আত্মপ্রকাশ করে। </a:t>
            </a:r>
          </a:p>
          <a:p>
            <a:endParaRPr lang="en-US" dirty="0"/>
          </a:p>
        </p:txBody>
      </p:sp>
      <p:sp>
        <p:nvSpPr>
          <p:cNvPr id="3" name="TextBox 2"/>
          <p:cNvSpPr txBox="1"/>
          <p:nvPr/>
        </p:nvSpPr>
        <p:spPr>
          <a:xfrm>
            <a:off x="609600" y="2667000"/>
            <a:ext cx="8458200" cy="1938992"/>
          </a:xfrm>
          <a:prstGeom prst="rect">
            <a:avLst/>
          </a:prstGeom>
          <a:noFill/>
        </p:spPr>
        <p:txBody>
          <a:bodyPr wrap="square" rtlCol="0">
            <a:spAutoFit/>
          </a:bodyPr>
          <a:lstStyle/>
          <a:p>
            <a:r>
              <a:rPr lang="as-IN" sz="2000" b="1" dirty="0"/>
              <a:t>স্বাধীনতার লাভ:</a:t>
            </a:r>
            <a:r>
              <a:rPr lang="as-IN" dirty="0"/>
              <a:t> </a:t>
            </a:r>
            <a:r>
              <a:rPr lang="as-IN" sz="2000" dirty="0"/>
              <a:t>১৯৭১ সালের ১৬ই ডিসেম্বর পাকিস্তানি সেনাবাহিনীর আত্মসমর্পণের মাধ্যমে বাংলাদেশ একটি স্বাধীন ও সার্বভৌম রাষ্ট্র হিসেবে প্রতিষ্ঠা লাভ করে</a:t>
            </a:r>
            <a:r>
              <a:rPr lang="as-IN" sz="2000" dirty="0" smtClean="0"/>
              <a:t>।</a:t>
            </a:r>
            <a:endParaRPr lang="en-US" sz="2000" dirty="0" smtClean="0"/>
          </a:p>
          <a:p>
            <a:endParaRPr lang="as-IN" sz="2000" dirty="0"/>
          </a:p>
          <a:p>
            <a:r>
              <a:rPr lang="as-IN" sz="2000" dirty="0"/>
              <a:t>সংক্ষেপে, মুক্তিযুদ্ধের ফলাফল ছিল একটি নতুন জাতিরাষ্ট্রের জন্ম, যা স্বাধীনতা, সার্বভৌমত্ব এবং একটি নতুন পরিচয়ের প্রতীক। </a:t>
            </a:r>
            <a:endParaRPr lang="en-US" sz="2000" dirty="0"/>
          </a:p>
        </p:txBody>
      </p:sp>
    </p:spTree>
    <p:extLst>
      <p:ext uri="{BB962C8B-B14F-4D97-AF65-F5344CB8AC3E}">
        <p14:creationId xmlns:p14="http://schemas.microsoft.com/office/powerpoint/2010/main" val="94435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296400" cy="685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2" name="TextBox 1"/>
          <p:cNvSpPr txBox="1"/>
          <p:nvPr/>
        </p:nvSpPr>
        <p:spPr>
          <a:xfrm>
            <a:off x="2514600" y="457200"/>
            <a:ext cx="2514600" cy="830997"/>
          </a:xfrm>
          <a:prstGeom prst="rect">
            <a:avLst/>
          </a:prstGeom>
          <a:solidFill>
            <a:srgbClr val="FF0000"/>
          </a:solidFill>
        </p:spPr>
        <p:txBody>
          <a:bodyPr wrap="square" rtlCol="0">
            <a:spAutoFit/>
          </a:bodyPr>
          <a:lstStyle/>
          <a:p>
            <a:r>
              <a:rPr lang="en-US" sz="4800" dirty="0" err="1" smtClean="0">
                <a:solidFill>
                  <a:srgbClr val="0070C0"/>
                </a:solidFill>
              </a:rPr>
              <a:t>মূল্যায়ন</a:t>
            </a:r>
            <a:r>
              <a:rPr lang="en-US" sz="4800" dirty="0" smtClean="0">
                <a:solidFill>
                  <a:srgbClr val="0070C0"/>
                </a:solidFill>
              </a:rPr>
              <a:t> </a:t>
            </a:r>
            <a:endParaRPr lang="en-US" sz="2400" dirty="0">
              <a:solidFill>
                <a:srgbClr val="0070C0"/>
              </a:solidFill>
            </a:endParaRPr>
          </a:p>
        </p:txBody>
      </p:sp>
      <p:sp>
        <p:nvSpPr>
          <p:cNvPr id="3" name="TextBox 2"/>
          <p:cNvSpPr txBox="1"/>
          <p:nvPr/>
        </p:nvSpPr>
        <p:spPr>
          <a:xfrm>
            <a:off x="381000" y="2113240"/>
            <a:ext cx="8686800" cy="523220"/>
          </a:xfrm>
          <a:prstGeom prst="rect">
            <a:avLst/>
          </a:prstGeom>
          <a:noFill/>
        </p:spPr>
        <p:txBody>
          <a:bodyPr wrap="square" rtlCol="0">
            <a:spAutoFit/>
          </a:bodyPr>
          <a:lstStyle/>
          <a:p>
            <a:r>
              <a:rPr lang="en-US" sz="2800" dirty="0" smtClean="0"/>
              <a:t>১</a:t>
            </a:r>
            <a:r>
              <a:rPr lang="en-US" sz="2800" dirty="0" smtClean="0"/>
              <a:t>। </a:t>
            </a:r>
            <a:r>
              <a:rPr lang="en-US" sz="2800" dirty="0" err="1" smtClean="0"/>
              <a:t>মুক্তিযুদ্ধ</a:t>
            </a:r>
            <a:r>
              <a:rPr lang="en-US" sz="2800" dirty="0" smtClean="0"/>
              <a:t> </a:t>
            </a:r>
            <a:r>
              <a:rPr lang="en-US" sz="2800" dirty="0" err="1" smtClean="0"/>
              <a:t>কাকে</a:t>
            </a:r>
            <a:r>
              <a:rPr lang="en-US" sz="2800" dirty="0" smtClean="0"/>
              <a:t> </a:t>
            </a:r>
            <a:r>
              <a:rPr lang="en-US" sz="2800" dirty="0" err="1" smtClean="0"/>
              <a:t>বলে</a:t>
            </a:r>
            <a:r>
              <a:rPr lang="en-US" sz="2800" dirty="0" smtClean="0"/>
              <a:t>।</a:t>
            </a:r>
            <a:endParaRPr lang="en-US" sz="2800" dirty="0"/>
          </a:p>
        </p:txBody>
      </p:sp>
      <p:sp>
        <p:nvSpPr>
          <p:cNvPr id="4" name="TextBox 3"/>
          <p:cNvSpPr txBox="1"/>
          <p:nvPr/>
        </p:nvSpPr>
        <p:spPr>
          <a:xfrm>
            <a:off x="381000" y="2743200"/>
            <a:ext cx="8153400" cy="523220"/>
          </a:xfrm>
          <a:prstGeom prst="rect">
            <a:avLst/>
          </a:prstGeom>
          <a:noFill/>
        </p:spPr>
        <p:txBody>
          <a:bodyPr wrap="square" rtlCol="0">
            <a:spAutoFit/>
          </a:bodyPr>
          <a:lstStyle/>
          <a:p>
            <a:r>
              <a:rPr lang="en-US" sz="2800" dirty="0" smtClean="0"/>
              <a:t>২</a:t>
            </a:r>
            <a:r>
              <a:rPr lang="en-US" sz="2800" dirty="0" smtClean="0"/>
              <a:t>। </a:t>
            </a:r>
            <a:r>
              <a:rPr lang="en-US" sz="2800" dirty="0" err="1" smtClean="0"/>
              <a:t>কত</a:t>
            </a:r>
            <a:r>
              <a:rPr lang="en-US" sz="2800" dirty="0" smtClean="0"/>
              <a:t> </a:t>
            </a:r>
            <a:r>
              <a:rPr lang="en-US" sz="2800" dirty="0" err="1" smtClean="0"/>
              <a:t>মাস</a:t>
            </a:r>
            <a:r>
              <a:rPr lang="en-US" sz="2800" dirty="0" smtClean="0"/>
              <a:t> এ </a:t>
            </a:r>
            <a:r>
              <a:rPr lang="en-US" sz="2800" dirty="0" err="1" smtClean="0"/>
              <a:t>আন্দোলন</a:t>
            </a:r>
            <a:r>
              <a:rPr lang="en-US" sz="2800" dirty="0" smtClean="0"/>
              <a:t> </a:t>
            </a:r>
            <a:r>
              <a:rPr lang="en-US" sz="2800" dirty="0" err="1" smtClean="0"/>
              <a:t>চলে</a:t>
            </a:r>
            <a:r>
              <a:rPr lang="en-US" sz="2800" dirty="0" smtClean="0"/>
              <a:t>।</a:t>
            </a:r>
            <a:endParaRPr lang="en-US" sz="2800" dirty="0"/>
          </a:p>
        </p:txBody>
      </p:sp>
      <p:sp>
        <p:nvSpPr>
          <p:cNvPr id="5" name="TextBox 4"/>
          <p:cNvSpPr txBox="1"/>
          <p:nvPr/>
        </p:nvSpPr>
        <p:spPr>
          <a:xfrm>
            <a:off x="381000" y="3505200"/>
            <a:ext cx="8382000" cy="523220"/>
          </a:xfrm>
          <a:prstGeom prst="rect">
            <a:avLst/>
          </a:prstGeom>
          <a:noFill/>
        </p:spPr>
        <p:txBody>
          <a:bodyPr wrap="square" rtlCol="0">
            <a:spAutoFit/>
          </a:bodyPr>
          <a:lstStyle/>
          <a:p>
            <a:r>
              <a:rPr lang="en-US" sz="2400" dirty="0" smtClean="0"/>
              <a:t>৩</a:t>
            </a:r>
            <a:r>
              <a:rPr lang="en-US" sz="2800" dirty="0" smtClean="0"/>
              <a:t>। এ </a:t>
            </a:r>
            <a:r>
              <a:rPr lang="en-US" sz="2800" dirty="0" err="1" smtClean="0"/>
              <a:t>আন্দোলনে</a:t>
            </a:r>
            <a:r>
              <a:rPr lang="en-US" sz="2800" dirty="0" smtClean="0"/>
              <a:t> </a:t>
            </a:r>
            <a:r>
              <a:rPr lang="en-US" sz="2800" dirty="0" err="1" smtClean="0"/>
              <a:t>কারা</a:t>
            </a:r>
            <a:r>
              <a:rPr lang="en-US" sz="2800" dirty="0" smtClean="0"/>
              <a:t> </a:t>
            </a:r>
            <a:r>
              <a:rPr lang="en-US" sz="2800" dirty="0" err="1" smtClean="0"/>
              <a:t>অংশ</a:t>
            </a:r>
            <a:r>
              <a:rPr lang="en-US" sz="2800" dirty="0" smtClean="0"/>
              <a:t> </a:t>
            </a:r>
            <a:r>
              <a:rPr lang="en-US" sz="2800" dirty="0" err="1" smtClean="0"/>
              <a:t>গ্রহন</a:t>
            </a:r>
            <a:r>
              <a:rPr lang="en-US" sz="2800" dirty="0" smtClean="0"/>
              <a:t> </a:t>
            </a:r>
            <a:r>
              <a:rPr lang="en-US" sz="2800" dirty="0" err="1" smtClean="0"/>
              <a:t>করে</a:t>
            </a:r>
            <a:r>
              <a:rPr lang="en-US" sz="2800" dirty="0" smtClean="0"/>
              <a:t>।</a:t>
            </a:r>
            <a:endParaRPr lang="en-US" sz="2800" dirty="0"/>
          </a:p>
        </p:txBody>
      </p:sp>
      <p:sp>
        <p:nvSpPr>
          <p:cNvPr id="7" name="TextBox 6"/>
          <p:cNvSpPr txBox="1"/>
          <p:nvPr/>
        </p:nvSpPr>
        <p:spPr>
          <a:xfrm>
            <a:off x="838200" y="1600200"/>
            <a:ext cx="7086600" cy="400110"/>
          </a:xfrm>
          <a:prstGeom prst="rect">
            <a:avLst/>
          </a:prstGeom>
          <a:noFill/>
        </p:spPr>
        <p:txBody>
          <a:bodyPr wrap="square" rtlCol="0">
            <a:spAutoFit/>
          </a:bodyPr>
          <a:lstStyle/>
          <a:p>
            <a:r>
              <a:rPr lang="en-US" sz="2000" dirty="0" err="1" smtClean="0"/>
              <a:t>নিচের</a:t>
            </a:r>
            <a:r>
              <a:rPr lang="en-US" sz="2000" dirty="0" smtClean="0"/>
              <a:t> </a:t>
            </a:r>
            <a:r>
              <a:rPr lang="en-US" sz="2000" dirty="0" err="1" smtClean="0"/>
              <a:t>প্রশ্নগুলোর</a:t>
            </a:r>
            <a:r>
              <a:rPr lang="en-US" sz="2000" dirty="0" smtClean="0"/>
              <a:t> </a:t>
            </a:r>
            <a:r>
              <a:rPr lang="en-US" sz="2000" dirty="0" err="1" smtClean="0"/>
              <a:t>উত্তর</a:t>
            </a:r>
            <a:r>
              <a:rPr lang="en-US" sz="2000" dirty="0" smtClean="0"/>
              <a:t> </a:t>
            </a:r>
            <a:r>
              <a:rPr lang="en-US" sz="2000" dirty="0" err="1" smtClean="0"/>
              <a:t>দাও</a:t>
            </a:r>
            <a:r>
              <a:rPr lang="en-US" sz="2000" dirty="0" smtClean="0"/>
              <a:t>।</a:t>
            </a:r>
            <a:endParaRPr lang="en-US" sz="2000" dirty="0"/>
          </a:p>
        </p:txBody>
      </p:sp>
    </p:spTree>
    <p:extLst>
      <p:ext uri="{BB962C8B-B14F-4D97-AF65-F5344CB8AC3E}">
        <p14:creationId xmlns:p14="http://schemas.microsoft.com/office/powerpoint/2010/main" val="367454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2" name="TextBox 1"/>
          <p:cNvSpPr txBox="1"/>
          <p:nvPr/>
        </p:nvSpPr>
        <p:spPr>
          <a:xfrm>
            <a:off x="2667000" y="380999"/>
            <a:ext cx="4343400" cy="707886"/>
          </a:xfrm>
          <a:prstGeom prst="rect">
            <a:avLst/>
          </a:prstGeom>
          <a:noFill/>
        </p:spPr>
        <p:txBody>
          <a:bodyPr wrap="square" rtlCol="0">
            <a:spAutoFit/>
          </a:bodyPr>
          <a:lstStyle/>
          <a:p>
            <a:r>
              <a:rPr lang="en-US" sz="4000" dirty="0" err="1" smtClean="0">
                <a:solidFill>
                  <a:srgbClr val="FF0000"/>
                </a:solidFill>
              </a:rPr>
              <a:t>বাড়ীর</a:t>
            </a:r>
            <a:r>
              <a:rPr lang="en-US" sz="4000" dirty="0" smtClean="0">
                <a:solidFill>
                  <a:srgbClr val="FF0000"/>
                </a:solidFill>
              </a:rPr>
              <a:t> </a:t>
            </a:r>
            <a:r>
              <a:rPr lang="en-US" sz="4000" dirty="0" err="1" smtClean="0">
                <a:solidFill>
                  <a:srgbClr val="FF0000"/>
                </a:solidFill>
              </a:rPr>
              <a:t>কাজ</a:t>
            </a:r>
            <a:endParaRPr lang="en-US" sz="4000" dirty="0">
              <a:solidFill>
                <a:srgbClr val="FF0000"/>
              </a:solidFill>
            </a:endParaRPr>
          </a:p>
        </p:txBody>
      </p:sp>
      <p:sp>
        <p:nvSpPr>
          <p:cNvPr id="3" name="TextBox 2"/>
          <p:cNvSpPr txBox="1"/>
          <p:nvPr/>
        </p:nvSpPr>
        <p:spPr>
          <a:xfrm>
            <a:off x="1066800" y="1861810"/>
            <a:ext cx="6781800" cy="523220"/>
          </a:xfrm>
          <a:prstGeom prst="rect">
            <a:avLst/>
          </a:prstGeom>
          <a:noFill/>
        </p:spPr>
        <p:txBody>
          <a:bodyPr wrap="square" rtlCol="0">
            <a:spAutoFit/>
          </a:bodyPr>
          <a:lstStyle/>
          <a:p>
            <a:r>
              <a:rPr lang="en-US" sz="2800" dirty="0" smtClean="0"/>
              <a:t>১।মুক্তিযুদ্ধ </a:t>
            </a:r>
            <a:r>
              <a:rPr lang="en-US" sz="2800" dirty="0" err="1" smtClean="0"/>
              <a:t>বলতে</a:t>
            </a:r>
            <a:r>
              <a:rPr lang="en-US" sz="2800" dirty="0" smtClean="0"/>
              <a:t> </a:t>
            </a:r>
            <a:r>
              <a:rPr lang="en-US" sz="2800" dirty="0" err="1" smtClean="0"/>
              <a:t>কি</a:t>
            </a:r>
            <a:r>
              <a:rPr lang="en-US" sz="2800" dirty="0" smtClean="0"/>
              <a:t> </a:t>
            </a:r>
            <a:r>
              <a:rPr lang="en-US" sz="2800" dirty="0" err="1" smtClean="0"/>
              <a:t>বুঝ</a:t>
            </a:r>
            <a:r>
              <a:rPr lang="en-US" sz="2800" dirty="0" smtClean="0"/>
              <a:t> ? </a:t>
            </a:r>
            <a:endParaRPr lang="en-US" sz="2800" dirty="0"/>
          </a:p>
        </p:txBody>
      </p:sp>
      <p:sp>
        <p:nvSpPr>
          <p:cNvPr id="4" name="TextBox 3"/>
          <p:cNvSpPr txBox="1"/>
          <p:nvPr/>
        </p:nvSpPr>
        <p:spPr>
          <a:xfrm>
            <a:off x="990600" y="2743200"/>
            <a:ext cx="5943600" cy="523220"/>
          </a:xfrm>
          <a:prstGeom prst="rect">
            <a:avLst/>
          </a:prstGeom>
          <a:noFill/>
        </p:spPr>
        <p:txBody>
          <a:bodyPr wrap="square" rtlCol="0">
            <a:spAutoFit/>
          </a:bodyPr>
          <a:lstStyle/>
          <a:p>
            <a:r>
              <a:rPr lang="en-US" sz="2800" dirty="0" smtClean="0"/>
              <a:t>২।কত </a:t>
            </a:r>
            <a:r>
              <a:rPr lang="en-US" sz="2800" dirty="0" err="1" smtClean="0"/>
              <a:t>সালে</a:t>
            </a:r>
            <a:r>
              <a:rPr lang="en-US" sz="2800" dirty="0" smtClean="0"/>
              <a:t> </a:t>
            </a:r>
            <a:r>
              <a:rPr lang="en-US" sz="2800" dirty="0" err="1" smtClean="0"/>
              <a:t>মুক্তিযোদ্ধ</a:t>
            </a:r>
            <a:r>
              <a:rPr lang="en-US" sz="2800" dirty="0" smtClean="0"/>
              <a:t> </a:t>
            </a:r>
            <a:r>
              <a:rPr lang="en-US" sz="2800" dirty="0" err="1" smtClean="0"/>
              <a:t>হয়</a:t>
            </a:r>
            <a:r>
              <a:rPr lang="en-US" sz="2800" dirty="0" smtClean="0"/>
              <a:t>।</a:t>
            </a:r>
            <a:endParaRPr lang="en-US" sz="2800" dirty="0"/>
          </a:p>
        </p:txBody>
      </p:sp>
      <p:sp>
        <p:nvSpPr>
          <p:cNvPr id="5" name="TextBox 4"/>
          <p:cNvSpPr txBox="1"/>
          <p:nvPr/>
        </p:nvSpPr>
        <p:spPr>
          <a:xfrm>
            <a:off x="990600" y="3429000"/>
            <a:ext cx="6553200" cy="523220"/>
          </a:xfrm>
          <a:prstGeom prst="rect">
            <a:avLst/>
          </a:prstGeom>
          <a:noFill/>
        </p:spPr>
        <p:txBody>
          <a:bodyPr wrap="square" rtlCol="0">
            <a:spAutoFit/>
          </a:bodyPr>
          <a:lstStyle/>
          <a:p>
            <a:r>
              <a:rPr lang="en-US" sz="2400" dirty="0" smtClean="0"/>
              <a:t>৩।</a:t>
            </a:r>
            <a:r>
              <a:rPr lang="en-US" sz="2800" dirty="0" smtClean="0"/>
              <a:t>এ </a:t>
            </a:r>
            <a:r>
              <a:rPr lang="en-US" sz="2800" dirty="0" err="1" smtClean="0"/>
              <a:t>যুদ্ধে</a:t>
            </a:r>
            <a:r>
              <a:rPr lang="en-US" sz="2800" dirty="0" smtClean="0"/>
              <a:t> </a:t>
            </a:r>
            <a:r>
              <a:rPr lang="en-US" sz="2800" dirty="0" err="1" smtClean="0"/>
              <a:t>কত</a:t>
            </a:r>
            <a:r>
              <a:rPr lang="en-US" sz="2800" dirty="0" smtClean="0"/>
              <a:t> </a:t>
            </a:r>
            <a:r>
              <a:rPr lang="en-US" sz="2800" dirty="0" err="1" smtClean="0"/>
              <a:t>লোক</a:t>
            </a:r>
            <a:r>
              <a:rPr lang="en-US" sz="2800" dirty="0" smtClean="0"/>
              <a:t> </a:t>
            </a:r>
            <a:r>
              <a:rPr lang="en-US" sz="2800" dirty="0" err="1" smtClean="0"/>
              <a:t>মারা</a:t>
            </a:r>
            <a:r>
              <a:rPr lang="en-US" sz="2800" dirty="0" smtClean="0"/>
              <a:t> </a:t>
            </a:r>
            <a:r>
              <a:rPr lang="en-US" sz="2800" dirty="0" err="1" smtClean="0"/>
              <a:t>যায়</a:t>
            </a:r>
            <a:r>
              <a:rPr lang="en-US" sz="2800" dirty="0" smtClean="0"/>
              <a:t>।</a:t>
            </a:r>
            <a:endParaRPr lang="en-US" sz="2800" dirty="0"/>
          </a:p>
        </p:txBody>
      </p:sp>
    </p:spTree>
    <p:extLst>
      <p:ext uri="{BB962C8B-B14F-4D97-AF65-F5344CB8AC3E}">
        <p14:creationId xmlns:p14="http://schemas.microsoft.com/office/powerpoint/2010/main" val="146015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TotalTime>
  <Words>249</Words>
  <Application>Microsoft Office PowerPoint</Application>
  <PresentationFormat>On-screen Show (4:3)</PresentationFormat>
  <Paragraphs>50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পরিচিতি</vt:lpstr>
      <vt:lpstr>PowerPoint Presentation</vt:lpstr>
      <vt:lpstr>PowerPoint Presentation</vt:lpstr>
      <vt:lpstr>শিখনফল</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queen</dc:creator>
  <cp:lastModifiedBy>queen</cp:lastModifiedBy>
  <cp:revision>280</cp:revision>
  <dcterms:created xsi:type="dcterms:W3CDTF">2006-08-16T00:00:00Z</dcterms:created>
  <dcterms:modified xsi:type="dcterms:W3CDTF">2026-01-17T10:01:52Z</dcterms:modified>
</cp:coreProperties>
</file>