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71" r:id="rId2"/>
    <p:sldId id="267" r:id="rId3"/>
    <p:sldId id="257" r:id="rId4"/>
    <p:sldId id="268" r:id="rId5"/>
    <p:sldId id="272" r:id="rId6"/>
    <p:sldId id="284" r:id="rId7"/>
    <p:sldId id="273" r:id="rId8"/>
    <p:sldId id="274" r:id="rId9"/>
    <p:sldId id="283" r:id="rId10"/>
    <p:sldId id="285" r:id="rId11"/>
    <p:sldId id="286" r:id="rId12"/>
    <p:sldId id="289" r:id="rId13"/>
    <p:sldId id="287" r:id="rId14"/>
    <p:sldId id="290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E1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F8892-44E0-4994-A463-69D9A6611018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</dgm:pt>
    <dgm:pt modelId="{46972539-6B7E-4C25-B344-44CF4CD931C6}">
      <dgm:prSet phldrT="[Text]" custT="1"/>
      <dgm:spPr/>
      <dgm:t>
        <a:bodyPr/>
        <a:lstStyle/>
        <a:p>
          <a:pPr algn="l" rtl="1"/>
          <a:r>
            <a:rPr lang="en-US" sz="3600" dirty="0" smtClean="0">
              <a:latin typeface="SutonnyMJ" pitchFamily="2" charset="0"/>
              <a:cs typeface="SutonnyMJ" pitchFamily="2" charset="0"/>
            </a:rPr>
            <a:t> 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Nygv”Q</a:t>
          </a:r>
          <a:r>
            <a:rPr lang="ar-SA" sz="4000" dirty="0" smtClean="0"/>
            <a:t>ينام الطفل</a:t>
          </a:r>
          <a:endParaRPr lang="en-US" sz="4000" dirty="0" smtClean="0"/>
        </a:p>
        <a:p>
          <a:pPr algn="l" rtl="1"/>
          <a:r>
            <a:rPr lang="en-US" sz="3600" dirty="0" err="1" smtClean="0">
              <a:latin typeface="SutonnyMJ" pitchFamily="2" charset="0"/>
              <a:cs typeface="SutonnyMJ" pitchFamily="2" charset="0"/>
            </a:rPr>
            <a:t>Nygv‡bv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wkïwU‡K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wb‡qB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600" dirty="0">
            <a:latin typeface="SutonnyMJ" pitchFamily="2" charset="0"/>
            <a:cs typeface="SutonnyMJ" pitchFamily="2" charset="0"/>
          </a:endParaRPr>
        </a:p>
      </dgm:t>
    </dgm:pt>
    <dgm:pt modelId="{C4941572-035B-4EE0-A25A-DBFA4B54E221}" type="parTrans" cxnId="{DFDC157C-0424-4080-BEC7-127A51AAD3BA}">
      <dgm:prSet/>
      <dgm:spPr/>
      <dgm:t>
        <a:bodyPr/>
        <a:lstStyle/>
        <a:p>
          <a:endParaRPr lang="en-US"/>
        </a:p>
      </dgm:t>
    </dgm:pt>
    <dgm:pt modelId="{519566F2-63E6-4A1B-AC38-C8E7C4E5F1ED}" type="sibTrans" cxnId="{DFDC157C-0424-4080-BEC7-127A51AAD3BA}">
      <dgm:prSet/>
      <dgm:spPr/>
      <dgm:t>
        <a:bodyPr/>
        <a:lstStyle/>
        <a:p>
          <a:endParaRPr lang="en-US"/>
        </a:p>
      </dgm:t>
    </dgm:pt>
    <dgm:pt modelId="{C9777FCF-D698-4C41-B312-3B9AA8141336}">
      <dgm:prSet phldrT="[Text]" custT="1"/>
      <dgm:spPr/>
      <dgm:t>
        <a:bodyPr/>
        <a:lstStyle/>
        <a:p>
          <a:pPr algn="l"/>
          <a:r>
            <a:rPr lang="ar-SA" sz="3200" dirty="0" smtClean="0"/>
            <a:t> </a:t>
          </a:r>
          <a:r>
            <a:rPr lang="ar-SA" sz="4000" dirty="0" smtClean="0"/>
            <a:t>يضجك الطفل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nvm‡Q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</a:p>
        <a:p>
          <a:pPr algn="l"/>
          <a:r>
            <a:rPr lang="en-US" sz="3600" dirty="0" err="1" smtClean="0">
              <a:latin typeface="SutonnyMJ" pitchFamily="2" charset="0"/>
              <a:cs typeface="SutonnyMJ" pitchFamily="2" charset="0"/>
            </a:rPr>
            <a:t>nvmv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wkïwU‡K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wb‡qB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600" dirty="0"/>
        </a:p>
      </dgm:t>
    </dgm:pt>
    <dgm:pt modelId="{51372DF3-7351-49BE-BB69-0CB4F8B889AF}" type="parTrans" cxnId="{07CA206E-B87E-4168-B442-CA4625E39D49}">
      <dgm:prSet/>
      <dgm:spPr/>
      <dgm:t>
        <a:bodyPr/>
        <a:lstStyle/>
        <a:p>
          <a:endParaRPr lang="en-US"/>
        </a:p>
      </dgm:t>
    </dgm:pt>
    <dgm:pt modelId="{1E474933-93D1-471A-A381-20D6D13C86E0}" type="sibTrans" cxnId="{07CA206E-B87E-4168-B442-CA4625E39D49}">
      <dgm:prSet/>
      <dgm:spPr/>
      <dgm:t>
        <a:bodyPr/>
        <a:lstStyle/>
        <a:p>
          <a:endParaRPr lang="en-US"/>
        </a:p>
      </dgm:t>
    </dgm:pt>
    <dgm:pt modelId="{BA8F27D5-C575-4376-B66F-9B874021F2DD}">
      <dgm:prSet phldrT="[Text]" custT="1"/>
      <dgm:spPr/>
      <dgm:t>
        <a:bodyPr/>
        <a:lstStyle/>
        <a:p>
          <a:pPr algn="l"/>
          <a:r>
            <a:rPr lang="ar-SA" sz="4000" dirty="0" smtClean="0"/>
            <a:t>يبكي الطفل</a:t>
          </a:r>
          <a:r>
            <a:rPr lang="en-US" sz="4000" dirty="0" smtClean="0"/>
            <a:t> 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Kvbœv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Ki‡Q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</a:p>
        <a:p>
          <a:pPr algn="l"/>
          <a:r>
            <a:rPr lang="en-US" sz="3300" dirty="0" err="1" smtClean="0">
              <a:latin typeface="SutonnyMJ" pitchFamily="2" charset="0"/>
              <a:cs typeface="SutonnyMJ" pitchFamily="2" charset="0"/>
            </a:rPr>
            <a:t>Kvbœv</a:t>
          </a:r>
          <a:r>
            <a:rPr lang="en-US" sz="33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dirty="0" err="1" smtClean="0">
              <a:latin typeface="SutonnyMJ" pitchFamily="2" charset="0"/>
              <a:cs typeface="SutonnyMJ" pitchFamily="2" charset="0"/>
            </a:rPr>
            <a:t>Kiv</a:t>
          </a:r>
          <a:r>
            <a:rPr lang="en-US" sz="33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3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dirty="0" err="1" smtClean="0">
              <a:latin typeface="SutonnyMJ" pitchFamily="2" charset="0"/>
              <a:cs typeface="SutonnyMJ" pitchFamily="2" charset="0"/>
            </a:rPr>
            <a:t>wkïwU‡K</a:t>
          </a:r>
          <a:r>
            <a:rPr lang="en-US" sz="33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dirty="0" err="1" smtClean="0">
              <a:latin typeface="SutonnyMJ" pitchFamily="2" charset="0"/>
              <a:cs typeface="SutonnyMJ" pitchFamily="2" charset="0"/>
            </a:rPr>
            <a:t>wb‡qB</a:t>
          </a:r>
          <a:r>
            <a:rPr lang="en-US" sz="33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3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300" dirty="0"/>
        </a:p>
      </dgm:t>
    </dgm:pt>
    <dgm:pt modelId="{7B5079E7-1E0F-4012-88A1-EA2FEDC43B9C}" type="sibTrans" cxnId="{A5E4455F-FCBF-4F5E-B09A-BA922D8A3B76}">
      <dgm:prSet/>
      <dgm:spPr/>
      <dgm:t>
        <a:bodyPr/>
        <a:lstStyle/>
        <a:p>
          <a:endParaRPr lang="en-US"/>
        </a:p>
      </dgm:t>
    </dgm:pt>
    <dgm:pt modelId="{97671505-19BB-4F3E-8EAD-77B1F271224C}" type="parTrans" cxnId="{A5E4455F-FCBF-4F5E-B09A-BA922D8A3B76}">
      <dgm:prSet/>
      <dgm:spPr/>
      <dgm:t>
        <a:bodyPr/>
        <a:lstStyle/>
        <a:p>
          <a:endParaRPr lang="en-US"/>
        </a:p>
      </dgm:t>
    </dgm:pt>
    <dgm:pt modelId="{FC6D3A16-1CFD-4EDF-8492-0F9D31900AB5}" type="pres">
      <dgm:prSet presAssocID="{B1AF8892-44E0-4994-A463-69D9A6611018}" presName="linearFlow" presStyleCnt="0">
        <dgm:presLayoutVars>
          <dgm:dir/>
          <dgm:resizeHandles val="exact"/>
        </dgm:presLayoutVars>
      </dgm:prSet>
      <dgm:spPr/>
    </dgm:pt>
    <dgm:pt modelId="{D00CE2BA-20B9-4224-864D-6DA905394712}" type="pres">
      <dgm:prSet presAssocID="{46972539-6B7E-4C25-B344-44CF4CD931C6}" presName="composite" presStyleCnt="0"/>
      <dgm:spPr/>
    </dgm:pt>
    <dgm:pt modelId="{E8D8E698-768D-4C03-8A1C-CFF13CD862C0}" type="pres">
      <dgm:prSet presAssocID="{46972539-6B7E-4C25-B344-44CF4CD931C6}" presName="imgShp" presStyleLbl="fgImgPlace1" presStyleIdx="0" presStyleCnt="3" custLinFactNeighborX="-64865" custLinFactNeighborY="-6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B49AA8A-4744-4D6C-8F47-A0F98A4F279F}" type="pres">
      <dgm:prSet presAssocID="{46972539-6B7E-4C25-B344-44CF4CD931C6}" presName="txShp" presStyleLbl="node1" presStyleIdx="0" presStyleCnt="3" custScaleX="130045" custLinFactNeighborX="4604" custLinFactNeighborY="-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5C572-CAEE-436C-ABA6-3F3E8C78863C}" type="pres">
      <dgm:prSet presAssocID="{519566F2-63E6-4A1B-AC38-C8E7C4E5F1ED}" presName="spacing" presStyleCnt="0"/>
      <dgm:spPr/>
    </dgm:pt>
    <dgm:pt modelId="{2D0DDA5F-6899-4888-8135-C3A26D4B44AB}" type="pres">
      <dgm:prSet presAssocID="{C9777FCF-D698-4C41-B312-3B9AA8141336}" presName="composite" presStyleCnt="0"/>
      <dgm:spPr/>
    </dgm:pt>
    <dgm:pt modelId="{EF01D952-2B8F-41F8-8AEB-5F7115EC0475}" type="pres">
      <dgm:prSet presAssocID="{C9777FCF-D698-4C41-B312-3B9AA8141336}" presName="imgShp" presStyleLbl="fgImgPlace1" presStyleIdx="1" presStyleCnt="3" custLinFactNeighborX="-59052" custLinFactNeighborY="-265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26FEE39D-B91E-4E61-84AC-FFBBBE544E73}" type="pres">
      <dgm:prSet presAssocID="{C9777FCF-D698-4C41-B312-3B9AA8141336}" presName="txShp" presStyleLbl="node1" presStyleIdx="1" presStyleCnt="3" custScaleX="131388" custLinFactNeighborX="3932" custLinFactNeighborY="2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63AAC-7368-421D-A4A7-5F461EF5B27F}" type="pres">
      <dgm:prSet presAssocID="{1E474933-93D1-471A-A381-20D6D13C86E0}" presName="spacing" presStyleCnt="0"/>
      <dgm:spPr/>
    </dgm:pt>
    <dgm:pt modelId="{14652B7C-3828-4FC9-8887-E362B9E8CA54}" type="pres">
      <dgm:prSet presAssocID="{BA8F27D5-C575-4376-B66F-9B874021F2DD}" presName="composite" presStyleCnt="0"/>
      <dgm:spPr/>
    </dgm:pt>
    <dgm:pt modelId="{410CCCDC-92B8-4C3D-9216-C38A1DE61BC4}" type="pres">
      <dgm:prSet presAssocID="{BA8F27D5-C575-4376-B66F-9B874021F2DD}" presName="imgShp" presStyleLbl="fgImgPlace1" presStyleIdx="2" presStyleCnt="3" custLinFactNeighborX="-59052" custLinFactNeighborY="11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FA59936D-92BF-446C-BA6F-2FCE8673CC4F}" type="pres">
      <dgm:prSet presAssocID="{BA8F27D5-C575-4376-B66F-9B874021F2DD}" presName="txShp" presStyleLbl="node1" presStyleIdx="2" presStyleCnt="3" custScaleX="130046" custLinFactNeighborX="4604" custLinFactNeighborY="-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2E7F5-097A-4F44-8ED7-78DECB2638E1}" type="presOf" srcId="{C9777FCF-D698-4C41-B312-3B9AA8141336}" destId="{26FEE39D-B91E-4E61-84AC-FFBBBE544E73}" srcOrd="0" destOrd="0" presId="urn:microsoft.com/office/officeart/2005/8/layout/vList3"/>
    <dgm:cxn modelId="{675E39B6-C035-4662-ADDB-B529DE689ED1}" type="presOf" srcId="{46972539-6B7E-4C25-B344-44CF4CD931C6}" destId="{BB49AA8A-4744-4D6C-8F47-A0F98A4F279F}" srcOrd="0" destOrd="0" presId="urn:microsoft.com/office/officeart/2005/8/layout/vList3"/>
    <dgm:cxn modelId="{62D29BDB-B3C0-4D7A-A35E-EAC6DB50EC73}" type="presOf" srcId="{B1AF8892-44E0-4994-A463-69D9A6611018}" destId="{FC6D3A16-1CFD-4EDF-8492-0F9D31900AB5}" srcOrd="0" destOrd="0" presId="urn:microsoft.com/office/officeart/2005/8/layout/vList3"/>
    <dgm:cxn modelId="{A5E4455F-FCBF-4F5E-B09A-BA922D8A3B76}" srcId="{B1AF8892-44E0-4994-A463-69D9A6611018}" destId="{BA8F27D5-C575-4376-B66F-9B874021F2DD}" srcOrd="2" destOrd="0" parTransId="{97671505-19BB-4F3E-8EAD-77B1F271224C}" sibTransId="{7B5079E7-1E0F-4012-88A1-EA2FEDC43B9C}"/>
    <dgm:cxn modelId="{07CA206E-B87E-4168-B442-CA4625E39D49}" srcId="{B1AF8892-44E0-4994-A463-69D9A6611018}" destId="{C9777FCF-D698-4C41-B312-3B9AA8141336}" srcOrd="1" destOrd="0" parTransId="{51372DF3-7351-49BE-BB69-0CB4F8B889AF}" sibTransId="{1E474933-93D1-471A-A381-20D6D13C86E0}"/>
    <dgm:cxn modelId="{A305DF4F-3322-4437-BCE2-AF8779A4F8DC}" type="presOf" srcId="{BA8F27D5-C575-4376-B66F-9B874021F2DD}" destId="{FA59936D-92BF-446C-BA6F-2FCE8673CC4F}" srcOrd="0" destOrd="0" presId="urn:microsoft.com/office/officeart/2005/8/layout/vList3"/>
    <dgm:cxn modelId="{DFDC157C-0424-4080-BEC7-127A51AAD3BA}" srcId="{B1AF8892-44E0-4994-A463-69D9A6611018}" destId="{46972539-6B7E-4C25-B344-44CF4CD931C6}" srcOrd="0" destOrd="0" parTransId="{C4941572-035B-4EE0-A25A-DBFA4B54E221}" sibTransId="{519566F2-63E6-4A1B-AC38-C8E7C4E5F1ED}"/>
    <dgm:cxn modelId="{41FFAEDD-51F8-4882-A619-5B99BBA95794}" type="presParOf" srcId="{FC6D3A16-1CFD-4EDF-8492-0F9D31900AB5}" destId="{D00CE2BA-20B9-4224-864D-6DA905394712}" srcOrd="0" destOrd="0" presId="urn:microsoft.com/office/officeart/2005/8/layout/vList3"/>
    <dgm:cxn modelId="{07C5BFE2-29A5-467B-A162-8A3B9519C347}" type="presParOf" srcId="{D00CE2BA-20B9-4224-864D-6DA905394712}" destId="{E8D8E698-768D-4C03-8A1C-CFF13CD862C0}" srcOrd="0" destOrd="0" presId="urn:microsoft.com/office/officeart/2005/8/layout/vList3"/>
    <dgm:cxn modelId="{D70395DD-1ABF-4896-AFE9-ECB92D1FD975}" type="presParOf" srcId="{D00CE2BA-20B9-4224-864D-6DA905394712}" destId="{BB49AA8A-4744-4D6C-8F47-A0F98A4F279F}" srcOrd="1" destOrd="0" presId="urn:microsoft.com/office/officeart/2005/8/layout/vList3"/>
    <dgm:cxn modelId="{759BA24F-95E6-48E0-AE6C-735842E42776}" type="presParOf" srcId="{FC6D3A16-1CFD-4EDF-8492-0F9D31900AB5}" destId="{B835C572-CAEE-436C-ABA6-3F3E8C78863C}" srcOrd="1" destOrd="0" presId="urn:microsoft.com/office/officeart/2005/8/layout/vList3"/>
    <dgm:cxn modelId="{6805D9F9-94AD-4CA9-BDEC-797D1DB1C488}" type="presParOf" srcId="{FC6D3A16-1CFD-4EDF-8492-0F9D31900AB5}" destId="{2D0DDA5F-6899-4888-8135-C3A26D4B44AB}" srcOrd="2" destOrd="0" presId="urn:microsoft.com/office/officeart/2005/8/layout/vList3"/>
    <dgm:cxn modelId="{9ED689AD-F5DA-45E6-B577-318843C4E07F}" type="presParOf" srcId="{2D0DDA5F-6899-4888-8135-C3A26D4B44AB}" destId="{EF01D952-2B8F-41F8-8AEB-5F7115EC0475}" srcOrd="0" destOrd="0" presId="urn:microsoft.com/office/officeart/2005/8/layout/vList3"/>
    <dgm:cxn modelId="{2F7B6CC0-7D7B-46FB-858D-F23B5BF00545}" type="presParOf" srcId="{2D0DDA5F-6899-4888-8135-C3A26D4B44AB}" destId="{26FEE39D-B91E-4E61-84AC-FFBBBE544E73}" srcOrd="1" destOrd="0" presId="urn:microsoft.com/office/officeart/2005/8/layout/vList3"/>
    <dgm:cxn modelId="{92D33120-D1B1-4B41-9FBB-FBE9FB2AB306}" type="presParOf" srcId="{FC6D3A16-1CFD-4EDF-8492-0F9D31900AB5}" destId="{F1563AAC-7368-421D-A4A7-5F461EF5B27F}" srcOrd="3" destOrd="0" presId="urn:microsoft.com/office/officeart/2005/8/layout/vList3"/>
    <dgm:cxn modelId="{51921945-7939-48FC-9D64-22736BF76FF2}" type="presParOf" srcId="{FC6D3A16-1CFD-4EDF-8492-0F9D31900AB5}" destId="{14652B7C-3828-4FC9-8887-E362B9E8CA54}" srcOrd="4" destOrd="0" presId="urn:microsoft.com/office/officeart/2005/8/layout/vList3"/>
    <dgm:cxn modelId="{80F062C6-0549-48BB-A51C-13B8A70DCA72}" type="presParOf" srcId="{14652B7C-3828-4FC9-8887-E362B9E8CA54}" destId="{410CCCDC-92B8-4C3D-9216-C38A1DE61BC4}" srcOrd="0" destOrd="0" presId="urn:microsoft.com/office/officeart/2005/8/layout/vList3"/>
    <dgm:cxn modelId="{C3191C31-9DBD-4F49-9424-BCD840BE0155}" type="presParOf" srcId="{14652B7C-3828-4FC9-8887-E362B9E8CA54}" destId="{FA59936D-92BF-446C-BA6F-2FCE8673CC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AF8892-44E0-4994-A463-69D9A6611018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46972539-6B7E-4C25-B344-44CF4CD931C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1"/>
          <a:r>
            <a:rPr lang="en-US" sz="3600" dirty="0" smtClean="0">
              <a:latin typeface="SutonnyMJ" pitchFamily="2" charset="0"/>
              <a:cs typeface="SutonnyMJ" pitchFamily="2" charset="0"/>
            </a:rPr>
            <a:t> 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ej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Lj‡Q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ar-SA" sz="4000" dirty="0" smtClean="0"/>
            <a:t>يلعب الطفل الكرة</a:t>
          </a:r>
          <a:endParaRPr lang="en-US" sz="4000" dirty="0" smtClean="0"/>
        </a:p>
        <a:p>
          <a:pPr algn="l" rtl="1"/>
          <a:r>
            <a:rPr lang="en-US" sz="3200" b="1" dirty="0" smtClean="0">
              <a:latin typeface="SutonnyMJ" pitchFamily="2" charset="0"/>
              <a:cs typeface="SutonnyMJ" pitchFamily="2" charset="0"/>
            </a:rPr>
            <a:t>†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Ljv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n‡Z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e‡ji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cÖ‡qvRb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200" b="1" dirty="0">
            <a:latin typeface="SutonnyMJ" pitchFamily="2" charset="0"/>
            <a:cs typeface="SutonnyMJ" pitchFamily="2" charset="0"/>
          </a:endParaRPr>
        </a:p>
      </dgm:t>
    </dgm:pt>
    <dgm:pt modelId="{C4941572-035B-4EE0-A25A-DBFA4B54E221}" type="parTrans" cxnId="{DFDC157C-0424-4080-BEC7-127A51AAD3BA}">
      <dgm:prSet/>
      <dgm:spPr/>
      <dgm:t>
        <a:bodyPr/>
        <a:lstStyle/>
        <a:p>
          <a:endParaRPr lang="en-US"/>
        </a:p>
      </dgm:t>
    </dgm:pt>
    <dgm:pt modelId="{519566F2-63E6-4A1B-AC38-C8E7C4E5F1ED}" type="sibTrans" cxnId="{DFDC157C-0424-4080-BEC7-127A51AAD3BA}">
      <dgm:prSet/>
      <dgm:spPr/>
      <dgm:t>
        <a:bodyPr/>
        <a:lstStyle/>
        <a:p>
          <a:endParaRPr lang="en-US"/>
        </a:p>
      </dgm:t>
    </dgm:pt>
    <dgm:pt modelId="{C9777FCF-D698-4C41-B312-3B9AA8141336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ar-SA" sz="3200" dirty="0" smtClean="0"/>
            <a:t> </a:t>
          </a:r>
          <a:r>
            <a:rPr lang="ar-SA" sz="4000" dirty="0" smtClean="0"/>
            <a:t>يشرب الطفل اللبن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`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ya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cvb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Ki‡Q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</a:p>
        <a:p>
          <a:pPr algn="l"/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cvbKiv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n‡Z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`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y‡ai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cÖ‡qvRb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200" b="1" dirty="0"/>
        </a:p>
      </dgm:t>
    </dgm:pt>
    <dgm:pt modelId="{51372DF3-7351-49BE-BB69-0CB4F8B889AF}" type="parTrans" cxnId="{07CA206E-B87E-4168-B442-CA4625E39D49}">
      <dgm:prSet/>
      <dgm:spPr/>
      <dgm:t>
        <a:bodyPr/>
        <a:lstStyle/>
        <a:p>
          <a:endParaRPr lang="en-US"/>
        </a:p>
      </dgm:t>
    </dgm:pt>
    <dgm:pt modelId="{1E474933-93D1-471A-A381-20D6D13C86E0}" type="sibTrans" cxnId="{07CA206E-B87E-4168-B442-CA4625E39D49}">
      <dgm:prSet/>
      <dgm:spPr/>
      <dgm:t>
        <a:bodyPr/>
        <a:lstStyle/>
        <a:p>
          <a:endParaRPr lang="en-US"/>
        </a:p>
      </dgm:t>
    </dgm:pt>
    <dgm:pt modelId="{BA8F27D5-C575-4376-B66F-9B874021F2DD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ar-SA" sz="4000" dirty="0" smtClean="0"/>
            <a:t>يقرأ الطفل الكتاب</a:t>
          </a:r>
          <a:r>
            <a:rPr lang="en-US" sz="4000" dirty="0" smtClean="0"/>
            <a:t> 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eB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co‡Q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</a:p>
        <a:p>
          <a:pPr algn="l"/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cov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n‡Z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eB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Gi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cÖ‡qvRb</a:t>
          </a:r>
          <a:r>
            <a:rPr lang="en-US" sz="3200" b="1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200" dirty="0"/>
        </a:p>
      </dgm:t>
    </dgm:pt>
    <dgm:pt modelId="{7B5079E7-1E0F-4012-88A1-EA2FEDC43B9C}" type="sibTrans" cxnId="{A5E4455F-FCBF-4F5E-B09A-BA922D8A3B76}">
      <dgm:prSet/>
      <dgm:spPr/>
      <dgm:t>
        <a:bodyPr/>
        <a:lstStyle/>
        <a:p>
          <a:endParaRPr lang="en-US"/>
        </a:p>
      </dgm:t>
    </dgm:pt>
    <dgm:pt modelId="{97671505-19BB-4F3E-8EAD-77B1F271224C}" type="parTrans" cxnId="{A5E4455F-FCBF-4F5E-B09A-BA922D8A3B76}">
      <dgm:prSet/>
      <dgm:spPr/>
      <dgm:t>
        <a:bodyPr/>
        <a:lstStyle/>
        <a:p>
          <a:endParaRPr lang="en-US"/>
        </a:p>
      </dgm:t>
    </dgm:pt>
    <dgm:pt modelId="{FC6D3A16-1CFD-4EDF-8492-0F9D31900AB5}" type="pres">
      <dgm:prSet presAssocID="{B1AF8892-44E0-4994-A463-69D9A6611018}" presName="linearFlow" presStyleCnt="0">
        <dgm:presLayoutVars>
          <dgm:dir/>
          <dgm:resizeHandles val="exact"/>
        </dgm:presLayoutVars>
      </dgm:prSet>
      <dgm:spPr/>
    </dgm:pt>
    <dgm:pt modelId="{D00CE2BA-20B9-4224-864D-6DA905394712}" type="pres">
      <dgm:prSet presAssocID="{46972539-6B7E-4C25-B344-44CF4CD931C6}" presName="composite" presStyleCnt="0"/>
      <dgm:spPr/>
    </dgm:pt>
    <dgm:pt modelId="{E8D8E698-768D-4C03-8A1C-CFF13CD862C0}" type="pres">
      <dgm:prSet presAssocID="{46972539-6B7E-4C25-B344-44CF4CD931C6}" presName="imgShp" presStyleLbl="fgImgPlace1" presStyleIdx="0" presStyleCnt="3" custLinFactNeighborX="-64865" custLinFactNeighborY="-69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BB49AA8A-4744-4D6C-8F47-A0F98A4F279F}" type="pres">
      <dgm:prSet presAssocID="{46972539-6B7E-4C25-B344-44CF4CD931C6}" presName="txShp" presStyleLbl="node1" presStyleIdx="0" presStyleCnt="3" custScaleX="130045" custLinFactNeighborX="4604" custLinFactNeighborY="-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35C572-CAEE-436C-ABA6-3F3E8C78863C}" type="pres">
      <dgm:prSet presAssocID="{519566F2-63E6-4A1B-AC38-C8E7C4E5F1ED}" presName="spacing" presStyleCnt="0"/>
      <dgm:spPr/>
    </dgm:pt>
    <dgm:pt modelId="{2D0DDA5F-6899-4888-8135-C3A26D4B44AB}" type="pres">
      <dgm:prSet presAssocID="{C9777FCF-D698-4C41-B312-3B9AA8141336}" presName="composite" presStyleCnt="0"/>
      <dgm:spPr/>
    </dgm:pt>
    <dgm:pt modelId="{EF01D952-2B8F-41F8-8AEB-5F7115EC0475}" type="pres">
      <dgm:prSet presAssocID="{C9777FCF-D698-4C41-B312-3B9AA8141336}" presName="imgShp" presStyleLbl="fgImgPlace1" presStyleIdx="1" presStyleCnt="3" custLinFactNeighborX="-59052" custLinFactNeighborY="-26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26FEE39D-B91E-4E61-84AC-FFBBBE544E73}" type="pres">
      <dgm:prSet presAssocID="{C9777FCF-D698-4C41-B312-3B9AA8141336}" presName="txShp" presStyleLbl="node1" presStyleIdx="1" presStyleCnt="3" custScaleX="131388" custLinFactNeighborX="3932" custLinFactNeighborY="2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63AAC-7368-421D-A4A7-5F461EF5B27F}" type="pres">
      <dgm:prSet presAssocID="{1E474933-93D1-471A-A381-20D6D13C86E0}" presName="spacing" presStyleCnt="0"/>
      <dgm:spPr/>
    </dgm:pt>
    <dgm:pt modelId="{14652B7C-3828-4FC9-8887-E362B9E8CA54}" type="pres">
      <dgm:prSet presAssocID="{BA8F27D5-C575-4376-B66F-9B874021F2DD}" presName="composite" presStyleCnt="0"/>
      <dgm:spPr/>
    </dgm:pt>
    <dgm:pt modelId="{410CCCDC-92B8-4C3D-9216-C38A1DE61BC4}" type="pres">
      <dgm:prSet presAssocID="{BA8F27D5-C575-4376-B66F-9B874021F2DD}" presName="imgShp" presStyleLbl="fgImgPlace1" presStyleIdx="2" presStyleCnt="3" custLinFactNeighborX="-54717" custLinFactNeighborY="1553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FA59936D-92BF-446C-BA6F-2FCE8673CC4F}" type="pres">
      <dgm:prSet presAssocID="{BA8F27D5-C575-4376-B66F-9B874021F2DD}" presName="txShp" presStyleLbl="node1" presStyleIdx="2" presStyleCnt="3" custScaleX="130046" custLinFactNeighborX="4604" custLinFactNeighborY="-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C0D3A4-2EBD-4F68-9E44-04A5B0E573A3}" type="presOf" srcId="{46972539-6B7E-4C25-B344-44CF4CD931C6}" destId="{BB49AA8A-4744-4D6C-8F47-A0F98A4F279F}" srcOrd="0" destOrd="0" presId="urn:microsoft.com/office/officeart/2005/8/layout/vList3"/>
    <dgm:cxn modelId="{C1E64BDB-4C9F-4D0B-87A1-0CAB67BDF31C}" type="presOf" srcId="{B1AF8892-44E0-4994-A463-69D9A6611018}" destId="{FC6D3A16-1CFD-4EDF-8492-0F9D31900AB5}" srcOrd="0" destOrd="0" presId="urn:microsoft.com/office/officeart/2005/8/layout/vList3"/>
    <dgm:cxn modelId="{936A328B-0F34-4B37-A239-94EF9C493859}" type="presOf" srcId="{BA8F27D5-C575-4376-B66F-9B874021F2DD}" destId="{FA59936D-92BF-446C-BA6F-2FCE8673CC4F}" srcOrd="0" destOrd="0" presId="urn:microsoft.com/office/officeart/2005/8/layout/vList3"/>
    <dgm:cxn modelId="{A5E4455F-FCBF-4F5E-B09A-BA922D8A3B76}" srcId="{B1AF8892-44E0-4994-A463-69D9A6611018}" destId="{BA8F27D5-C575-4376-B66F-9B874021F2DD}" srcOrd="2" destOrd="0" parTransId="{97671505-19BB-4F3E-8EAD-77B1F271224C}" sibTransId="{7B5079E7-1E0F-4012-88A1-EA2FEDC43B9C}"/>
    <dgm:cxn modelId="{07CA206E-B87E-4168-B442-CA4625E39D49}" srcId="{B1AF8892-44E0-4994-A463-69D9A6611018}" destId="{C9777FCF-D698-4C41-B312-3B9AA8141336}" srcOrd="1" destOrd="0" parTransId="{51372DF3-7351-49BE-BB69-0CB4F8B889AF}" sibTransId="{1E474933-93D1-471A-A381-20D6D13C86E0}"/>
    <dgm:cxn modelId="{DFDC157C-0424-4080-BEC7-127A51AAD3BA}" srcId="{B1AF8892-44E0-4994-A463-69D9A6611018}" destId="{46972539-6B7E-4C25-B344-44CF4CD931C6}" srcOrd="0" destOrd="0" parTransId="{C4941572-035B-4EE0-A25A-DBFA4B54E221}" sibTransId="{519566F2-63E6-4A1B-AC38-C8E7C4E5F1ED}"/>
    <dgm:cxn modelId="{6E037542-27E6-4A6B-A033-3091FDD0EFBE}" type="presOf" srcId="{C9777FCF-D698-4C41-B312-3B9AA8141336}" destId="{26FEE39D-B91E-4E61-84AC-FFBBBE544E73}" srcOrd="0" destOrd="0" presId="urn:microsoft.com/office/officeart/2005/8/layout/vList3"/>
    <dgm:cxn modelId="{8AA9B7BB-02D0-439D-959C-1C34A274B150}" type="presParOf" srcId="{FC6D3A16-1CFD-4EDF-8492-0F9D31900AB5}" destId="{D00CE2BA-20B9-4224-864D-6DA905394712}" srcOrd="0" destOrd="0" presId="urn:microsoft.com/office/officeart/2005/8/layout/vList3"/>
    <dgm:cxn modelId="{7E669B08-3B2C-4E9E-A1A5-9AAD62AF661F}" type="presParOf" srcId="{D00CE2BA-20B9-4224-864D-6DA905394712}" destId="{E8D8E698-768D-4C03-8A1C-CFF13CD862C0}" srcOrd="0" destOrd="0" presId="urn:microsoft.com/office/officeart/2005/8/layout/vList3"/>
    <dgm:cxn modelId="{53E4D296-50D9-4532-8388-79318BC06624}" type="presParOf" srcId="{D00CE2BA-20B9-4224-864D-6DA905394712}" destId="{BB49AA8A-4744-4D6C-8F47-A0F98A4F279F}" srcOrd="1" destOrd="0" presId="urn:microsoft.com/office/officeart/2005/8/layout/vList3"/>
    <dgm:cxn modelId="{F49FF6EB-5DBC-4BFB-83B5-0D4186E05B97}" type="presParOf" srcId="{FC6D3A16-1CFD-4EDF-8492-0F9D31900AB5}" destId="{B835C572-CAEE-436C-ABA6-3F3E8C78863C}" srcOrd="1" destOrd="0" presId="urn:microsoft.com/office/officeart/2005/8/layout/vList3"/>
    <dgm:cxn modelId="{C6112C08-5803-4C15-9679-05B00E88C689}" type="presParOf" srcId="{FC6D3A16-1CFD-4EDF-8492-0F9D31900AB5}" destId="{2D0DDA5F-6899-4888-8135-C3A26D4B44AB}" srcOrd="2" destOrd="0" presId="urn:microsoft.com/office/officeart/2005/8/layout/vList3"/>
    <dgm:cxn modelId="{F1F609BB-3394-47DF-82DB-B7EF7E0166F3}" type="presParOf" srcId="{2D0DDA5F-6899-4888-8135-C3A26D4B44AB}" destId="{EF01D952-2B8F-41F8-8AEB-5F7115EC0475}" srcOrd="0" destOrd="0" presId="urn:microsoft.com/office/officeart/2005/8/layout/vList3"/>
    <dgm:cxn modelId="{CAB4D52D-B24D-40B6-9BFD-0E061CBF6137}" type="presParOf" srcId="{2D0DDA5F-6899-4888-8135-C3A26D4B44AB}" destId="{26FEE39D-B91E-4E61-84AC-FFBBBE544E73}" srcOrd="1" destOrd="0" presId="urn:microsoft.com/office/officeart/2005/8/layout/vList3"/>
    <dgm:cxn modelId="{049BCCBD-87FE-4D41-9740-6B817294FDDE}" type="presParOf" srcId="{FC6D3A16-1CFD-4EDF-8492-0F9D31900AB5}" destId="{F1563AAC-7368-421D-A4A7-5F461EF5B27F}" srcOrd="3" destOrd="0" presId="urn:microsoft.com/office/officeart/2005/8/layout/vList3"/>
    <dgm:cxn modelId="{7D740D08-2710-4F9D-9B33-F924AAA6EAB3}" type="presParOf" srcId="{FC6D3A16-1CFD-4EDF-8492-0F9D31900AB5}" destId="{14652B7C-3828-4FC9-8887-E362B9E8CA54}" srcOrd="4" destOrd="0" presId="urn:microsoft.com/office/officeart/2005/8/layout/vList3"/>
    <dgm:cxn modelId="{70B9D578-667A-496F-861E-55C90A7D55C3}" type="presParOf" srcId="{14652B7C-3828-4FC9-8887-E362B9E8CA54}" destId="{410CCCDC-92B8-4C3D-9216-C38A1DE61BC4}" srcOrd="0" destOrd="0" presId="urn:microsoft.com/office/officeart/2005/8/layout/vList3"/>
    <dgm:cxn modelId="{DEF043B6-B6CC-4EEB-A672-ED408D64D522}" type="presParOf" srcId="{14652B7C-3828-4FC9-8887-E362B9E8CA54}" destId="{FA59936D-92BF-446C-BA6F-2FCE8673CC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AF6FE6-C49F-4D64-8C5A-7948E298DACF}" type="doc">
      <dgm:prSet loTypeId="urn:microsoft.com/office/officeart/2008/layout/PictureAccen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8F6623-EAD7-490A-BBE4-6BE44FCE167A}">
      <dgm:prSet phldrT="[Text]" custT="1"/>
      <dgm:spPr/>
      <dgm:t>
        <a:bodyPr/>
        <a:lstStyle/>
        <a:p>
          <a:r>
            <a:rPr lang="ar-SA" sz="40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ينقسم الفعل من حيث اللزوم والتعدي إلي قسمين</a:t>
          </a:r>
          <a:r>
            <a:rPr lang="ar-SA" sz="3000" b="1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endParaRPr lang="en-US" sz="3000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579F9A6-2098-422C-B85C-BB2F2B3A4B7E}" type="parTrans" cxnId="{531B75E6-A956-4E98-9EE2-ABB6E0C92048}">
      <dgm:prSet/>
      <dgm:spPr/>
      <dgm:t>
        <a:bodyPr/>
        <a:lstStyle/>
        <a:p>
          <a:endParaRPr lang="en-US"/>
        </a:p>
      </dgm:t>
    </dgm:pt>
    <dgm:pt modelId="{63673F63-4200-4DE5-8470-6AC381723B67}" type="sibTrans" cxnId="{531B75E6-A956-4E98-9EE2-ABB6E0C92048}">
      <dgm:prSet/>
      <dgm:spPr/>
      <dgm:t>
        <a:bodyPr/>
        <a:lstStyle/>
        <a:p>
          <a:endParaRPr lang="en-US"/>
        </a:p>
      </dgm:t>
    </dgm:pt>
    <dgm:pt modelId="{BFB6A3EB-33D8-4E1A-BF1A-9B214589558B}">
      <dgm:prSet phldrT="[Text]" custT="1"/>
      <dgm:spPr/>
      <dgm:t>
        <a:bodyPr/>
        <a:lstStyle/>
        <a:p>
          <a:r>
            <a:rPr lang="ar-SA" sz="8800" dirty="0" smtClean="0"/>
            <a:t>1- الفعل اللازم</a:t>
          </a:r>
          <a:endParaRPr lang="en-US" sz="8800" dirty="0"/>
        </a:p>
      </dgm:t>
    </dgm:pt>
    <dgm:pt modelId="{FC1DEF6F-AE42-469A-9E2F-46416131F48F}" type="parTrans" cxnId="{BD744A5B-CE76-4E3F-B468-FA676A75B818}">
      <dgm:prSet/>
      <dgm:spPr/>
      <dgm:t>
        <a:bodyPr/>
        <a:lstStyle/>
        <a:p>
          <a:endParaRPr lang="en-US"/>
        </a:p>
      </dgm:t>
    </dgm:pt>
    <dgm:pt modelId="{BB022294-3B69-4C9A-BD08-55A4FE9D5546}" type="sibTrans" cxnId="{BD744A5B-CE76-4E3F-B468-FA676A75B818}">
      <dgm:prSet/>
      <dgm:spPr/>
      <dgm:t>
        <a:bodyPr/>
        <a:lstStyle/>
        <a:p>
          <a:endParaRPr lang="en-US"/>
        </a:p>
      </dgm:t>
    </dgm:pt>
    <dgm:pt modelId="{FBB6D711-72DC-45BA-9EEF-276C3BD418AA}">
      <dgm:prSet phldrT="[Text]" custT="1"/>
      <dgm:spPr/>
      <dgm:t>
        <a:bodyPr/>
        <a:lstStyle/>
        <a:p>
          <a:r>
            <a:rPr lang="ar-SA" sz="8000" dirty="0" smtClean="0"/>
            <a:t>2- الفعل المتعدي</a:t>
          </a:r>
          <a:endParaRPr lang="en-US" sz="8000" dirty="0"/>
        </a:p>
      </dgm:t>
    </dgm:pt>
    <dgm:pt modelId="{14BAF65A-875B-4290-8BD4-BF2FBC54955D}" type="parTrans" cxnId="{0774A01D-4115-450E-811E-C542C58360A3}">
      <dgm:prSet/>
      <dgm:spPr/>
      <dgm:t>
        <a:bodyPr/>
        <a:lstStyle/>
        <a:p>
          <a:endParaRPr lang="en-US"/>
        </a:p>
      </dgm:t>
    </dgm:pt>
    <dgm:pt modelId="{38900366-3AA6-433D-B82E-BBDE46601B95}" type="sibTrans" cxnId="{0774A01D-4115-450E-811E-C542C58360A3}">
      <dgm:prSet/>
      <dgm:spPr/>
      <dgm:t>
        <a:bodyPr/>
        <a:lstStyle/>
        <a:p>
          <a:endParaRPr lang="en-US"/>
        </a:p>
      </dgm:t>
    </dgm:pt>
    <dgm:pt modelId="{FEE4E9D7-CE50-4268-89BC-00DD6D9B5FC7}" type="pres">
      <dgm:prSet presAssocID="{96AF6FE6-C49F-4D64-8C5A-7948E298DAC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D5DB6A-8803-4C49-BF7C-BA5FF4332520}" type="pres">
      <dgm:prSet presAssocID="{A38F6623-EAD7-490A-BBE4-6BE44FCE167A}" presName="root" presStyleCnt="0">
        <dgm:presLayoutVars>
          <dgm:chMax/>
          <dgm:chPref val="4"/>
        </dgm:presLayoutVars>
      </dgm:prSet>
      <dgm:spPr/>
    </dgm:pt>
    <dgm:pt modelId="{3C3EBCA8-159F-4FB9-99ED-DD9AA4D798C9}" type="pres">
      <dgm:prSet presAssocID="{A38F6623-EAD7-490A-BBE4-6BE44FCE167A}" presName="rootComposite" presStyleCnt="0">
        <dgm:presLayoutVars/>
      </dgm:prSet>
      <dgm:spPr/>
    </dgm:pt>
    <dgm:pt modelId="{135444C2-896C-4BC9-83EB-91086EC8A68A}" type="pres">
      <dgm:prSet presAssocID="{A38F6623-EAD7-490A-BBE4-6BE44FCE167A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21726459-43DF-47F1-8B3B-8601B3E08613}" type="pres">
      <dgm:prSet presAssocID="{A38F6623-EAD7-490A-BBE4-6BE44FCE167A}" presName="childShape" presStyleCnt="0">
        <dgm:presLayoutVars>
          <dgm:chMax val="0"/>
          <dgm:chPref val="0"/>
        </dgm:presLayoutVars>
      </dgm:prSet>
      <dgm:spPr/>
    </dgm:pt>
    <dgm:pt modelId="{BF0EA86B-BE25-4813-B7A4-60B8F8E93544}" type="pres">
      <dgm:prSet presAssocID="{BFB6A3EB-33D8-4E1A-BF1A-9B214589558B}" presName="childComposite" presStyleCnt="0">
        <dgm:presLayoutVars>
          <dgm:chMax val="0"/>
          <dgm:chPref val="0"/>
        </dgm:presLayoutVars>
      </dgm:prSet>
      <dgm:spPr/>
    </dgm:pt>
    <dgm:pt modelId="{E003DAD9-907D-4A85-BCE6-44D0E06A0520}" type="pres">
      <dgm:prSet presAssocID="{BFB6A3EB-33D8-4E1A-BF1A-9B214589558B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19DE3B99-71C6-4BEC-876B-ED4A956EAE37}" type="pres">
      <dgm:prSet presAssocID="{BFB6A3EB-33D8-4E1A-BF1A-9B214589558B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32F2D-01A8-45BE-B1C0-32B3D55480F2}" type="pres">
      <dgm:prSet presAssocID="{FBB6D711-72DC-45BA-9EEF-276C3BD418AA}" presName="childComposite" presStyleCnt="0">
        <dgm:presLayoutVars>
          <dgm:chMax val="0"/>
          <dgm:chPref val="0"/>
        </dgm:presLayoutVars>
      </dgm:prSet>
      <dgm:spPr/>
    </dgm:pt>
    <dgm:pt modelId="{30362369-E9C9-4028-898E-DD0E8AE45DAD}" type="pres">
      <dgm:prSet presAssocID="{FBB6D711-72DC-45BA-9EEF-276C3BD418AA}" presName="Image" presStyleLbl="node1" presStyleIdx="1" presStyleCnt="2" custScaleY="10013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83795245-5EA6-4A6F-8665-5387F3613A89}" type="pres">
      <dgm:prSet presAssocID="{FBB6D711-72DC-45BA-9EEF-276C3BD418AA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4A01D-4115-450E-811E-C542C58360A3}" srcId="{A38F6623-EAD7-490A-BBE4-6BE44FCE167A}" destId="{FBB6D711-72DC-45BA-9EEF-276C3BD418AA}" srcOrd="1" destOrd="0" parTransId="{14BAF65A-875B-4290-8BD4-BF2FBC54955D}" sibTransId="{38900366-3AA6-433D-B82E-BBDE46601B95}"/>
    <dgm:cxn modelId="{531B75E6-A956-4E98-9EE2-ABB6E0C92048}" srcId="{96AF6FE6-C49F-4D64-8C5A-7948E298DACF}" destId="{A38F6623-EAD7-490A-BBE4-6BE44FCE167A}" srcOrd="0" destOrd="0" parTransId="{D579F9A6-2098-422C-B85C-BB2F2B3A4B7E}" sibTransId="{63673F63-4200-4DE5-8470-6AC381723B67}"/>
    <dgm:cxn modelId="{4F925F46-138F-4DCF-8901-3F2EDB47C585}" type="presOf" srcId="{A38F6623-EAD7-490A-BBE4-6BE44FCE167A}" destId="{135444C2-896C-4BC9-83EB-91086EC8A68A}" srcOrd="0" destOrd="0" presId="urn:microsoft.com/office/officeart/2008/layout/PictureAccentList"/>
    <dgm:cxn modelId="{1BAA151F-7009-49FA-881D-DB0906B39DFF}" type="presOf" srcId="{96AF6FE6-C49F-4D64-8C5A-7948E298DACF}" destId="{FEE4E9D7-CE50-4268-89BC-00DD6D9B5FC7}" srcOrd="0" destOrd="0" presId="urn:microsoft.com/office/officeart/2008/layout/PictureAccentList"/>
    <dgm:cxn modelId="{BD744A5B-CE76-4E3F-B468-FA676A75B818}" srcId="{A38F6623-EAD7-490A-BBE4-6BE44FCE167A}" destId="{BFB6A3EB-33D8-4E1A-BF1A-9B214589558B}" srcOrd="0" destOrd="0" parTransId="{FC1DEF6F-AE42-469A-9E2F-46416131F48F}" sibTransId="{BB022294-3B69-4C9A-BD08-55A4FE9D5546}"/>
    <dgm:cxn modelId="{25E34BF8-616C-4782-A379-26907658AA39}" type="presOf" srcId="{FBB6D711-72DC-45BA-9EEF-276C3BD418AA}" destId="{83795245-5EA6-4A6F-8665-5387F3613A89}" srcOrd="0" destOrd="0" presId="urn:microsoft.com/office/officeart/2008/layout/PictureAccentList"/>
    <dgm:cxn modelId="{E10F5F3E-68C4-4407-A518-4EF2DC4D91E2}" type="presOf" srcId="{BFB6A3EB-33D8-4E1A-BF1A-9B214589558B}" destId="{19DE3B99-71C6-4BEC-876B-ED4A956EAE37}" srcOrd="0" destOrd="0" presId="urn:microsoft.com/office/officeart/2008/layout/PictureAccentList"/>
    <dgm:cxn modelId="{8490C8DB-0722-41B0-859D-A45A4726B4AE}" type="presParOf" srcId="{FEE4E9D7-CE50-4268-89BC-00DD6D9B5FC7}" destId="{07D5DB6A-8803-4C49-BF7C-BA5FF4332520}" srcOrd="0" destOrd="0" presId="urn:microsoft.com/office/officeart/2008/layout/PictureAccentList"/>
    <dgm:cxn modelId="{7C786B4C-B355-44D1-8512-E21DE7991F76}" type="presParOf" srcId="{07D5DB6A-8803-4C49-BF7C-BA5FF4332520}" destId="{3C3EBCA8-159F-4FB9-99ED-DD9AA4D798C9}" srcOrd="0" destOrd="0" presId="urn:microsoft.com/office/officeart/2008/layout/PictureAccentList"/>
    <dgm:cxn modelId="{FB3AE981-B201-4F82-AD3E-81590B70CD5E}" type="presParOf" srcId="{3C3EBCA8-159F-4FB9-99ED-DD9AA4D798C9}" destId="{135444C2-896C-4BC9-83EB-91086EC8A68A}" srcOrd="0" destOrd="0" presId="urn:microsoft.com/office/officeart/2008/layout/PictureAccentList"/>
    <dgm:cxn modelId="{8CBA47EA-103C-4951-A530-40AB96CD6AD9}" type="presParOf" srcId="{07D5DB6A-8803-4C49-BF7C-BA5FF4332520}" destId="{21726459-43DF-47F1-8B3B-8601B3E08613}" srcOrd="1" destOrd="0" presId="urn:microsoft.com/office/officeart/2008/layout/PictureAccentList"/>
    <dgm:cxn modelId="{B63B7A8F-3B34-47D1-A305-D9774DFF27C2}" type="presParOf" srcId="{21726459-43DF-47F1-8B3B-8601B3E08613}" destId="{BF0EA86B-BE25-4813-B7A4-60B8F8E93544}" srcOrd="0" destOrd="0" presId="urn:microsoft.com/office/officeart/2008/layout/PictureAccentList"/>
    <dgm:cxn modelId="{A6FD5010-CF2E-4909-BF4E-DE91A69F8A41}" type="presParOf" srcId="{BF0EA86B-BE25-4813-B7A4-60B8F8E93544}" destId="{E003DAD9-907D-4A85-BCE6-44D0E06A0520}" srcOrd="0" destOrd="0" presId="urn:microsoft.com/office/officeart/2008/layout/PictureAccentList"/>
    <dgm:cxn modelId="{1C16417C-4BED-4CBF-8264-67B85A10E994}" type="presParOf" srcId="{BF0EA86B-BE25-4813-B7A4-60B8F8E93544}" destId="{19DE3B99-71C6-4BEC-876B-ED4A956EAE37}" srcOrd="1" destOrd="0" presId="urn:microsoft.com/office/officeart/2008/layout/PictureAccentList"/>
    <dgm:cxn modelId="{122BD748-94E8-4901-B612-768D142C8D53}" type="presParOf" srcId="{21726459-43DF-47F1-8B3B-8601B3E08613}" destId="{75432F2D-01A8-45BE-B1C0-32B3D55480F2}" srcOrd="1" destOrd="0" presId="urn:microsoft.com/office/officeart/2008/layout/PictureAccentList"/>
    <dgm:cxn modelId="{8B6E082C-1FBC-4341-B4DD-DD57EA3C1B7B}" type="presParOf" srcId="{75432F2D-01A8-45BE-B1C0-32B3D55480F2}" destId="{30362369-E9C9-4028-898E-DD0E8AE45DAD}" srcOrd="0" destOrd="0" presId="urn:microsoft.com/office/officeart/2008/layout/PictureAccentList"/>
    <dgm:cxn modelId="{B0BF8F7E-DB1F-469F-A203-B80D357F5DD5}" type="presParOf" srcId="{75432F2D-01A8-45BE-B1C0-32B3D55480F2}" destId="{83795245-5EA6-4A6F-8665-5387F3613A8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3039B3-32EE-41E5-BF2A-FD890C30F710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60BDF6-8736-4E57-B7F0-38AD7F76943B}">
      <dgm:prSet phldrT="[Text]"/>
      <dgm:spPr/>
      <dgm:t>
        <a:bodyPr/>
        <a:lstStyle/>
        <a:p>
          <a:r>
            <a:rPr lang="ar-SA" dirty="0" smtClean="0"/>
            <a:t>الفعل اللازم</a:t>
          </a:r>
          <a:endParaRPr lang="en-US" dirty="0"/>
        </a:p>
      </dgm:t>
    </dgm:pt>
    <dgm:pt modelId="{341CF7B5-191F-40FB-BEF5-CF06EC62DF33}" type="parTrans" cxnId="{58C14124-C476-4E48-8BC2-7099CBEEAC98}">
      <dgm:prSet/>
      <dgm:spPr/>
      <dgm:t>
        <a:bodyPr/>
        <a:lstStyle/>
        <a:p>
          <a:endParaRPr lang="en-US"/>
        </a:p>
      </dgm:t>
    </dgm:pt>
    <dgm:pt modelId="{D3E2C925-8703-48F3-B30D-4D4BF7DD1A02}" type="sibTrans" cxnId="{58C14124-C476-4E48-8BC2-7099CBEEAC98}">
      <dgm:prSet/>
      <dgm:spPr/>
      <dgm:t>
        <a:bodyPr/>
        <a:lstStyle/>
        <a:p>
          <a:endParaRPr lang="en-US"/>
        </a:p>
      </dgm:t>
    </dgm:pt>
    <dgm:pt modelId="{3EEF0124-E2F1-4A66-A4BC-0FC1D55E6B76}">
      <dgm:prSet phldrT="[Text]" custT="1"/>
      <dgm:spPr/>
      <dgm:t>
        <a:bodyPr/>
        <a:lstStyle/>
        <a:p>
          <a:pPr algn="r"/>
          <a:r>
            <a:rPr lang="ar-SA" sz="2800" dirty="0" smtClean="0"/>
            <a:t>هو الفعل الذي لا يحتاج إلي مفعول به لإتمام معني الجملة</a:t>
          </a:r>
        </a:p>
        <a:p>
          <a:pPr algn="r"/>
          <a:r>
            <a:rPr lang="ar-SA" sz="2800" dirty="0" smtClean="0"/>
            <a:t>مثل : 1- نام الطفل 2- طار العصفور</a:t>
          </a:r>
          <a:endParaRPr lang="en-US" sz="2800" dirty="0"/>
        </a:p>
      </dgm:t>
    </dgm:pt>
    <dgm:pt modelId="{77657E7F-B52D-4408-A004-04D27C784692}" type="parTrans" cxnId="{73D55095-3DCB-482A-9A68-127B55D05ABD}">
      <dgm:prSet/>
      <dgm:spPr/>
      <dgm:t>
        <a:bodyPr/>
        <a:lstStyle/>
        <a:p>
          <a:endParaRPr lang="en-US"/>
        </a:p>
      </dgm:t>
    </dgm:pt>
    <dgm:pt modelId="{9565AAE4-EC25-4B4C-A217-3F09368FAC3E}" type="sibTrans" cxnId="{73D55095-3DCB-482A-9A68-127B55D05ABD}">
      <dgm:prSet/>
      <dgm:spPr/>
      <dgm:t>
        <a:bodyPr/>
        <a:lstStyle/>
        <a:p>
          <a:endParaRPr lang="en-US"/>
        </a:p>
      </dgm:t>
    </dgm:pt>
    <dgm:pt modelId="{575CD966-BB1C-41C0-8BE3-04F5BD28BF8F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ev‡K¨i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A_©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Kivi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Rb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¨ †h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dÔ‡ji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gvdD‡j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wenxi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cÖ‡qvRb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nq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bv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|</a:t>
          </a: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hgb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: 1|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Nygvj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2|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PoyBcvwLwU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D‡o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Mj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AC3FA8E-E336-4090-8AFC-CD39DB555CA9}" type="parTrans" cxnId="{148AD763-21F8-4F12-B93F-408850B24A37}">
      <dgm:prSet/>
      <dgm:spPr/>
      <dgm:t>
        <a:bodyPr/>
        <a:lstStyle/>
        <a:p>
          <a:endParaRPr lang="en-US"/>
        </a:p>
      </dgm:t>
    </dgm:pt>
    <dgm:pt modelId="{A1B4AEE9-82BD-4CC8-849A-C58C945C0CFA}" type="sibTrans" cxnId="{148AD763-21F8-4F12-B93F-408850B24A37}">
      <dgm:prSet/>
      <dgm:spPr/>
      <dgm:t>
        <a:bodyPr/>
        <a:lstStyle/>
        <a:p>
          <a:endParaRPr lang="en-US"/>
        </a:p>
      </dgm:t>
    </dgm:pt>
    <dgm:pt modelId="{BA25F559-2B68-4D39-AC93-CA76EDD320EB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jÿYxq</a:t>
          </a:r>
          <a:r>
            <a:rPr lang="en-US" dirty="0" smtClean="0">
              <a:latin typeface="SutonnyMJ" pitchFamily="2" charset="0"/>
              <a:cs typeface="SutonnyMJ" pitchFamily="2" charset="0"/>
            </a:rPr>
            <a:t>: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GLv‡b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Nygv‡bv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I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Dov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dj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`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yBwUi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A_©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Kivi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Rb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¨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gvdD‡j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wenxi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cÖ‡qvRb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nqwb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6841F92-BAE1-41EC-951E-5615F2C7F75F}" type="parTrans" cxnId="{74A46371-2AC5-4C88-96D6-69AFAAEEEFF1}">
      <dgm:prSet/>
      <dgm:spPr/>
      <dgm:t>
        <a:bodyPr/>
        <a:lstStyle/>
        <a:p>
          <a:endParaRPr lang="en-US"/>
        </a:p>
      </dgm:t>
    </dgm:pt>
    <dgm:pt modelId="{BB12F98C-6276-48AF-AB9D-FE5AF746C7B4}" type="sibTrans" cxnId="{74A46371-2AC5-4C88-96D6-69AFAAEEEFF1}">
      <dgm:prSet/>
      <dgm:spPr/>
      <dgm:t>
        <a:bodyPr/>
        <a:lstStyle/>
        <a:p>
          <a:endParaRPr lang="en-US"/>
        </a:p>
      </dgm:t>
    </dgm:pt>
    <dgm:pt modelId="{E8E259D0-C606-485C-AEAD-4BF4E82EA052}" type="pres">
      <dgm:prSet presAssocID="{623039B3-32EE-41E5-BF2A-FD890C30F7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545AA1-736E-48EE-A0B2-1CEC2D33FB87}" type="pres">
      <dgm:prSet presAssocID="{B160BDF6-8736-4E57-B7F0-38AD7F76943B}" presName="thickLine" presStyleLbl="alignNode1" presStyleIdx="0" presStyleCnt="1"/>
      <dgm:spPr/>
    </dgm:pt>
    <dgm:pt modelId="{24864B8C-2A1A-40BC-B4A3-73EF9F4079BA}" type="pres">
      <dgm:prSet presAssocID="{B160BDF6-8736-4E57-B7F0-38AD7F76943B}" presName="horz1" presStyleCnt="0"/>
      <dgm:spPr/>
    </dgm:pt>
    <dgm:pt modelId="{9A650F87-F537-4EE6-BE7A-84AF3CA91874}" type="pres">
      <dgm:prSet presAssocID="{B160BDF6-8736-4E57-B7F0-38AD7F76943B}" presName="tx1" presStyleLbl="revTx" presStyleIdx="0" presStyleCnt="4"/>
      <dgm:spPr/>
      <dgm:t>
        <a:bodyPr/>
        <a:lstStyle/>
        <a:p>
          <a:endParaRPr lang="en-US"/>
        </a:p>
      </dgm:t>
    </dgm:pt>
    <dgm:pt modelId="{7323FB68-3ECE-41F0-A62B-487F88E649CA}" type="pres">
      <dgm:prSet presAssocID="{B160BDF6-8736-4E57-B7F0-38AD7F76943B}" presName="vert1" presStyleCnt="0"/>
      <dgm:spPr/>
    </dgm:pt>
    <dgm:pt modelId="{5F2DFA06-3D74-4276-A0AF-66898DC39614}" type="pres">
      <dgm:prSet presAssocID="{3EEF0124-E2F1-4A66-A4BC-0FC1D55E6B76}" presName="vertSpace2a" presStyleCnt="0"/>
      <dgm:spPr/>
    </dgm:pt>
    <dgm:pt modelId="{94C0E137-FB0C-437B-833E-D2685180A762}" type="pres">
      <dgm:prSet presAssocID="{3EEF0124-E2F1-4A66-A4BC-0FC1D55E6B76}" presName="horz2" presStyleCnt="0"/>
      <dgm:spPr/>
    </dgm:pt>
    <dgm:pt modelId="{E8DDCAFD-BAB9-466A-A5F7-8995DEBE0697}" type="pres">
      <dgm:prSet presAssocID="{3EEF0124-E2F1-4A66-A4BC-0FC1D55E6B76}" presName="horzSpace2" presStyleCnt="0"/>
      <dgm:spPr/>
    </dgm:pt>
    <dgm:pt modelId="{CD5E54FA-E2B5-4C42-89FA-B6D28DC4ACD5}" type="pres">
      <dgm:prSet presAssocID="{3EEF0124-E2F1-4A66-A4BC-0FC1D55E6B76}" presName="tx2" presStyleLbl="revTx" presStyleIdx="1" presStyleCnt="4"/>
      <dgm:spPr/>
      <dgm:t>
        <a:bodyPr/>
        <a:lstStyle/>
        <a:p>
          <a:endParaRPr lang="en-US"/>
        </a:p>
      </dgm:t>
    </dgm:pt>
    <dgm:pt modelId="{004E928E-C3C5-45C8-A719-89BC34333890}" type="pres">
      <dgm:prSet presAssocID="{3EEF0124-E2F1-4A66-A4BC-0FC1D55E6B76}" presName="vert2" presStyleCnt="0"/>
      <dgm:spPr/>
    </dgm:pt>
    <dgm:pt modelId="{95EE8038-3D21-46F6-857D-FB799F5C6836}" type="pres">
      <dgm:prSet presAssocID="{3EEF0124-E2F1-4A66-A4BC-0FC1D55E6B76}" presName="thinLine2b" presStyleLbl="callout" presStyleIdx="0" presStyleCnt="3"/>
      <dgm:spPr/>
    </dgm:pt>
    <dgm:pt modelId="{64A5B858-2F98-4FA2-A7B9-12C53B52EABD}" type="pres">
      <dgm:prSet presAssocID="{3EEF0124-E2F1-4A66-A4BC-0FC1D55E6B76}" presName="vertSpace2b" presStyleCnt="0"/>
      <dgm:spPr/>
    </dgm:pt>
    <dgm:pt modelId="{EDDF41A1-E77D-48B8-B3A2-D6397C220DCF}" type="pres">
      <dgm:prSet presAssocID="{575CD966-BB1C-41C0-8BE3-04F5BD28BF8F}" presName="horz2" presStyleCnt="0"/>
      <dgm:spPr/>
    </dgm:pt>
    <dgm:pt modelId="{CB01CB47-2F3B-40D5-B2D3-F51FE9E87D04}" type="pres">
      <dgm:prSet presAssocID="{575CD966-BB1C-41C0-8BE3-04F5BD28BF8F}" presName="horzSpace2" presStyleCnt="0"/>
      <dgm:spPr/>
    </dgm:pt>
    <dgm:pt modelId="{D6565A81-AA88-4DE3-9104-8C0AAA0D1E75}" type="pres">
      <dgm:prSet presAssocID="{575CD966-BB1C-41C0-8BE3-04F5BD28BF8F}" presName="tx2" presStyleLbl="revTx" presStyleIdx="2" presStyleCnt="4"/>
      <dgm:spPr/>
      <dgm:t>
        <a:bodyPr/>
        <a:lstStyle/>
        <a:p>
          <a:endParaRPr lang="en-US"/>
        </a:p>
      </dgm:t>
    </dgm:pt>
    <dgm:pt modelId="{9E68ACD8-45EC-422C-896F-9830F7B7663A}" type="pres">
      <dgm:prSet presAssocID="{575CD966-BB1C-41C0-8BE3-04F5BD28BF8F}" presName="vert2" presStyleCnt="0"/>
      <dgm:spPr/>
    </dgm:pt>
    <dgm:pt modelId="{B07FFCF3-F4E6-41FD-A255-8D3CFC04A9B0}" type="pres">
      <dgm:prSet presAssocID="{575CD966-BB1C-41C0-8BE3-04F5BD28BF8F}" presName="thinLine2b" presStyleLbl="callout" presStyleIdx="1" presStyleCnt="3"/>
      <dgm:spPr/>
    </dgm:pt>
    <dgm:pt modelId="{9BFAE602-F2F7-4F36-9E0F-690433D43D90}" type="pres">
      <dgm:prSet presAssocID="{575CD966-BB1C-41C0-8BE3-04F5BD28BF8F}" presName="vertSpace2b" presStyleCnt="0"/>
      <dgm:spPr/>
    </dgm:pt>
    <dgm:pt modelId="{DD2975B6-DEDD-4DC0-B2F1-636F8DF881F3}" type="pres">
      <dgm:prSet presAssocID="{BA25F559-2B68-4D39-AC93-CA76EDD320EB}" presName="horz2" presStyleCnt="0"/>
      <dgm:spPr/>
    </dgm:pt>
    <dgm:pt modelId="{C964B5B0-EBDD-452B-93BB-AE5CF1BDA2C0}" type="pres">
      <dgm:prSet presAssocID="{BA25F559-2B68-4D39-AC93-CA76EDD320EB}" presName="horzSpace2" presStyleCnt="0"/>
      <dgm:spPr/>
    </dgm:pt>
    <dgm:pt modelId="{67E7AA16-9B7C-40B5-8F0F-12C04BA687B2}" type="pres">
      <dgm:prSet presAssocID="{BA25F559-2B68-4D39-AC93-CA76EDD320EB}" presName="tx2" presStyleLbl="revTx" presStyleIdx="3" presStyleCnt="4"/>
      <dgm:spPr/>
      <dgm:t>
        <a:bodyPr/>
        <a:lstStyle/>
        <a:p>
          <a:endParaRPr lang="en-US"/>
        </a:p>
      </dgm:t>
    </dgm:pt>
    <dgm:pt modelId="{EE33A6DE-9ACE-42C8-9421-FB879383FE68}" type="pres">
      <dgm:prSet presAssocID="{BA25F559-2B68-4D39-AC93-CA76EDD320EB}" presName="vert2" presStyleCnt="0"/>
      <dgm:spPr/>
    </dgm:pt>
    <dgm:pt modelId="{2035A185-C4C7-439B-999E-0C1C6659611D}" type="pres">
      <dgm:prSet presAssocID="{BA25F559-2B68-4D39-AC93-CA76EDD320EB}" presName="thinLine2b" presStyleLbl="callout" presStyleIdx="2" presStyleCnt="3"/>
      <dgm:spPr/>
    </dgm:pt>
    <dgm:pt modelId="{B7F58BBF-B4A4-4C68-B8C4-9EFB319D3A97}" type="pres">
      <dgm:prSet presAssocID="{BA25F559-2B68-4D39-AC93-CA76EDD320EB}" presName="vertSpace2b" presStyleCnt="0"/>
      <dgm:spPr/>
    </dgm:pt>
  </dgm:ptLst>
  <dgm:cxnLst>
    <dgm:cxn modelId="{04682FB9-4BCC-469A-A4DD-A4A8E80EDA44}" type="presOf" srcId="{623039B3-32EE-41E5-BF2A-FD890C30F710}" destId="{E8E259D0-C606-485C-AEAD-4BF4E82EA052}" srcOrd="0" destOrd="0" presId="urn:microsoft.com/office/officeart/2008/layout/LinedList"/>
    <dgm:cxn modelId="{73D55095-3DCB-482A-9A68-127B55D05ABD}" srcId="{B160BDF6-8736-4E57-B7F0-38AD7F76943B}" destId="{3EEF0124-E2F1-4A66-A4BC-0FC1D55E6B76}" srcOrd="0" destOrd="0" parTransId="{77657E7F-B52D-4408-A004-04D27C784692}" sibTransId="{9565AAE4-EC25-4B4C-A217-3F09368FAC3E}"/>
    <dgm:cxn modelId="{58C14124-C476-4E48-8BC2-7099CBEEAC98}" srcId="{623039B3-32EE-41E5-BF2A-FD890C30F710}" destId="{B160BDF6-8736-4E57-B7F0-38AD7F76943B}" srcOrd="0" destOrd="0" parTransId="{341CF7B5-191F-40FB-BEF5-CF06EC62DF33}" sibTransId="{D3E2C925-8703-48F3-B30D-4D4BF7DD1A02}"/>
    <dgm:cxn modelId="{148AD763-21F8-4F12-B93F-408850B24A37}" srcId="{B160BDF6-8736-4E57-B7F0-38AD7F76943B}" destId="{575CD966-BB1C-41C0-8BE3-04F5BD28BF8F}" srcOrd="1" destOrd="0" parTransId="{BAC3FA8E-E336-4090-8AFC-CD39DB555CA9}" sibTransId="{A1B4AEE9-82BD-4CC8-849A-C58C945C0CFA}"/>
    <dgm:cxn modelId="{2FD2FD14-C68B-4F5C-A1E4-D3C3434A1265}" type="presOf" srcId="{B160BDF6-8736-4E57-B7F0-38AD7F76943B}" destId="{9A650F87-F537-4EE6-BE7A-84AF3CA91874}" srcOrd="0" destOrd="0" presId="urn:microsoft.com/office/officeart/2008/layout/LinedList"/>
    <dgm:cxn modelId="{74A46371-2AC5-4C88-96D6-69AFAAEEEFF1}" srcId="{B160BDF6-8736-4E57-B7F0-38AD7F76943B}" destId="{BA25F559-2B68-4D39-AC93-CA76EDD320EB}" srcOrd="2" destOrd="0" parTransId="{A6841F92-BAE1-41EC-951E-5615F2C7F75F}" sibTransId="{BB12F98C-6276-48AF-AB9D-FE5AF746C7B4}"/>
    <dgm:cxn modelId="{6343055C-C852-49AE-92EE-74D104A12938}" type="presOf" srcId="{3EEF0124-E2F1-4A66-A4BC-0FC1D55E6B76}" destId="{CD5E54FA-E2B5-4C42-89FA-B6D28DC4ACD5}" srcOrd="0" destOrd="0" presId="urn:microsoft.com/office/officeart/2008/layout/LinedList"/>
    <dgm:cxn modelId="{D6604D61-7D56-42DA-B299-7346DA76369C}" type="presOf" srcId="{BA25F559-2B68-4D39-AC93-CA76EDD320EB}" destId="{67E7AA16-9B7C-40B5-8F0F-12C04BA687B2}" srcOrd="0" destOrd="0" presId="urn:microsoft.com/office/officeart/2008/layout/LinedList"/>
    <dgm:cxn modelId="{F3791579-8BB3-4389-B0F9-D3D9953235E6}" type="presOf" srcId="{575CD966-BB1C-41C0-8BE3-04F5BD28BF8F}" destId="{D6565A81-AA88-4DE3-9104-8C0AAA0D1E75}" srcOrd="0" destOrd="0" presId="urn:microsoft.com/office/officeart/2008/layout/LinedList"/>
    <dgm:cxn modelId="{FBD170BF-87D1-4A6A-9738-E8C409776A80}" type="presParOf" srcId="{E8E259D0-C606-485C-AEAD-4BF4E82EA052}" destId="{53545AA1-736E-48EE-A0B2-1CEC2D33FB87}" srcOrd="0" destOrd="0" presId="urn:microsoft.com/office/officeart/2008/layout/LinedList"/>
    <dgm:cxn modelId="{4BAB27F5-5E37-43C4-8D1A-94DA51509B2D}" type="presParOf" srcId="{E8E259D0-C606-485C-AEAD-4BF4E82EA052}" destId="{24864B8C-2A1A-40BC-B4A3-73EF9F4079BA}" srcOrd="1" destOrd="0" presId="urn:microsoft.com/office/officeart/2008/layout/LinedList"/>
    <dgm:cxn modelId="{6B5D8E8C-0F96-446E-8A07-C631ACBA2992}" type="presParOf" srcId="{24864B8C-2A1A-40BC-B4A3-73EF9F4079BA}" destId="{9A650F87-F537-4EE6-BE7A-84AF3CA91874}" srcOrd="0" destOrd="0" presId="urn:microsoft.com/office/officeart/2008/layout/LinedList"/>
    <dgm:cxn modelId="{35638A6B-E67F-4E99-BBEB-EE75DB5A1C7B}" type="presParOf" srcId="{24864B8C-2A1A-40BC-B4A3-73EF9F4079BA}" destId="{7323FB68-3ECE-41F0-A62B-487F88E649CA}" srcOrd="1" destOrd="0" presId="urn:microsoft.com/office/officeart/2008/layout/LinedList"/>
    <dgm:cxn modelId="{0622D797-7E23-48EE-852A-47B775B01987}" type="presParOf" srcId="{7323FB68-3ECE-41F0-A62B-487F88E649CA}" destId="{5F2DFA06-3D74-4276-A0AF-66898DC39614}" srcOrd="0" destOrd="0" presId="urn:microsoft.com/office/officeart/2008/layout/LinedList"/>
    <dgm:cxn modelId="{C62BDF79-1B87-4AE6-B6FA-1C3AF3675DF7}" type="presParOf" srcId="{7323FB68-3ECE-41F0-A62B-487F88E649CA}" destId="{94C0E137-FB0C-437B-833E-D2685180A762}" srcOrd="1" destOrd="0" presId="urn:microsoft.com/office/officeart/2008/layout/LinedList"/>
    <dgm:cxn modelId="{554F2BBE-2B2F-4DE8-B6F6-B886534F96A7}" type="presParOf" srcId="{94C0E137-FB0C-437B-833E-D2685180A762}" destId="{E8DDCAFD-BAB9-466A-A5F7-8995DEBE0697}" srcOrd="0" destOrd="0" presId="urn:microsoft.com/office/officeart/2008/layout/LinedList"/>
    <dgm:cxn modelId="{1FFB04BC-3457-48BE-B52F-9A80A6FA64B3}" type="presParOf" srcId="{94C0E137-FB0C-437B-833E-D2685180A762}" destId="{CD5E54FA-E2B5-4C42-89FA-B6D28DC4ACD5}" srcOrd="1" destOrd="0" presId="urn:microsoft.com/office/officeart/2008/layout/LinedList"/>
    <dgm:cxn modelId="{00E00695-A246-4CC1-B884-C04A49B203CD}" type="presParOf" srcId="{94C0E137-FB0C-437B-833E-D2685180A762}" destId="{004E928E-C3C5-45C8-A719-89BC34333890}" srcOrd="2" destOrd="0" presId="urn:microsoft.com/office/officeart/2008/layout/LinedList"/>
    <dgm:cxn modelId="{350D8152-C488-4469-B593-E553FC3F1973}" type="presParOf" srcId="{7323FB68-3ECE-41F0-A62B-487F88E649CA}" destId="{95EE8038-3D21-46F6-857D-FB799F5C6836}" srcOrd="2" destOrd="0" presId="urn:microsoft.com/office/officeart/2008/layout/LinedList"/>
    <dgm:cxn modelId="{A1462AB7-5558-4452-B2A5-FC9F6B892C04}" type="presParOf" srcId="{7323FB68-3ECE-41F0-A62B-487F88E649CA}" destId="{64A5B858-2F98-4FA2-A7B9-12C53B52EABD}" srcOrd="3" destOrd="0" presId="urn:microsoft.com/office/officeart/2008/layout/LinedList"/>
    <dgm:cxn modelId="{53D96ED8-8C44-4A1B-BABF-9A0C65C3E9D0}" type="presParOf" srcId="{7323FB68-3ECE-41F0-A62B-487F88E649CA}" destId="{EDDF41A1-E77D-48B8-B3A2-D6397C220DCF}" srcOrd="4" destOrd="0" presId="urn:microsoft.com/office/officeart/2008/layout/LinedList"/>
    <dgm:cxn modelId="{5F35A84B-FBD4-4EBB-BE28-5EC634779C1D}" type="presParOf" srcId="{EDDF41A1-E77D-48B8-B3A2-D6397C220DCF}" destId="{CB01CB47-2F3B-40D5-B2D3-F51FE9E87D04}" srcOrd="0" destOrd="0" presId="urn:microsoft.com/office/officeart/2008/layout/LinedList"/>
    <dgm:cxn modelId="{1D061E0E-1A4D-4E67-8BA5-FA91A1294F6D}" type="presParOf" srcId="{EDDF41A1-E77D-48B8-B3A2-D6397C220DCF}" destId="{D6565A81-AA88-4DE3-9104-8C0AAA0D1E75}" srcOrd="1" destOrd="0" presId="urn:microsoft.com/office/officeart/2008/layout/LinedList"/>
    <dgm:cxn modelId="{76996F1A-9D94-4EE6-9E4A-1078866AF522}" type="presParOf" srcId="{EDDF41A1-E77D-48B8-B3A2-D6397C220DCF}" destId="{9E68ACD8-45EC-422C-896F-9830F7B7663A}" srcOrd="2" destOrd="0" presId="urn:microsoft.com/office/officeart/2008/layout/LinedList"/>
    <dgm:cxn modelId="{1AAC2639-9562-4643-BC11-8C61EA4B487A}" type="presParOf" srcId="{7323FB68-3ECE-41F0-A62B-487F88E649CA}" destId="{B07FFCF3-F4E6-41FD-A255-8D3CFC04A9B0}" srcOrd="5" destOrd="0" presId="urn:microsoft.com/office/officeart/2008/layout/LinedList"/>
    <dgm:cxn modelId="{5421EA5C-29C6-4678-82FF-3F6DA879CA8B}" type="presParOf" srcId="{7323FB68-3ECE-41F0-A62B-487F88E649CA}" destId="{9BFAE602-F2F7-4F36-9E0F-690433D43D90}" srcOrd="6" destOrd="0" presId="urn:microsoft.com/office/officeart/2008/layout/LinedList"/>
    <dgm:cxn modelId="{045E20EE-E9F9-4412-8EA3-F971CC1EE1D7}" type="presParOf" srcId="{7323FB68-3ECE-41F0-A62B-487F88E649CA}" destId="{DD2975B6-DEDD-4DC0-B2F1-636F8DF881F3}" srcOrd="7" destOrd="0" presId="urn:microsoft.com/office/officeart/2008/layout/LinedList"/>
    <dgm:cxn modelId="{73233514-54C7-446A-9B1C-6DA5BB644D80}" type="presParOf" srcId="{DD2975B6-DEDD-4DC0-B2F1-636F8DF881F3}" destId="{C964B5B0-EBDD-452B-93BB-AE5CF1BDA2C0}" srcOrd="0" destOrd="0" presId="urn:microsoft.com/office/officeart/2008/layout/LinedList"/>
    <dgm:cxn modelId="{6B7119D5-0749-4B44-A141-F016BE9C28AE}" type="presParOf" srcId="{DD2975B6-DEDD-4DC0-B2F1-636F8DF881F3}" destId="{67E7AA16-9B7C-40B5-8F0F-12C04BA687B2}" srcOrd="1" destOrd="0" presId="urn:microsoft.com/office/officeart/2008/layout/LinedList"/>
    <dgm:cxn modelId="{8FB95C26-E6AA-4471-9B5D-EB104CFA7BB8}" type="presParOf" srcId="{DD2975B6-DEDD-4DC0-B2F1-636F8DF881F3}" destId="{EE33A6DE-9ACE-42C8-9421-FB879383FE68}" srcOrd="2" destOrd="0" presId="urn:microsoft.com/office/officeart/2008/layout/LinedList"/>
    <dgm:cxn modelId="{2BABF955-E96A-42CF-8950-113A48D39DD7}" type="presParOf" srcId="{7323FB68-3ECE-41F0-A62B-487F88E649CA}" destId="{2035A185-C4C7-439B-999E-0C1C6659611D}" srcOrd="8" destOrd="0" presId="urn:microsoft.com/office/officeart/2008/layout/LinedList"/>
    <dgm:cxn modelId="{BAFCDAF7-B83D-43AC-B364-D1730E4EABB7}" type="presParOf" srcId="{7323FB68-3ECE-41F0-A62B-487F88E649CA}" destId="{B7F58BBF-B4A4-4C68-B8C4-9EFB319D3A9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3039B3-32EE-41E5-BF2A-FD890C30F71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60BDF6-8736-4E57-B7F0-38AD7F76943B}">
      <dgm:prSet phldrT="[Text]"/>
      <dgm:spPr/>
      <dgm:t>
        <a:bodyPr/>
        <a:lstStyle/>
        <a:p>
          <a:r>
            <a:rPr lang="ar-SA" b="1" dirty="0" smtClean="0"/>
            <a:t>الفعل المتعدي</a:t>
          </a:r>
          <a:endParaRPr lang="en-US" b="1" dirty="0"/>
        </a:p>
      </dgm:t>
    </dgm:pt>
    <dgm:pt modelId="{341CF7B5-191F-40FB-BEF5-CF06EC62DF33}" type="parTrans" cxnId="{58C14124-C476-4E48-8BC2-7099CBEEAC98}">
      <dgm:prSet/>
      <dgm:spPr/>
      <dgm:t>
        <a:bodyPr/>
        <a:lstStyle/>
        <a:p>
          <a:endParaRPr lang="en-US"/>
        </a:p>
      </dgm:t>
    </dgm:pt>
    <dgm:pt modelId="{D3E2C925-8703-48F3-B30D-4D4BF7DD1A02}" type="sibTrans" cxnId="{58C14124-C476-4E48-8BC2-7099CBEEAC98}">
      <dgm:prSet/>
      <dgm:spPr/>
      <dgm:t>
        <a:bodyPr/>
        <a:lstStyle/>
        <a:p>
          <a:endParaRPr lang="en-US"/>
        </a:p>
      </dgm:t>
    </dgm:pt>
    <dgm:pt modelId="{3EEF0124-E2F1-4A66-A4BC-0FC1D55E6B76}">
      <dgm:prSet phldrT="[Text]" custT="1"/>
      <dgm:spPr/>
      <dgm:t>
        <a:bodyPr/>
        <a:lstStyle/>
        <a:p>
          <a:pPr algn="r"/>
          <a:r>
            <a:rPr lang="ar-SA" sz="2800" dirty="0" smtClean="0"/>
            <a:t>هو الفعل الذي يحتاج إلي مفعول به لإتمام معني الجملة</a:t>
          </a:r>
        </a:p>
        <a:p>
          <a:pPr algn="r" rtl="1"/>
          <a:r>
            <a:rPr lang="ar-SA" sz="2800" dirty="0" smtClean="0"/>
            <a:t>مثل : 1- شرب الطفل الحليب 2- أكل العصفور أرُزَّ</a:t>
          </a:r>
          <a:endParaRPr lang="en-US" sz="2800" dirty="0"/>
        </a:p>
      </dgm:t>
    </dgm:pt>
    <dgm:pt modelId="{77657E7F-B52D-4408-A004-04D27C784692}" type="parTrans" cxnId="{73D55095-3DCB-482A-9A68-127B55D05ABD}">
      <dgm:prSet/>
      <dgm:spPr/>
      <dgm:t>
        <a:bodyPr/>
        <a:lstStyle/>
        <a:p>
          <a:endParaRPr lang="en-US"/>
        </a:p>
      </dgm:t>
    </dgm:pt>
    <dgm:pt modelId="{9565AAE4-EC25-4B4C-A217-3F09368FAC3E}" type="sibTrans" cxnId="{73D55095-3DCB-482A-9A68-127B55D05ABD}">
      <dgm:prSet/>
      <dgm:spPr/>
      <dgm:t>
        <a:bodyPr/>
        <a:lstStyle/>
        <a:p>
          <a:endParaRPr lang="en-US"/>
        </a:p>
      </dgm:t>
    </dgm:pt>
    <dgm:pt modelId="{575CD966-BB1C-41C0-8BE3-04F5BD28BF8F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ev‡K¨i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A_©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Kivi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Rb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¨ †h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dÔ‡ji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gvdD‡j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wenxi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cÖ‡qvRb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nq</a:t>
          </a:r>
          <a:r>
            <a:rPr lang="en-US" dirty="0" smtClean="0">
              <a:latin typeface="SutonnyMJ" pitchFamily="2" charset="0"/>
              <a:cs typeface="SutonnyMJ" pitchFamily="2" charset="0"/>
            </a:rPr>
            <a:t>|</a:t>
          </a:r>
        </a:p>
        <a:p>
          <a:r>
            <a:rPr lang="en-US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hgb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: 1|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b="1" u="sng" dirty="0" smtClean="0">
              <a:latin typeface="SutonnyMJ" pitchFamily="2" charset="0"/>
              <a:cs typeface="SutonnyMJ" pitchFamily="2" charset="0"/>
            </a:rPr>
            <a:t>`</a:t>
          </a:r>
          <a:r>
            <a:rPr lang="en-US" b="1" u="sng" dirty="0" err="1" smtClean="0">
              <a:latin typeface="SutonnyMJ" pitchFamily="2" charset="0"/>
              <a:cs typeface="SutonnyMJ" pitchFamily="2" charset="0"/>
            </a:rPr>
            <a:t>ya</a:t>
          </a:r>
          <a:r>
            <a:rPr lang="en-US" b="1" u="sng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cvb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2|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PoyBcvwLwU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b="1" u="sng" dirty="0" err="1" smtClean="0">
              <a:latin typeface="SutonnyMJ" pitchFamily="2" charset="0"/>
              <a:cs typeface="SutonnyMJ" pitchFamily="2" charset="0"/>
            </a:rPr>
            <a:t>avb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Lj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BAC3FA8E-E336-4090-8AFC-CD39DB555CA9}" type="parTrans" cxnId="{148AD763-21F8-4F12-B93F-408850B24A37}">
      <dgm:prSet/>
      <dgm:spPr/>
      <dgm:t>
        <a:bodyPr/>
        <a:lstStyle/>
        <a:p>
          <a:endParaRPr lang="en-US"/>
        </a:p>
      </dgm:t>
    </dgm:pt>
    <dgm:pt modelId="{A1B4AEE9-82BD-4CC8-849A-C58C945C0CFA}" type="sibTrans" cxnId="{148AD763-21F8-4F12-B93F-408850B24A37}">
      <dgm:prSet/>
      <dgm:spPr/>
      <dgm:t>
        <a:bodyPr/>
        <a:lstStyle/>
        <a:p>
          <a:endParaRPr lang="en-US"/>
        </a:p>
      </dgm:t>
    </dgm:pt>
    <dgm:pt modelId="{BA25F559-2B68-4D39-AC93-CA76EDD320EB}">
      <dgm:prSet phldrT="[Text]"/>
      <dgm:spPr/>
      <dgm:t>
        <a:bodyPr/>
        <a:lstStyle/>
        <a:p>
          <a:r>
            <a:rPr lang="en-US" b="1" dirty="0" err="1" smtClean="0">
              <a:latin typeface="SutonnyMJ" pitchFamily="2" charset="0"/>
              <a:cs typeface="SutonnyMJ" pitchFamily="2" charset="0"/>
            </a:rPr>
            <a:t>jÿYxq</a:t>
          </a:r>
          <a:r>
            <a:rPr lang="en-US" b="1" dirty="0" smtClean="0">
              <a:latin typeface="SutonnyMJ" pitchFamily="2" charset="0"/>
              <a:cs typeface="SutonnyMJ" pitchFamily="2" charset="0"/>
            </a:rPr>
            <a:t>: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GLv‡b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cvb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I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LvIqv†dj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`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yBwUi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A_©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Kivi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Rb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¨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gvdD‡j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wenxi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cÖ‡qvRb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n‡q‡Q</a:t>
          </a:r>
          <a:r>
            <a:rPr lang="en-US" dirty="0" smtClean="0">
              <a:latin typeface="SutonnyMJ" pitchFamily="2" charset="0"/>
              <a:cs typeface="SutonnyMJ" pitchFamily="2" charset="0"/>
            </a:rPr>
            <a:t>|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6841F92-BAE1-41EC-951E-5615F2C7F75F}" type="parTrans" cxnId="{74A46371-2AC5-4C88-96D6-69AFAAEEEFF1}">
      <dgm:prSet/>
      <dgm:spPr/>
      <dgm:t>
        <a:bodyPr/>
        <a:lstStyle/>
        <a:p>
          <a:endParaRPr lang="en-US"/>
        </a:p>
      </dgm:t>
    </dgm:pt>
    <dgm:pt modelId="{BB12F98C-6276-48AF-AB9D-FE5AF746C7B4}" type="sibTrans" cxnId="{74A46371-2AC5-4C88-96D6-69AFAAEEEFF1}">
      <dgm:prSet/>
      <dgm:spPr/>
      <dgm:t>
        <a:bodyPr/>
        <a:lstStyle/>
        <a:p>
          <a:endParaRPr lang="en-US"/>
        </a:p>
      </dgm:t>
    </dgm:pt>
    <dgm:pt modelId="{E8E259D0-C606-485C-AEAD-4BF4E82EA052}" type="pres">
      <dgm:prSet presAssocID="{623039B3-32EE-41E5-BF2A-FD890C30F7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545AA1-736E-48EE-A0B2-1CEC2D33FB87}" type="pres">
      <dgm:prSet presAssocID="{B160BDF6-8736-4E57-B7F0-38AD7F76943B}" presName="thickLine" presStyleLbl="alignNode1" presStyleIdx="0" presStyleCnt="1"/>
      <dgm:spPr/>
    </dgm:pt>
    <dgm:pt modelId="{24864B8C-2A1A-40BC-B4A3-73EF9F4079BA}" type="pres">
      <dgm:prSet presAssocID="{B160BDF6-8736-4E57-B7F0-38AD7F76943B}" presName="horz1" presStyleCnt="0"/>
      <dgm:spPr/>
    </dgm:pt>
    <dgm:pt modelId="{9A650F87-F537-4EE6-BE7A-84AF3CA91874}" type="pres">
      <dgm:prSet presAssocID="{B160BDF6-8736-4E57-B7F0-38AD7F76943B}" presName="tx1" presStyleLbl="revTx" presStyleIdx="0" presStyleCnt="4"/>
      <dgm:spPr/>
      <dgm:t>
        <a:bodyPr/>
        <a:lstStyle/>
        <a:p>
          <a:endParaRPr lang="en-US"/>
        </a:p>
      </dgm:t>
    </dgm:pt>
    <dgm:pt modelId="{7323FB68-3ECE-41F0-A62B-487F88E649CA}" type="pres">
      <dgm:prSet presAssocID="{B160BDF6-8736-4E57-B7F0-38AD7F76943B}" presName="vert1" presStyleCnt="0"/>
      <dgm:spPr/>
    </dgm:pt>
    <dgm:pt modelId="{5F2DFA06-3D74-4276-A0AF-66898DC39614}" type="pres">
      <dgm:prSet presAssocID="{3EEF0124-E2F1-4A66-A4BC-0FC1D55E6B76}" presName="vertSpace2a" presStyleCnt="0"/>
      <dgm:spPr/>
    </dgm:pt>
    <dgm:pt modelId="{94C0E137-FB0C-437B-833E-D2685180A762}" type="pres">
      <dgm:prSet presAssocID="{3EEF0124-E2F1-4A66-A4BC-0FC1D55E6B76}" presName="horz2" presStyleCnt="0"/>
      <dgm:spPr/>
    </dgm:pt>
    <dgm:pt modelId="{E8DDCAFD-BAB9-466A-A5F7-8995DEBE0697}" type="pres">
      <dgm:prSet presAssocID="{3EEF0124-E2F1-4A66-A4BC-0FC1D55E6B76}" presName="horzSpace2" presStyleCnt="0"/>
      <dgm:spPr/>
    </dgm:pt>
    <dgm:pt modelId="{CD5E54FA-E2B5-4C42-89FA-B6D28DC4ACD5}" type="pres">
      <dgm:prSet presAssocID="{3EEF0124-E2F1-4A66-A4BC-0FC1D55E6B76}" presName="tx2" presStyleLbl="revTx" presStyleIdx="1" presStyleCnt="4"/>
      <dgm:spPr/>
      <dgm:t>
        <a:bodyPr/>
        <a:lstStyle/>
        <a:p>
          <a:endParaRPr lang="en-US"/>
        </a:p>
      </dgm:t>
    </dgm:pt>
    <dgm:pt modelId="{004E928E-C3C5-45C8-A719-89BC34333890}" type="pres">
      <dgm:prSet presAssocID="{3EEF0124-E2F1-4A66-A4BC-0FC1D55E6B76}" presName="vert2" presStyleCnt="0"/>
      <dgm:spPr/>
    </dgm:pt>
    <dgm:pt modelId="{95EE8038-3D21-46F6-857D-FB799F5C6836}" type="pres">
      <dgm:prSet presAssocID="{3EEF0124-E2F1-4A66-A4BC-0FC1D55E6B76}" presName="thinLine2b" presStyleLbl="callout" presStyleIdx="0" presStyleCnt="3"/>
      <dgm:spPr/>
    </dgm:pt>
    <dgm:pt modelId="{64A5B858-2F98-4FA2-A7B9-12C53B52EABD}" type="pres">
      <dgm:prSet presAssocID="{3EEF0124-E2F1-4A66-A4BC-0FC1D55E6B76}" presName="vertSpace2b" presStyleCnt="0"/>
      <dgm:spPr/>
    </dgm:pt>
    <dgm:pt modelId="{EDDF41A1-E77D-48B8-B3A2-D6397C220DCF}" type="pres">
      <dgm:prSet presAssocID="{575CD966-BB1C-41C0-8BE3-04F5BD28BF8F}" presName="horz2" presStyleCnt="0"/>
      <dgm:spPr/>
    </dgm:pt>
    <dgm:pt modelId="{CB01CB47-2F3B-40D5-B2D3-F51FE9E87D04}" type="pres">
      <dgm:prSet presAssocID="{575CD966-BB1C-41C0-8BE3-04F5BD28BF8F}" presName="horzSpace2" presStyleCnt="0"/>
      <dgm:spPr/>
    </dgm:pt>
    <dgm:pt modelId="{D6565A81-AA88-4DE3-9104-8C0AAA0D1E75}" type="pres">
      <dgm:prSet presAssocID="{575CD966-BB1C-41C0-8BE3-04F5BD28BF8F}" presName="tx2" presStyleLbl="revTx" presStyleIdx="2" presStyleCnt="4"/>
      <dgm:spPr/>
      <dgm:t>
        <a:bodyPr/>
        <a:lstStyle/>
        <a:p>
          <a:endParaRPr lang="en-US"/>
        </a:p>
      </dgm:t>
    </dgm:pt>
    <dgm:pt modelId="{9E68ACD8-45EC-422C-896F-9830F7B7663A}" type="pres">
      <dgm:prSet presAssocID="{575CD966-BB1C-41C0-8BE3-04F5BD28BF8F}" presName="vert2" presStyleCnt="0"/>
      <dgm:spPr/>
    </dgm:pt>
    <dgm:pt modelId="{B07FFCF3-F4E6-41FD-A255-8D3CFC04A9B0}" type="pres">
      <dgm:prSet presAssocID="{575CD966-BB1C-41C0-8BE3-04F5BD28BF8F}" presName="thinLine2b" presStyleLbl="callout" presStyleIdx="1" presStyleCnt="3"/>
      <dgm:spPr/>
    </dgm:pt>
    <dgm:pt modelId="{9BFAE602-F2F7-4F36-9E0F-690433D43D90}" type="pres">
      <dgm:prSet presAssocID="{575CD966-BB1C-41C0-8BE3-04F5BD28BF8F}" presName="vertSpace2b" presStyleCnt="0"/>
      <dgm:spPr/>
    </dgm:pt>
    <dgm:pt modelId="{DD2975B6-DEDD-4DC0-B2F1-636F8DF881F3}" type="pres">
      <dgm:prSet presAssocID="{BA25F559-2B68-4D39-AC93-CA76EDD320EB}" presName="horz2" presStyleCnt="0"/>
      <dgm:spPr/>
    </dgm:pt>
    <dgm:pt modelId="{C964B5B0-EBDD-452B-93BB-AE5CF1BDA2C0}" type="pres">
      <dgm:prSet presAssocID="{BA25F559-2B68-4D39-AC93-CA76EDD320EB}" presName="horzSpace2" presStyleCnt="0"/>
      <dgm:spPr/>
    </dgm:pt>
    <dgm:pt modelId="{67E7AA16-9B7C-40B5-8F0F-12C04BA687B2}" type="pres">
      <dgm:prSet presAssocID="{BA25F559-2B68-4D39-AC93-CA76EDD320EB}" presName="tx2" presStyleLbl="revTx" presStyleIdx="3" presStyleCnt="4"/>
      <dgm:spPr/>
      <dgm:t>
        <a:bodyPr/>
        <a:lstStyle/>
        <a:p>
          <a:endParaRPr lang="en-US"/>
        </a:p>
      </dgm:t>
    </dgm:pt>
    <dgm:pt modelId="{EE33A6DE-9ACE-42C8-9421-FB879383FE68}" type="pres">
      <dgm:prSet presAssocID="{BA25F559-2B68-4D39-AC93-CA76EDD320EB}" presName="vert2" presStyleCnt="0"/>
      <dgm:spPr/>
    </dgm:pt>
    <dgm:pt modelId="{2035A185-C4C7-439B-999E-0C1C6659611D}" type="pres">
      <dgm:prSet presAssocID="{BA25F559-2B68-4D39-AC93-CA76EDD320EB}" presName="thinLine2b" presStyleLbl="callout" presStyleIdx="2" presStyleCnt="3"/>
      <dgm:spPr/>
    </dgm:pt>
    <dgm:pt modelId="{B7F58BBF-B4A4-4C68-B8C4-9EFB319D3A97}" type="pres">
      <dgm:prSet presAssocID="{BA25F559-2B68-4D39-AC93-CA76EDD320EB}" presName="vertSpace2b" presStyleCnt="0"/>
      <dgm:spPr/>
    </dgm:pt>
  </dgm:ptLst>
  <dgm:cxnLst>
    <dgm:cxn modelId="{148AD763-21F8-4F12-B93F-408850B24A37}" srcId="{B160BDF6-8736-4E57-B7F0-38AD7F76943B}" destId="{575CD966-BB1C-41C0-8BE3-04F5BD28BF8F}" srcOrd="1" destOrd="0" parTransId="{BAC3FA8E-E336-4090-8AFC-CD39DB555CA9}" sibTransId="{A1B4AEE9-82BD-4CC8-849A-C58C945C0CFA}"/>
    <dgm:cxn modelId="{58C14124-C476-4E48-8BC2-7099CBEEAC98}" srcId="{623039B3-32EE-41E5-BF2A-FD890C30F710}" destId="{B160BDF6-8736-4E57-B7F0-38AD7F76943B}" srcOrd="0" destOrd="0" parTransId="{341CF7B5-191F-40FB-BEF5-CF06EC62DF33}" sibTransId="{D3E2C925-8703-48F3-B30D-4D4BF7DD1A02}"/>
    <dgm:cxn modelId="{43AFEC4C-4BF2-4342-9D12-676CB53498AE}" type="presOf" srcId="{BA25F559-2B68-4D39-AC93-CA76EDD320EB}" destId="{67E7AA16-9B7C-40B5-8F0F-12C04BA687B2}" srcOrd="0" destOrd="0" presId="urn:microsoft.com/office/officeart/2008/layout/LinedList"/>
    <dgm:cxn modelId="{A9670F31-4CB0-4C64-A2DE-629D609CA2D9}" type="presOf" srcId="{623039B3-32EE-41E5-BF2A-FD890C30F710}" destId="{E8E259D0-C606-485C-AEAD-4BF4E82EA052}" srcOrd="0" destOrd="0" presId="urn:microsoft.com/office/officeart/2008/layout/LinedList"/>
    <dgm:cxn modelId="{74A46371-2AC5-4C88-96D6-69AFAAEEEFF1}" srcId="{B160BDF6-8736-4E57-B7F0-38AD7F76943B}" destId="{BA25F559-2B68-4D39-AC93-CA76EDD320EB}" srcOrd="2" destOrd="0" parTransId="{A6841F92-BAE1-41EC-951E-5615F2C7F75F}" sibTransId="{BB12F98C-6276-48AF-AB9D-FE5AF746C7B4}"/>
    <dgm:cxn modelId="{9D540F0C-79B6-483B-A347-80B6930517F6}" type="presOf" srcId="{575CD966-BB1C-41C0-8BE3-04F5BD28BF8F}" destId="{D6565A81-AA88-4DE3-9104-8C0AAA0D1E75}" srcOrd="0" destOrd="0" presId="urn:microsoft.com/office/officeart/2008/layout/LinedList"/>
    <dgm:cxn modelId="{57E06E5B-D3C9-45B0-A139-8C10392BD3F5}" type="presOf" srcId="{3EEF0124-E2F1-4A66-A4BC-0FC1D55E6B76}" destId="{CD5E54FA-E2B5-4C42-89FA-B6D28DC4ACD5}" srcOrd="0" destOrd="0" presId="urn:microsoft.com/office/officeart/2008/layout/LinedList"/>
    <dgm:cxn modelId="{D45826C4-81BC-467D-9112-0C30BD2F4E7E}" type="presOf" srcId="{B160BDF6-8736-4E57-B7F0-38AD7F76943B}" destId="{9A650F87-F537-4EE6-BE7A-84AF3CA91874}" srcOrd="0" destOrd="0" presId="urn:microsoft.com/office/officeart/2008/layout/LinedList"/>
    <dgm:cxn modelId="{73D55095-3DCB-482A-9A68-127B55D05ABD}" srcId="{B160BDF6-8736-4E57-B7F0-38AD7F76943B}" destId="{3EEF0124-E2F1-4A66-A4BC-0FC1D55E6B76}" srcOrd="0" destOrd="0" parTransId="{77657E7F-B52D-4408-A004-04D27C784692}" sibTransId="{9565AAE4-EC25-4B4C-A217-3F09368FAC3E}"/>
    <dgm:cxn modelId="{977AFB77-212C-4AFA-BCAF-546DF59A506D}" type="presParOf" srcId="{E8E259D0-C606-485C-AEAD-4BF4E82EA052}" destId="{53545AA1-736E-48EE-A0B2-1CEC2D33FB87}" srcOrd="0" destOrd="0" presId="urn:microsoft.com/office/officeart/2008/layout/LinedList"/>
    <dgm:cxn modelId="{A673089E-A479-4EF8-BD83-CF818408610F}" type="presParOf" srcId="{E8E259D0-C606-485C-AEAD-4BF4E82EA052}" destId="{24864B8C-2A1A-40BC-B4A3-73EF9F4079BA}" srcOrd="1" destOrd="0" presId="urn:microsoft.com/office/officeart/2008/layout/LinedList"/>
    <dgm:cxn modelId="{7F6A6C43-9826-475C-9F7E-D224E5B764D3}" type="presParOf" srcId="{24864B8C-2A1A-40BC-B4A3-73EF9F4079BA}" destId="{9A650F87-F537-4EE6-BE7A-84AF3CA91874}" srcOrd="0" destOrd="0" presId="urn:microsoft.com/office/officeart/2008/layout/LinedList"/>
    <dgm:cxn modelId="{74175233-100E-406E-8016-D8708968ECE2}" type="presParOf" srcId="{24864B8C-2A1A-40BC-B4A3-73EF9F4079BA}" destId="{7323FB68-3ECE-41F0-A62B-487F88E649CA}" srcOrd="1" destOrd="0" presId="urn:microsoft.com/office/officeart/2008/layout/LinedList"/>
    <dgm:cxn modelId="{6368A932-5D1F-4E79-B4DD-7EAF1428D681}" type="presParOf" srcId="{7323FB68-3ECE-41F0-A62B-487F88E649CA}" destId="{5F2DFA06-3D74-4276-A0AF-66898DC39614}" srcOrd="0" destOrd="0" presId="urn:microsoft.com/office/officeart/2008/layout/LinedList"/>
    <dgm:cxn modelId="{762A468D-2625-4134-988C-33FECB599300}" type="presParOf" srcId="{7323FB68-3ECE-41F0-A62B-487F88E649CA}" destId="{94C0E137-FB0C-437B-833E-D2685180A762}" srcOrd="1" destOrd="0" presId="urn:microsoft.com/office/officeart/2008/layout/LinedList"/>
    <dgm:cxn modelId="{2664933F-09F8-4812-8B25-B9D1AB0C7484}" type="presParOf" srcId="{94C0E137-FB0C-437B-833E-D2685180A762}" destId="{E8DDCAFD-BAB9-466A-A5F7-8995DEBE0697}" srcOrd="0" destOrd="0" presId="urn:microsoft.com/office/officeart/2008/layout/LinedList"/>
    <dgm:cxn modelId="{23B61981-064A-4513-BEE3-E77F06B40B4F}" type="presParOf" srcId="{94C0E137-FB0C-437B-833E-D2685180A762}" destId="{CD5E54FA-E2B5-4C42-89FA-B6D28DC4ACD5}" srcOrd="1" destOrd="0" presId="urn:microsoft.com/office/officeart/2008/layout/LinedList"/>
    <dgm:cxn modelId="{F1A2799A-651E-4B2E-A59F-E8A020C65602}" type="presParOf" srcId="{94C0E137-FB0C-437B-833E-D2685180A762}" destId="{004E928E-C3C5-45C8-A719-89BC34333890}" srcOrd="2" destOrd="0" presId="urn:microsoft.com/office/officeart/2008/layout/LinedList"/>
    <dgm:cxn modelId="{48FC6DE6-0DB4-4037-886A-5D75ED06B2EB}" type="presParOf" srcId="{7323FB68-3ECE-41F0-A62B-487F88E649CA}" destId="{95EE8038-3D21-46F6-857D-FB799F5C6836}" srcOrd="2" destOrd="0" presId="urn:microsoft.com/office/officeart/2008/layout/LinedList"/>
    <dgm:cxn modelId="{703389A8-3848-4589-91F9-5644BFD7643E}" type="presParOf" srcId="{7323FB68-3ECE-41F0-A62B-487F88E649CA}" destId="{64A5B858-2F98-4FA2-A7B9-12C53B52EABD}" srcOrd="3" destOrd="0" presId="urn:microsoft.com/office/officeart/2008/layout/LinedList"/>
    <dgm:cxn modelId="{89B37CFA-3C4A-4046-822E-F0ECA5A57C15}" type="presParOf" srcId="{7323FB68-3ECE-41F0-A62B-487F88E649CA}" destId="{EDDF41A1-E77D-48B8-B3A2-D6397C220DCF}" srcOrd="4" destOrd="0" presId="urn:microsoft.com/office/officeart/2008/layout/LinedList"/>
    <dgm:cxn modelId="{818A1C3C-EB77-4F9A-9D1E-C6C06BDAE10F}" type="presParOf" srcId="{EDDF41A1-E77D-48B8-B3A2-D6397C220DCF}" destId="{CB01CB47-2F3B-40D5-B2D3-F51FE9E87D04}" srcOrd="0" destOrd="0" presId="urn:microsoft.com/office/officeart/2008/layout/LinedList"/>
    <dgm:cxn modelId="{DEA8FA90-0624-4784-9688-4756C1D10A2B}" type="presParOf" srcId="{EDDF41A1-E77D-48B8-B3A2-D6397C220DCF}" destId="{D6565A81-AA88-4DE3-9104-8C0AAA0D1E75}" srcOrd="1" destOrd="0" presId="urn:microsoft.com/office/officeart/2008/layout/LinedList"/>
    <dgm:cxn modelId="{0AF94286-4158-46FF-93CF-983F85973AAB}" type="presParOf" srcId="{EDDF41A1-E77D-48B8-B3A2-D6397C220DCF}" destId="{9E68ACD8-45EC-422C-896F-9830F7B7663A}" srcOrd="2" destOrd="0" presId="urn:microsoft.com/office/officeart/2008/layout/LinedList"/>
    <dgm:cxn modelId="{6BA72B19-3C9D-4953-B9CB-3A90A881B4CA}" type="presParOf" srcId="{7323FB68-3ECE-41F0-A62B-487F88E649CA}" destId="{B07FFCF3-F4E6-41FD-A255-8D3CFC04A9B0}" srcOrd="5" destOrd="0" presId="urn:microsoft.com/office/officeart/2008/layout/LinedList"/>
    <dgm:cxn modelId="{38953E52-F6C1-433C-8AEC-6DA1C5D65B6A}" type="presParOf" srcId="{7323FB68-3ECE-41F0-A62B-487F88E649CA}" destId="{9BFAE602-F2F7-4F36-9E0F-690433D43D90}" srcOrd="6" destOrd="0" presId="urn:microsoft.com/office/officeart/2008/layout/LinedList"/>
    <dgm:cxn modelId="{32ABDAC2-953F-4CBA-891C-F81DE7849E88}" type="presParOf" srcId="{7323FB68-3ECE-41F0-A62B-487F88E649CA}" destId="{DD2975B6-DEDD-4DC0-B2F1-636F8DF881F3}" srcOrd="7" destOrd="0" presId="urn:microsoft.com/office/officeart/2008/layout/LinedList"/>
    <dgm:cxn modelId="{63FB41FE-A85C-4B65-A74E-A09A50ECA02D}" type="presParOf" srcId="{DD2975B6-DEDD-4DC0-B2F1-636F8DF881F3}" destId="{C964B5B0-EBDD-452B-93BB-AE5CF1BDA2C0}" srcOrd="0" destOrd="0" presId="urn:microsoft.com/office/officeart/2008/layout/LinedList"/>
    <dgm:cxn modelId="{9962A492-BEFD-4D57-B388-6355E1901D76}" type="presParOf" srcId="{DD2975B6-DEDD-4DC0-B2F1-636F8DF881F3}" destId="{67E7AA16-9B7C-40B5-8F0F-12C04BA687B2}" srcOrd="1" destOrd="0" presId="urn:microsoft.com/office/officeart/2008/layout/LinedList"/>
    <dgm:cxn modelId="{2DAAC55C-7B39-47E7-B1AF-BC2C7B8B27BB}" type="presParOf" srcId="{DD2975B6-DEDD-4DC0-B2F1-636F8DF881F3}" destId="{EE33A6DE-9ACE-42C8-9421-FB879383FE68}" srcOrd="2" destOrd="0" presId="urn:microsoft.com/office/officeart/2008/layout/LinedList"/>
    <dgm:cxn modelId="{F49CC148-2F01-4118-9584-564243FB5867}" type="presParOf" srcId="{7323FB68-3ECE-41F0-A62B-487F88E649CA}" destId="{2035A185-C4C7-439B-999E-0C1C6659611D}" srcOrd="8" destOrd="0" presId="urn:microsoft.com/office/officeart/2008/layout/LinedList"/>
    <dgm:cxn modelId="{D0DB2515-7120-4C97-9D17-219B42CDC0BC}" type="presParOf" srcId="{7323FB68-3ECE-41F0-A62B-487F88E649CA}" destId="{B7F58BBF-B4A4-4C68-B8C4-9EFB319D3A9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CCAB44-2E11-40E6-A65E-195D82B74D3A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F1DF83-939B-4487-A3DB-7670B02FFB84}">
      <dgm:prSet phldrT="[Text]"/>
      <dgm:spPr/>
      <dgm:t>
        <a:bodyPr/>
        <a:lstStyle/>
        <a:p>
          <a:pPr rtl="0"/>
          <a:r>
            <a:rPr lang="ar-SA" dirty="0" smtClean="0"/>
            <a:t>فعلٌ يتعدي إلي مفعولٍ به واحدٍ</a:t>
          </a:r>
          <a:endParaRPr lang="en-US" dirty="0"/>
        </a:p>
      </dgm:t>
    </dgm:pt>
    <dgm:pt modelId="{8BF018D6-DCB9-4586-91E5-60C3EC1C11C5}" type="parTrans" cxnId="{F5E674C4-B993-4A28-B7BF-1AEF08BF79BE}">
      <dgm:prSet/>
      <dgm:spPr/>
      <dgm:t>
        <a:bodyPr/>
        <a:lstStyle/>
        <a:p>
          <a:endParaRPr lang="en-US"/>
        </a:p>
      </dgm:t>
    </dgm:pt>
    <dgm:pt modelId="{319CD11D-A6E0-4026-84E2-ED6DEF2E7B3A}" type="sibTrans" cxnId="{F5E674C4-B993-4A28-B7BF-1AEF08BF79BE}">
      <dgm:prSet/>
      <dgm:spPr/>
      <dgm:t>
        <a:bodyPr/>
        <a:lstStyle/>
        <a:p>
          <a:endParaRPr lang="en-US"/>
        </a:p>
      </dgm:t>
    </dgm:pt>
    <dgm:pt modelId="{F7DAC51D-F615-4264-A473-1F4A7B3558B6}">
      <dgm:prSet phldrT="[Text]"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GKwU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dÔj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1wU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gvdD‡j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wenxi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w`‡K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avweZ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n‡e</a:t>
          </a:r>
          <a:r>
            <a:rPr lang="en-US" dirty="0" smtClean="0">
              <a:latin typeface="SutonnyMJ" pitchFamily="2" charset="0"/>
              <a:cs typeface="SutonnyMJ" pitchFamily="2" charset="0"/>
            </a:rPr>
            <a:t>|</a:t>
          </a:r>
          <a:endParaRPr lang="en-US" dirty="0"/>
        </a:p>
      </dgm:t>
    </dgm:pt>
    <dgm:pt modelId="{BC49B972-953F-4244-881B-BE424518389D}" type="parTrans" cxnId="{F906F89E-0B95-4E70-A36E-9D373CAE4A4C}">
      <dgm:prSet/>
      <dgm:spPr/>
      <dgm:t>
        <a:bodyPr/>
        <a:lstStyle/>
        <a:p>
          <a:endParaRPr lang="en-US"/>
        </a:p>
      </dgm:t>
    </dgm:pt>
    <dgm:pt modelId="{D4EF4474-6A72-4AE3-878A-6F457854C021}" type="sibTrans" cxnId="{F906F89E-0B95-4E70-A36E-9D373CAE4A4C}">
      <dgm:prSet/>
      <dgm:spPr/>
      <dgm:t>
        <a:bodyPr/>
        <a:lstStyle/>
        <a:p>
          <a:endParaRPr lang="en-US"/>
        </a:p>
      </dgm:t>
    </dgm:pt>
    <dgm:pt modelId="{9D73D2B7-5709-4107-ADE1-EF5D72E39CBE}">
      <dgm:prSet phldrT="[Text]"/>
      <dgm:spPr/>
      <dgm:t>
        <a:bodyPr/>
        <a:lstStyle/>
        <a:p>
          <a:r>
            <a:rPr lang="ar-SA" dirty="0" smtClean="0"/>
            <a:t>ضرب سلمانُ الكرة</a:t>
          </a:r>
          <a:endParaRPr lang="en-US" dirty="0" smtClean="0"/>
        </a:p>
        <a:p>
          <a:r>
            <a:rPr lang="en-US" dirty="0" err="1" smtClean="0">
              <a:latin typeface="SutonnyMJ" pitchFamily="2" charset="0"/>
              <a:cs typeface="SutonnyMJ" pitchFamily="2" charset="0"/>
            </a:rPr>
            <a:t>mvjgvb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u="sng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ej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gvij</a:t>
          </a:r>
          <a:endParaRPr lang="en-US" dirty="0"/>
        </a:p>
      </dgm:t>
    </dgm:pt>
    <dgm:pt modelId="{1E797CC0-1448-44C6-A91F-EB88F9A60B71}" type="parTrans" cxnId="{FF966DB4-79F1-4E27-86A6-C0199A57090B}">
      <dgm:prSet/>
      <dgm:spPr/>
      <dgm:t>
        <a:bodyPr/>
        <a:lstStyle/>
        <a:p>
          <a:endParaRPr lang="en-US"/>
        </a:p>
      </dgm:t>
    </dgm:pt>
    <dgm:pt modelId="{67568160-DB46-45F8-BAE6-6F5B87F4C9BD}" type="sibTrans" cxnId="{FF966DB4-79F1-4E27-86A6-C0199A57090B}">
      <dgm:prSet/>
      <dgm:spPr/>
      <dgm:t>
        <a:bodyPr/>
        <a:lstStyle/>
        <a:p>
          <a:endParaRPr lang="en-US"/>
        </a:p>
      </dgm:t>
    </dgm:pt>
    <dgm:pt modelId="{A50FF2D7-0CFB-4B68-9BF8-BE83514B151C}">
      <dgm:prSet phldrT="[Text]"/>
      <dgm:spPr/>
      <dgm:t>
        <a:bodyPr/>
        <a:lstStyle/>
        <a:p>
          <a:r>
            <a:rPr lang="ar-SA" dirty="0" smtClean="0"/>
            <a:t>فعلٌ يتعدي إلي مفعولين</a:t>
          </a:r>
          <a:endParaRPr lang="en-US" dirty="0"/>
        </a:p>
      </dgm:t>
    </dgm:pt>
    <dgm:pt modelId="{DB6EA5C4-14DA-4C50-B831-0C9845368F1E}" type="parTrans" cxnId="{C9A70F08-9129-4213-9468-7475A2DFB62A}">
      <dgm:prSet/>
      <dgm:spPr/>
      <dgm:t>
        <a:bodyPr/>
        <a:lstStyle/>
        <a:p>
          <a:endParaRPr lang="en-US"/>
        </a:p>
      </dgm:t>
    </dgm:pt>
    <dgm:pt modelId="{DECA24DD-4346-4712-B8AC-FC7542BE51C5}" type="sibTrans" cxnId="{C9A70F08-9129-4213-9468-7475A2DFB62A}">
      <dgm:prSet/>
      <dgm:spPr/>
      <dgm:t>
        <a:bodyPr/>
        <a:lstStyle/>
        <a:p>
          <a:endParaRPr lang="en-US"/>
        </a:p>
      </dgm:t>
    </dgm:pt>
    <dgm:pt modelId="{34AEE29D-597E-44FB-B834-66AD5FEAACBC}">
      <dgm:prSet phldrT="[Text]"/>
      <dgm:spPr/>
      <dgm:t>
        <a:bodyPr/>
        <a:lstStyle/>
        <a:p>
          <a:pPr rtl="0"/>
          <a:r>
            <a:rPr lang="en-US" dirty="0" err="1" smtClean="0">
              <a:latin typeface="SutonnyMJ" pitchFamily="2" charset="0"/>
              <a:cs typeface="SutonnyMJ" pitchFamily="2" charset="0"/>
            </a:rPr>
            <a:t>GKwU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dÔj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2wU  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gvdD‡ji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w`‡K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avweZ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n‡e</a:t>
          </a:r>
          <a:r>
            <a:rPr lang="en-US" dirty="0" smtClean="0">
              <a:latin typeface="SutonnyMJ" pitchFamily="2" charset="0"/>
              <a:cs typeface="SutonnyMJ" pitchFamily="2" charset="0"/>
            </a:rPr>
            <a:t>|</a:t>
          </a:r>
          <a:endParaRPr lang="en-US" dirty="0"/>
        </a:p>
      </dgm:t>
    </dgm:pt>
    <dgm:pt modelId="{3267BFFD-BA7B-4D14-AC18-22B08DACC131}" type="parTrans" cxnId="{146FCCAF-DBD1-4376-83CE-E030BA7A7F61}">
      <dgm:prSet/>
      <dgm:spPr/>
      <dgm:t>
        <a:bodyPr/>
        <a:lstStyle/>
        <a:p>
          <a:endParaRPr lang="en-US"/>
        </a:p>
      </dgm:t>
    </dgm:pt>
    <dgm:pt modelId="{3D9B7110-8A3E-405D-A9BC-572672CB2F46}" type="sibTrans" cxnId="{146FCCAF-DBD1-4376-83CE-E030BA7A7F61}">
      <dgm:prSet/>
      <dgm:spPr/>
      <dgm:t>
        <a:bodyPr/>
        <a:lstStyle/>
        <a:p>
          <a:endParaRPr lang="en-US"/>
        </a:p>
      </dgm:t>
    </dgm:pt>
    <dgm:pt modelId="{B5D551A0-B88B-4F7E-B664-369D9722002F}">
      <dgm:prSet phldrT="[Text]"/>
      <dgm:spPr/>
      <dgm:t>
        <a:bodyPr/>
        <a:lstStyle/>
        <a:p>
          <a:r>
            <a:rPr lang="ar-SA" dirty="0" smtClean="0"/>
            <a:t>حسبتُ سلمانَ عالما</a:t>
          </a:r>
          <a:endParaRPr lang="en-US" dirty="0" smtClean="0"/>
        </a:p>
        <a:p>
          <a:r>
            <a:rPr lang="en-US" dirty="0" err="1" smtClean="0">
              <a:latin typeface="SutonnyMJ" pitchFamily="2" charset="0"/>
              <a:cs typeface="SutonnyMJ" pitchFamily="2" charset="0"/>
            </a:rPr>
            <a:t>Avwg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mvjgvb‡K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SutonnyMJ" pitchFamily="2" charset="0"/>
              <a:cs typeface="SutonnyMJ" pitchFamily="2" charset="0"/>
            </a:rPr>
            <a:t>Av‡jg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f‡ewQ</a:t>
          </a:r>
          <a:endParaRPr lang="en-US" dirty="0"/>
        </a:p>
      </dgm:t>
    </dgm:pt>
    <dgm:pt modelId="{3CAD60B1-30F4-49AE-8458-F39C39759010}" type="parTrans" cxnId="{28F093DF-FCD0-482E-92B5-BE5C41279430}">
      <dgm:prSet/>
      <dgm:spPr/>
      <dgm:t>
        <a:bodyPr/>
        <a:lstStyle/>
        <a:p>
          <a:endParaRPr lang="en-US"/>
        </a:p>
      </dgm:t>
    </dgm:pt>
    <dgm:pt modelId="{0BE5A165-B479-4081-A4BC-F450C89502EB}" type="sibTrans" cxnId="{28F093DF-FCD0-482E-92B5-BE5C41279430}">
      <dgm:prSet/>
      <dgm:spPr/>
      <dgm:t>
        <a:bodyPr/>
        <a:lstStyle/>
        <a:p>
          <a:endParaRPr lang="en-US"/>
        </a:p>
      </dgm:t>
    </dgm:pt>
    <dgm:pt modelId="{4FC7952B-DD63-4E7D-A137-920CD7A11D42}">
      <dgm:prSet phldrT="[Text]"/>
      <dgm:spPr/>
      <dgm:t>
        <a:bodyPr/>
        <a:lstStyle/>
        <a:p>
          <a:r>
            <a:rPr lang="ar-SA" dirty="0" smtClean="0"/>
            <a:t>فعلٌ يتعدي إلي ثلاثةِ مفاعيلَ</a:t>
          </a:r>
          <a:endParaRPr lang="en-US" dirty="0"/>
        </a:p>
      </dgm:t>
    </dgm:pt>
    <dgm:pt modelId="{B9CC0D3F-065D-4069-BB6B-B02A21700E18}" type="parTrans" cxnId="{6F6CFF1C-7497-4112-8085-C067CCC263FB}">
      <dgm:prSet/>
      <dgm:spPr/>
      <dgm:t>
        <a:bodyPr/>
        <a:lstStyle/>
        <a:p>
          <a:endParaRPr lang="en-US"/>
        </a:p>
      </dgm:t>
    </dgm:pt>
    <dgm:pt modelId="{FC29A869-A293-408F-8AF5-7A51AB1BD03D}" type="sibTrans" cxnId="{6F6CFF1C-7497-4112-8085-C067CCC263FB}">
      <dgm:prSet/>
      <dgm:spPr/>
      <dgm:t>
        <a:bodyPr/>
        <a:lstStyle/>
        <a:p>
          <a:endParaRPr lang="en-US"/>
        </a:p>
      </dgm:t>
    </dgm:pt>
    <dgm:pt modelId="{CA45048C-6B1F-44D2-906E-0E12C5C70563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GKwU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dÔj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3wU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gvdD‡ji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w`‡K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avweZ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n‡e</a:t>
          </a:r>
          <a:endParaRPr lang="en-US" dirty="0"/>
        </a:p>
      </dgm:t>
    </dgm:pt>
    <dgm:pt modelId="{1BB04AB4-3508-415C-B0DF-BF7196AE4A5B}" type="parTrans" cxnId="{4763CD47-8D6D-45D6-B66C-F78956F7CF58}">
      <dgm:prSet/>
      <dgm:spPr/>
      <dgm:t>
        <a:bodyPr/>
        <a:lstStyle/>
        <a:p>
          <a:endParaRPr lang="en-US"/>
        </a:p>
      </dgm:t>
    </dgm:pt>
    <dgm:pt modelId="{35F5A7D8-C926-46B6-AD2D-E790435F70F4}" type="sibTrans" cxnId="{4763CD47-8D6D-45D6-B66C-F78956F7CF58}">
      <dgm:prSet/>
      <dgm:spPr/>
      <dgm:t>
        <a:bodyPr/>
        <a:lstStyle/>
        <a:p>
          <a:endParaRPr lang="en-US"/>
        </a:p>
      </dgm:t>
    </dgm:pt>
    <dgm:pt modelId="{DD314A4B-964B-47D9-8615-693E2BD5ADDC}">
      <dgm:prSet phldrT="[Text]" custT="1"/>
      <dgm:spPr/>
      <dgm:t>
        <a:bodyPr/>
        <a:lstStyle/>
        <a:p>
          <a:r>
            <a:rPr lang="ar-SA" sz="1800" b="1" dirty="0" smtClean="0"/>
            <a:t>أعلمت سلمانَ النحوَ سهلا</a:t>
          </a:r>
          <a:endParaRPr lang="en-US" sz="1800" b="1" dirty="0" smtClean="0"/>
        </a:p>
        <a:p>
          <a:r>
            <a:rPr lang="en-US" sz="2300" dirty="0" err="1" smtClean="0">
              <a:latin typeface="SutonnyMJ" pitchFamily="2" charset="0"/>
              <a:cs typeface="SutonnyMJ" pitchFamily="2" charset="0"/>
            </a:rPr>
            <a:t>Avwg</a:t>
          </a:r>
          <a:r>
            <a:rPr lang="en-US" sz="23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300" dirty="0" err="1" smtClean="0">
              <a:solidFill>
                <a:srgbClr val="FF0000"/>
              </a:solidFill>
              <a:latin typeface="SutonnyMJ" pitchFamily="2" charset="0"/>
              <a:cs typeface="SutonnyMJ" pitchFamily="2" charset="0"/>
            </a:rPr>
            <a:t>mvjgvb‡K</a:t>
          </a:r>
          <a:r>
            <a:rPr lang="en-US" sz="23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300" dirty="0" err="1" smtClean="0">
              <a:latin typeface="SutonnyMJ" pitchFamily="2" charset="0"/>
              <a:cs typeface="SutonnyMJ" pitchFamily="2" charset="0"/>
            </a:rPr>
            <a:t>Rvwb‡qwQ</a:t>
          </a:r>
          <a:r>
            <a:rPr lang="en-US" sz="23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300" dirty="0" err="1" smtClean="0">
              <a:solidFill>
                <a:srgbClr val="FFFF00"/>
              </a:solidFill>
              <a:latin typeface="SutonnyMJ" pitchFamily="2" charset="0"/>
              <a:cs typeface="SutonnyMJ" pitchFamily="2" charset="0"/>
            </a:rPr>
            <a:t>bvû</a:t>
          </a:r>
          <a:r>
            <a:rPr lang="en-US" sz="23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2300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mnR</a:t>
          </a:r>
          <a:endParaRPr lang="en-US" sz="2300" dirty="0">
            <a:solidFill>
              <a:srgbClr val="FFC000"/>
            </a:solidFill>
          </a:endParaRPr>
        </a:p>
      </dgm:t>
    </dgm:pt>
    <dgm:pt modelId="{C7DCBD74-2612-4ED1-B49E-955B00AE0671}" type="parTrans" cxnId="{609BDFF0-806F-4A21-A228-391934A54D23}">
      <dgm:prSet/>
      <dgm:spPr/>
      <dgm:t>
        <a:bodyPr/>
        <a:lstStyle/>
        <a:p>
          <a:endParaRPr lang="en-US"/>
        </a:p>
      </dgm:t>
    </dgm:pt>
    <dgm:pt modelId="{7BBED775-E84E-4D49-9942-878AB47A5D00}" type="sibTrans" cxnId="{609BDFF0-806F-4A21-A228-391934A54D23}">
      <dgm:prSet/>
      <dgm:spPr/>
      <dgm:t>
        <a:bodyPr/>
        <a:lstStyle/>
        <a:p>
          <a:endParaRPr lang="en-US"/>
        </a:p>
      </dgm:t>
    </dgm:pt>
    <dgm:pt modelId="{385B1FD1-3D62-4DE2-81C8-6FC5FE077A67}" type="pres">
      <dgm:prSet presAssocID="{EFCCAB44-2E11-40E6-A65E-195D82B74D3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6C9208-A501-423B-83D2-1D50497C182B}" type="pres">
      <dgm:prSet presAssocID="{B1F1DF83-939B-4487-A3DB-7670B02FFB84}" presName="compNode" presStyleCnt="0"/>
      <dgm:spPr/>
    </dgm:pt>
    <dgm:pt modelId="{D9E19D85-B43E-4023-9648-56BA1E751CF1}" type="pres">
      <dgm:prSet presAssocID="{B1F1DF83-939B-4487-A3DB-7670B02FFB84}" presName="aNode" presStyleLbl="bgShp" presStyleIdx="0" presStyleCnt="3" custLinFactNeighborY="0"/>
      <dgm:spPr/>
      <dgm:t>
        <a:bodyPr/>
        <a:lstStyle/>
        <a:p>
          <a:endParaRPr lang="en-US"/>
        </a:p>
      </dgm:t>
    </dgm:pt>
    <dgm:pt modelId="{11C0DC53-E2C3-45B4-B96A-9D76EF5F4127}" type="pres">
      <dgm:prSet presAssocID="{B1F1DF83-939B-4487-A3DB-7670B02FFB84}" presName="textNode" presStyleLbl="bgShp" presStyleIdx="0" presStyleCnt="3"/>
      <dgm:spPr/>
      <dgm:t>
        <a:bodyPr/>
        <a:lstStyle/>
        <a:p>
          <a:endParaRPr lang="en-US"/>
        </a:p>
      </dgm:t>
    </dgm:pt>
    <dgm:pt modelId="{CC8D8D06-1D80-45E9-82FA-9CB9CF4A40CA}" type="pres">
      <dgm:prSet presAssocID="{B1F1DF83-939B-4487-A3DB-7670B02FFB84}" presName="compChildNode" presStyleCnt="0"/>
      <dgm:spPr/>
    </dgm:pt>
    <dgm:pt modelId="{E9AE313F-2B50-4C96-9F31-5500AD807393}" type="pres">
      <dgm:prSet presAssocID="{B1F1DF83-939B-4487-A3DB-7670B02FFB84}" presName="theInnerList" presStyleCnt="0"/>
      <dgm:spPr/>
    </dgm:pt>
    <dgm:pt modelId="{303C67ED-A193-4E44-BD4B-AC9BC46DE263}" type="pres">
      <dgm:prSet presAssocID="{F7DAC51D-F615-4264-A473-1F4A7B3558B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B9715-9177-4EB0-AF3B-A7E76089409C}" type="pres">
      <dgm:prSet presAssocID="{F7DAC51D-F615-4264-A473-1F4A7B3558B6}" presName="aSpace2" presStyleCnt="0"/>
      <dgm:spPr/>
    </dgm:pt>
    <dgm:pt modelId="{3F9B4954-9F55-45AA-86DD-ABA14142D308}" type="pres">
      <dgm:prSet presAssocID="{9D73D2B7-5709-4107-ADE1-EF5D72E39CB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E6A85-5D8B-40D3-8FDE-4357E77ED274}" type="pres">
      <dgm:prSet presAssocID="{B1F1DF83-939B-4487-A3DB-7670B02FFB84}" presName="aSpace" presStyleCnt="0"/>
      <dgm:spPr/>
    </dgm:pt>
    <dgm:pt modelId="{B8216B76-13B6-4CB5-A403-44F9A4AA9A52}" type="pres">
      <dgm:prSet presAssocID="{A50FF2D7-0CFB-4B68-9BF8-BE83514B151C}" presName="compNode" presStyleCnt="0"/>
      <dgm:spPr/>
    </dgm:pt>
    <dgm:pt modelId="{FF0B7FEF-8E3F-46A8-8604-0FF2DFEA4FFF}" type="pres">
      <dgm:prSet presAssocID="{A50FF2D7-0CFB-4B68-9BF8-BE83514B151C}" presName="aNode" presStyleLbl="bgShp" presStyleIdx="1" presStyleCnt="3"/>
      <dgm:spPr/>
      <dgm:t>
        <a:bodyPr/>
        <a:lstStyle/>
        <a:p>
          <a:endParaRPr lang="en-US"/>
        </a:p>
      </dgm:t>
    </dgm:pt>
    <dgm:pt modelId="{1F9C6F9F-C279-4D26-8285-44311FE918C5}" type="pres">
      <dgm:prSet presAssocID="{A50FF2D7-0CFB-4B68-9BF8-BE83514B151C}" presName="textNode" presStyleLbl="bgShp" presStyleIdx="1" presStyleCnt="3"/>
      <dgm:spPr/>
      <dgm:t>
        <a:bodyPr/>
        <a:lstStyle/>
        <a:p>
          <a:endParaRPr lang="en-US"/>
        </a:p>
      </dgm:t>
    </dgm:pt>
    <dgm:pt modelId="{F29B21BA-48CE-489A-A5C5-B90FCCF58D50}" type="pres">
      <dgm:prSet presAssocID="{A50FF2D7-0CFB-4B68-9BF8-BE83514B151C}" presName="compChildNode" presStyleCnt="0"/>
      <dgm:spPr/>
    </dgm:pt>
    <dgm:pt modelId="{53330189-3F36-42E4-8888-5BE9709F30C7}" type="pres">
      <dgm:prSet presAssocID="{A50FF2D7-0CFB-4B68-9BF8-BE83514B151C}" presName="theInnerList" presStyleCnt="0"/>
      <dgm:spPr/>
    </dgm:pt>
    <dgm:pt modelId="{52520C27-E5B2-435D-8305-D9C269FB8F8D}" type="pres">
      <dgm:prSet presAssocID="{34AEE29D-597E-44FB-B834-66AD5FEAACB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33239-E86B-4884-906C-1782F9FEF224}" type="pres">
      <dgm:prSet presAssocID="{34AEE29D-597E-44FB-B834-66AD5FEAACBC}" presName="aSpace2" presStyleCnt="0"/>
      <dgm:spPr/>
    </dgm:pt>
    <dgm:pt modelId="{586BFFFF-EF73-405D-9DD7-662F989898C3}" type="pres">
      <dgm:prSet presAssocID="{B5D551A0-B88B-4F7E-B664-369D9722002F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BAC94-EBD6-4FEC-AEC7-8F54BC31EA41}" type="pres">
      <dgm:prSet presAssocID="{A50FF2D7-0CFB-4B68-9BF8-BE83514B151C}" presName="aSpace" presStyleCnt="0"/>
      <dgm:spPr/>
    </dgm:pt>
    <dgm:pt modelId="{C843FA00-39CB-49D1-8B05-A61FE6382A3C}" type="pres">
      <dgm:prSet presAssocID="{4FC7952B-DD63-4E7D-A137-920CD7A11D42}" presName="compNode" presStyleCnt="0"/>
      <dgm:spPr/>
    </dgm:pt>
    <dgm:pt modelId="{09C0C4BD-26A5-43E5-82BE-538D08955201}" type="pres">
      <dgm:prSet presAssocID="{4FC7952B-DD63-4E7D-A137-920CD7A11D42}" presName="aNode" presStyleLbl="bgShp" presStyleIdx="2" presStyleCnt="3"/>
      <dgm:spPr/>
      <dgm:t>
        <a:bodyPr/>
        <a:lstStyle/>
        <a:p>
          <a:endParaRPr lang="en-US"/>
        </a:p>
      </dgm:t>
    </dgm:pt>
    <dgm:pt modelId="{B4384C68-1E96-42EF-9EC7-6B3BB7A57F0A}" type="pres">
      <dgm:prSet presAssocID="{4FC7952B-DD63-4E7D-A137-920CD7A11D42}" presName="textNode" presStyleLbl="bgShp" presStyleIdx="2" presStyleCnt="3"/>
      <dgm:spPr/>
      <dgm:t>
        <a:bodyPr/>
        <a:lstStyle/>
        <a:p>
          <a:endParaRPr lang="en-US"/>
        </a:p>
      </dgm:t>
    </dgm:pt>
    <dgm:pt modelId="{58656A89-34E9-4E4B-920D-C08A72036D30}" type="pres">
      <dgm:prSet presAssocID="{4FC7952B-DD63-4E7D-A137-920CD7A11D42}" presName="compChildNode" presStyleCnt="0"/>
      <dgm:spPr/>
    </dgm:pt>
    <dgm:pt modelId="{33444B19-FAB0-4DE0-8B78-4C409AD34307}" type="pres">
      <dgm:prSet presAssocID="{4FC7952B-DD63-4E7D-A137-920CD7A11D42}" presName="theInnerList" presStyleCnt="0"/>
      <dgm:spPr/>
    </dgm:pt>
    <dgm:pt modelId="{8B494329-CF45-439D-AB5D-EF1B3E6696E9}" type="pres">
      <dgm:prSet presAssocID="{CA45048C-6B1F-44D2-906E-0E12C5C7056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10F40-8E89-4256-8A0A-6AD0AA4890B9}" type="pres">
      <dgm:prSet presAssocID="{CA45048C-6B1F-44D2-906E-0E12C5C70563}" presName="aSpace2" presStyleCnt="0"/>
      <dgm:spPr/>
    </dgm:pt>
    <dgm:pt modelId="{65E14F71-4C6B-450E-A1EC-CE0DFD8D86DD}" type="pres">
      <dgm:prSet presAssocID="{DD314A4B-964B-47D9-8615-693E2BD5ADD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6FCCAF-DBD1-4376-83CE-E030BA7A7F61}" srcId="{A50FF2D7-0CFB-4B68-9BF8-BE83514B151C}" destId="{34AEE29D-597E-44FB-B834-66AD5FEAACBC}" srcOrd="0" destOrd="0" parTransId="{3267BFFD-BA7B-4D14-AC18-22B08DACC131}" sibTransId="{3D9B7110-8A3E-405D-A9BC-572672CB2F46}"/>
    <dgm:cxn modelId="{3BEEE7CE-F35C-4A9B-B9FD-31FFF0E2F34A}" type="presOf" srcId="{A50FF2D7-0CFB-4B68-9BF8-BE83514B151C}" destId="{1F9C6F9F-C279-4D26-8285-44311FE918C5}" srcOrd="1" destOrd="0" presId="urn:microsoft.com/office/officeart/2005/8/layout/lProcess2"/>
    <dgm:cxn modelId="{6F6CFF1C-7497-4112-8085-C067CCC263FB}" srcId="{EFCCAB44-2E11-40E6-A65E-195D82B74D3A}" destId="{4FC7952B-DD63-4E7D-A137-920CD7A11D42}" srcOrd="2" destOrd="0" parTransId="{B9CC0D3F-065D-4069-BB6B-B02A21700E18}" sibTransId="{FC29A869-A293-408F-8AF5-7A51AB1BD03D}"/>
    <dgm:cxn modelId="{F906F89E-0B95-4E70-A36E-9D373CAE4A4C}" srcId="{B1F1DF83-939B-4487-A3DB-7670B02FFB84}" destId="{F7DAC51D-F615-4264-A473-1F4A7B3558B6}" srcOrd="0" destOrd="0" parTransId="{BC49B972-953F-4244-881B-BE424518389D}" sibTransId="{D4EF4474-6A72-4AE3-878A-6F457854C021}"/>
    <dgm:cxn modelId="{9FFE6DB2-37A2-4A9C-8BEF-607C39A150C6}" type="presOf" srcId="{4FC7952B-DD63-4E7D-A137-920CD7A11D42}" destId="{09C0C4BD-26A5-43E5-82BE-538D08955201}" srcOrd="0" destOrd="0" presId="urn:microsoft.com/office/officeart/2005/8/layout/lProcess2"/>
    <dgm:cxn modelId="{11553AFC-0A5A-4BF0-9A49-9AD360780ABC}" type="presOf" srcId="{CA45048C-6B1F-44D2-906E-0E12C5C70563}" destId="{8B494329-CF45-439D-AB5D-EF1B3E6696E9}" srcOrd="0" destOrd="0" presId="urn:microsoft.com/office/officeart/2005/8/layout/lProcess2"/>
    <dgm:cxn modelId="{4D43ADBE-4DB2-4C0B-AD5E-19846502D44E}" type="presOf" srcId="{EFCCAB44-2E11-40E6-A65E-195D82B74D3A}" destId="{385B1FD1-3D62-4DE2-81C8-6FC5FE077A67}" srcOrd="0" destOrd="0" presId="urn:microsoft.com/office/officeart/2005/8/layout/lProcess2"/>
    <dgm:cxn modelId="{FF966DB4-79F1-4E27-86A6-C0199A57090B}" srcId="{B1F1DF83-939B-4487-A3DB-7670B02FFB84}" destId="{9D73D2B7-5709-4107-ADE1-EF5D72E39CBE}" srcOrd="1" destOrd="0" parTransId="{1E797CC0-1448-44C6-A91F-EB88F9A60B71}" sibTransId="{67568160-DB46-45F8-BAE6-6F5B87F4C9BD}"/>
    <dgm:cxn modelId="{0A969E4B-F5E3-49A5-B825-F6B5B497173F}" type="presOf" srcId="{F7DAC51D-F615-4264-A473-1F4A7B3558B6}" destId="{303C67ED-A193-4E44-BD4B-AC9BC46DE263}" srcOrd="0" destOrd="0" presId="urn:microsoft.com/office/officeart/2005/8/layout/lProcess2"/>
    <dgm:cxn modelId="{F15DC054-C9EE-4570-9974-990C3F2460AE}" type="presOf" srcId="{B5D551A0-B88B-4F7E-B664-369D9722002F}" destId="{586BFFFF-EF73-405D-9DD7-662F989898C3}" srcOrd="0" destOrd="0" presId="urn:microsoft.com/office/officeart/2005/8/layout/lProcess2"/>
    <dgm:cxn modelId="{92D21AAA-2ECA-4971-8042-D856F1D6F2B1}" type="presOf" srcId="{B1F1DF83-939B-4487-A3DB-7670B02FFB84}" destId="{11C0DC53-E2C3-45B4-B96A-9D76EF5F4127}" srcOrd="1" destOrd="0" presId="urn:microsoft.com/office/officeart/2005/8/layout/lProcess2"/>
    <dgm:cxn modelId="{4763CD47-8D6D-45D6-B66C-F78956F7CF58}" srcId="{4FC7952B-DD63-4E7D-A137-920CD7A11D42}" destId="{CA45048C-6B1F-44D2-906E-0E12C5C70563}" srcOrd="0" destOrd="0" parTransId="{1BB04AB4-3508-415C-B0DF-BF7196AE4A5B}" sibTransId="{35F5A7D8-C926-46B6-AD2D-E790435F70F4}"/>
    <dgm:cxn modelId="{609BDFF0-806F-4A21-A228-391934A54D23}" srcId="{4FC7952B-DD63-4E7D-A137-920CD7A11D42}" destId="{DD314A4B-964B-47D9-8615-693E2BD5ADDC}" srcOrd="1" destOrd="0" parTransId="{C7DCBD74-2612-4ED1-B49E-955B00AE0671}" sibTransId="{7BBED775-E84E-4D49-9942-878AB47A5D00}"/>
    <dgm:cxn modelId="{C9A70F08-9129-4213-9468-7475A2DFB62A}" srcId="{EFCCAB44-2E11-40E6-A65E-195D82B74D3A}" destId="{A50FF2D7-0CFB-4B68-9BF8-BE83514B151C}" srcOrd="1" destOrd="0" parTransId="{DB6EA5C4-14DA-4C50-B831-0C9845368F1E}" sibTransId="{DECA24DD-4346-4712-B8AC-FC7542BE51C5}"/>
    <dgm:cxn modelId="{C076267C-E7EE-4587-8DCC-C20043AC13E2}" type="presOf" srcId="{4FC7952B-DD63-4E7D-A137-920CD7A11D42}" destId="{B4384C68-1E96-42EF-9EC7-6B3BB7A57F0A}" srcOrd="1" destOrd="0" presId="urn:microsoft.com/office/officeart/2005/8/layout/lProcess2"/>
    <dgm:cxn modelId="{F2903230-B3D8-459D-8EDD-5AD6D9FF2CF1}" type="presOf" srcId="{34AEE29D-597E-44FB-B834-66AD5FEAACBC}" destId="{52520C27-E5B2-435D-8305-D9C269FB8F8D}" srcOrd="0" destOrd="0" presId="urn:microsoft.com/office/officeart/2005/8/layout/lProcess2"/>
    <dgm:cxn modelId="{918F93A1-2D52-4CB3-9FA9-D457F0CBC7D7}" type="presOf" srcId="{B1F1DF83-939B-4487-A3DB-7670B02FFB84}" destId="{D9E19D85-B43E-4023-9648-56BA1E751CF1}" srcOrd="0" destOrd="0" presId="urn:microsoft.com/office/officeart/2005/8/layout/lProcess2"/>
    <dgm:cxn modelId="{39687AD1-C3FD-40C5-BAA7-275FD45C4064}" type="presOf" srcId="{A50FF2D7-0CFB-4B68-9BF8-BE83514B151C}" destId="{FF0B7FEF-8E3F-46A8-8604-0FF2DFEA4FFF}" srcOrd="0" destOrd="0" presId="urn:microsoft.com/office/officeart/2005/8/layout/lProcess2"/>
    <dgm:cxn modelId="{60F7ACC6-E0A1-4E39-992C-9F272D345065}" type="presOf" srcId="{DD314A4B-964B-47D9-8615-693E2BD5ADDC}" destId="{65E14F71-4C6B-450E-A1EC-CE0DFD8D86DD}" srcOrd="0" destOrd="0" presId="urn:microsoft.com/office/officeart/2005/8/layout/lProcess2"/>
    <dgm:cxn modelId="{F5E674C4-B993-4A28-B7BF-1AEF08BF79BE}" srcId="{EFCCAB44-2E11-40E6-A65E-195D82B74D3A}" destId="{B1F1DF83-939B-4487-A3DB-7670B02FFB84}" srcOrd="0" destOrd="0" parTransId="{8BF018D6-DCB9-4586-91E5-60C3EC1C11C5}" sibTransId="{319CD11D-A6E0-4026-84E2-ED6DEF2E7B3A}"/>
    <dgm:cxn modelId="{6CC538F4-95DE-468C-8283-F84E43079A26}" type="presOf" srcId="{9D73D2B7-5709-4107-ADE1-EF5D72E39CBE}" destId="{3F9B4954-9F55-45AA-86DD-ABA14142D308}" srcOrd="0" destOrd="0" presId="urn:microsoft.com/office/officeart/2005/8/layout/lProcess2"/>
    <dgm:cxn modelId="{28F093DF-FCD0-482E-92B5-BE5C41279430}" srcId="{A50FF2D7-0CFB-4B68-9BF8-BE83514B151C}" destId="{B5D551A0-B88B-4F7E-B664-369D9722002F}" srcOrd="1" destOrd="0" parTransId="{3CAD60B1-30F4-49AE-8458-F39C39759010}" sibTransId="{0BE5A165-B479-4081-A4BC-F450C89502EB}"/>
    <dgm:cxn modelId="{1D1779F7-B13E-42A7-A552-6EF8930DCEA4}" type="presParOf" srcId="{385B1FD1-3D62-4DE2-81C8-6FC5FE077A67}" destId="{C66C9208-A501-423B-83D2-1D50497C182B}" srcOrd="0" destOrd="0" presId="urn:microsoft.com/office/officeart/2005/8/layout/lProcess2"/>
    <dgm:cxn modelId="{124156D7-00B8-4BA1-83F0-6C9140E17A7E}" type="presParOf" srcId="{C66C9208-A501-423B-83D2-1D50497C182B}" destId="{D9E19D85-B43E-4023-9648-56BA1E751CF1}" srcOrd="0" destOrd="0" presId="urn:microsoft.com/office/officeart/2005/8/layout/lProcess2"/>
    <dgm:cxn modelId="{CC15516C-B957-459E-B8D4-5B74F8379C3E}" type="presParOf" srcId="{C66C9208-A501-423B-83D2-1D50497C182B}" destId="{11C0DC53-E2C3-45B4-B96A-9D76EF5F4127}" srcOrd="1" destOrd="0" presId="urn:microsoft.com/office/officeart/2005/8/layout/lProcess2"/>
    <dgm:cxn modelId="{156BFFF3-58BA-4A4D-B840-558AA2D9E554}" type="presParOf" srcId="{C66C9208-A501-423B-83D2-1D50497C182B}" destId="{CC8D8D06-1D80-45E9-82FA-9CB9CF4A40CA}" srcOrd="2" destOrd="0" presId="urn:microsoft.com/office/officeart/2005/8/layout/lProcess2"/>
    <dgm:cxn modelId="{84F9FF85-F798-4194-9D3B-2F1D8B0C5DF6}" type="presParOf" srcId="{CC8D8D06-1D80-45E9-82FA-9CB9CF4A40CA}" destId="{E9AE313F-2B50-4C96-9F31-5500AD807393}" srcOrd="0" destOrd="0" presId="urn:microsoft.com/office/officeart/2005/8/layout/lProcess2"/>
    <dgm:cxn modelId="{23372E52-41CA-4013-8A41-926906EA5D80}" type="presParOf" srcId="{E9AE313F-2B50-4C96-9F31-5500AD807393}" destId="{303C67ED-A193-4E44-BD4B-AC9BC46DE263}" srcOrd="0" destOrd="0" presId="urn:microsoft.com/office/officeart/2005/8/layout/lProcess2"/>
    <dgm:cxn modelId="{69D71FDC-779A-42C9-A0BA-DBEDDFAD9DDA}" type="presParOf" srcId="{E9AE313F-2B50-4C96-9F31-5500AD807393}" destId="{025B9715-9177-4EB0-AF3B-A7E76089409C}" srcOrd="1" destOrd="0" presId="urn:microsoft.com/office/officeart/2005/8/layout/lProcess2"/>
    <dgm:cxn modelId="{56450C33-BA90-4383-A78B-754BB10ED00E}" type="presParOf" srcId="{E9AE313F-2B50-4C96-9F31-5500AD807393}" destId="{3F9B4954-9F55-45AA-86DD-ABA14142D308}" srcOrd="2" destOrd="0" presId="urn:microsoft.com/office/officeart/2005/8/layout/lProcess2"/>
    <dgm:cxn modelId="{FD289E3A-968C-4BE4-8931-128631530B99}" type="presParOf" srcId="{385B1FD1-3D62-4DE2-81C8-6FC5FE077A67}" destId="{86BE6A85-5D8B-40D3-8FDE-4357E77ED274}" srcOrd="1" destOrd="0" presId="urn:microsoft.com/office/officeart/2005/8/layout/lProcess2"/>
    <dgm:cxn modelId="{4BA02B15-B9EE-4FDF-AB5F-EF4E6C4281BC}" type="presParOf" srcId="{385B1FD1-3D62-4DE2-81C8-6FC5FE077A67}" destId="{B8216B76-13B6-4CB5-A403-44F9A4AA9A52}" srcOrd="2" destOrd="0" presId="urn:microsoft.com/office/officeart/2005/8/layout/lProcess2"/>
    <dgm:cxn modelId="{D01F33EC-5684-4E4E-8636-D8536E651958}" type="presParOf" srcId="{B8216B76-13B6-4CB5-A403-44F9A4AA9A52}" destId="{FF0B7FEF-8E3F-46A8-8604-0FF2DFEA4FFF}" srcOrd="0" destOrd="0" presId="urn:microsoft.com/office/officeart/2005/8/layout/lProcess2"/>
    <dgm:cxn modelId="{0CD319EC-B6C6-4F80-B674-4E6FBB48776F}" type="presParOf" srcId="{B8216B76-13B6-4CB5-A403-44F9A4AA9A52}" destId="{1F9C6F9F-C279-4D26-8285-44311FE918C5}" srcOrd="1" destOrd="0" presId="urn:microsoft.com/office/officeart/2005/8/layout/lProcess2"/>
    <dgm:cxn modelId="{0688BA45-D2BF-4197-A2C8-83E455836CF1}" type="presParOf" srcId="{B8216B76-13B6-4CB5-A403-44F9A4AA9A52}" destId="{F29B21BA-48CE-489A-A5C5-B90FCCF58D50}" srcOrd="2" destOrd="0" presId="urn:microsoft.com/office/officeart/2005/8/layout/lProcess2"/>
    <dgm:cxn modelId="{ADDE55B0-5318-4700-B607-1341E74D49AA}" type="presParOf" srcId="{F29B21BA-48CE-489A-A5C5-B90FCCF58D50}" destId="{53330189-3F36-42E4-8888-5BE9709F30C7}" srcOrd="0" destOrd="0" presId="urn:microsoft.com/office/officeart/2005/8/layout/lProcess2"/>
    <dgm:cxn modelId="{D4CF27EA-CCC6-41B2-8EF0-27B7506E1E75}" type="presParOf" srcId="{53330189-3F36-42E4-8888-5BE9709F30C7}" destId="{52520C27-E5B2-435D-8305-D9C269FB8F8D}" srcOrd="0" destOrd="0" presId="urn:microsoft.com/office/officeart/2005/8/layout/lProcess2"/>
    <dgm:cxn modelId="{CE945851-F280-41AB-AD3F-34277C10212C}" type="presParOf" srcId="{53330189-3F36-42E4-8888-5BE9709F30C7}" destId="{E7B33239-E86B-4884-906C-1782F9FEF224}" srcOrd="1" destOrd="0" presId="urn:microsoft.com/office/officeart/2005/8/layout/lProcess2"/>
    <dgm:cxn modelId="{EA0E265B-C657-4F3F-A55D-B007C87B0A07}" type="presParOf" srcId="{53330189-3F36-42E4-8888-5BE9709F30C7}" destId="{586BFFFF-EF73-405D-9DD7-662F989898C3}" srcOrd="2" destOrd="0" presId="urn:microsoft.com/office/officeart/2005/8/layout/lProcess2"/>
    <dgm:cxn modelId="{67BE3B3E-84AD-4A16-82F7-5182830580D5}" type="presParOf" srcId="{385B1FD1-3D62-4DE2-81C8-6FC5FE077A67}" destId="{D45BAC94-EBD6-4FEC-AEC7-8F54BC31EA41}" srcOrd="3" destOrd="0" presId="urn:microsoft.com/office/officeart/2005/8/layout/lProcess2"/>
    <dgm:cxn modelId="{491A66D4-52BC-4075-A661-7C4F2877E7F7}" type="presParOf" srcId="{385B1FD1-3D62-4DE2-81C8-6FC5FE077A67}" destId="{C843FA00-39CB-49D1-8B05-A61FE6382A3C}" srcOrd="4" destOrd="0" presId="urn:microsoft.com/office/officeart/2005/8/layout/lProcess2"/>
    <dgm:cxn modelId="{8F62994F-0B76-497F-BB44-78A0FBA9AE4C}" type="presParOf" srcId="{C843FA00-39CB-49D1-8B05-A61FE6382A3C}" destId="{09C0C4BD-26A5-43E5-82BE-538D08955201}" srcOrd="0" destOrd="0" presId="urn:microsoft.com/office/officeart/2005/8/layout/lProcess2"/>
    <dgm:cxn modelId="{D26431F9-B282-4ACE-8883-AE325B4A9449}" type="presParOf" srcId="{C843FA00-39CB-49D1-8B05-A61FE6382A3C}" destId="{B4384C68-1E96-42EF-9EC7-6B3BB7A57F0A}" srcOrd="1" destOrd="0" presId="urn:microsoft.com/office/officeart/2005/8/layout/lProcess2"/>
    <dgm:cxn modelId="{D931BFD7-847C-4B0F-AD73-AE4D30E87D6C}" type="presParOf" srcId="{C843FA00-39CB-49D1-8B05-A61FE6382A3C}" destId="{58656A89-34E9-4E4B-920D-C08A72036D30}" srcOrd="2" destOrd="0" presId="urn:microsoft.com/office/officeart/2005/8/layout/lProcess2"/>
    <dgm:cxn modelId="{52A8F24D-75D0-4A32-80CF-9D6BEB29A883}" type="presParOf" srcId="{58656A89-34E9-4E4B-920D-C08A72036D30}" destId="{33444B19-FAB0-4DE0-8B78-4C409AD34307}" srcOrd="0" destOrd="0" presId="urn:microsoft.com/office/officeart/2005/8/layout/lProcess2"/>
    <dgm:cxn modelId="{F78C8411-7272-44E0-BD67-72472731DA4B}" type="presParOf" srcId="{33444B19-FAB0-4DE0-8B78-4C409AD34307}" destId="{8B494329-CF45-439D-AB5D-EF1B3E6696E9}" srcOrd="0" destOrd="0" presId="urn:microsoft.com/office/officeart/2005/8/layout/lProcess2"/>
    <dgm:cxn modelId="{0B62EA26-930F-4F2B-8AA4-BA4DFDDA1B17}" type="presParOf" srcId="{33444B19-FAB0-4DE0-8B78-4C409AD34307}" destId="{F1A10F40-8E89-4256-8A0A-6AD0AA4890B9}" srcOrd="1" destOrd="0" presId="urn:microsoft.com/office/officeart/2005/8/layout/lProcess2"/>
    <dgm:cxn modelId="{8FD09BB1-23A7-4043-8124-F96B1A5F9264}" type="presParOf" srcId="{33444B19-FAB0-4DE0-8B78-4C409AD34307}" destId="{65E14F71-4C6B-450E-A1EC-CE0DFD8D86D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055DD3-2C7E-403E-85C0-4E2D51F8A48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6152D2-E4E5-48E4-8A4F-81AAA32B0D61}">
      <dgm:prSet phldrT="[Text]" custT="1"/>
      <dgm:spPr/>
      <dgm:t>
        <a:bodyPr/>
        <a:lstStyle/>
        <a:p>
          <a:pPr rtl="1"/>
          <a:r>
            <a:rPr lang="ar-SA" sz="32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عين الأفعال اللامة والمتعدية</a:t>
          </a:r>
          <a:endParaRPr lang="en-US" sz="32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5A75BF8-075F-4E6B-ADC7-976E71E6D47D}" type="parTrans" cxnId="{8643A5FE-3F64-465A-A776-6383ED13845A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FB88868-EEC4-479D-8441-D0B245BD8939}" type="sibTrans" cxnId="{8643A5FE-3F64-465A-A776-6383ED13845A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60C2A79-0F76-4102-867F-784AB85375C3}">
      <dgm:prSet phldrT="[Text]" custT="1"/>
      <dgm:spPr/>
      <dgm:t>
        <a:bodyPr/>
        <a:lstStyle/>
        <a:p>
          <a:pPr algn="l" rtl="1"/>
          <a:r>
            <a:rPr lang="ar-SA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</a:rPr>
            <a:t> 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`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vovj</a:t>
          </a:r>
          <a:r>
            <a:rPr lang="ar-SA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قام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F94E856-07CF-4CFD-890C-86B473E0E700}" type="parTrans" cxnId="{9AA26F81-FBDF-4124-929C-6EEA986FCD3D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E8815B3-8117-4933-A3FF-FC012ACB09D1}" type="sibTrans" cxnId="{9AA26F81-FBDF-4124-929C-6EEA986FCD3D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9E3AAB5-5ABC-4BA2-A592-2131DC104CB3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jv‡hg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EF82191-CF18-4A5A-B5FF-2CAEF3E358DA}" type="parTrans" cxnId="{278B46AC-6093-4B2E-B7A4-2C10C863639A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D95A5B3-DE51-46AC-B9E7-F4397BA7C371}" type="sibTrans" cxnId="{278B46AC-6093-4B2E-B7A4-2C10C863639A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D081E6-6BB0-45F0-985C-079799112C0F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Amy¯’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nj</a:t>
          </a:r>
          <a:r>
            <a:rPr lang="ar-SA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مرض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FA7B84F-A381-497E-B596-70EC5825F8E0}" type="parTrans" cxnId="{737819E3-FD3B-4D2F-BD08-85E434EBEB9F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91C4D7E-04EC-4957-AB2F-C9E0251036F7}" type="sibTrans" cxnId="{737819E3-FD3B-4D2F-BD08-85E434EBEB9F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31C6518-40B8-470B-A7D6-00E82C5C572D}">
      <dgm:prSet phldrT="[Text]" custT="1"/>
      <dgm:spPr/>
      <dgm:t>
        <a:bodyPr/>
        <a:lstStyle/>
        <a:p>
          <a:r>
            <a:rPr lang="en-US" sz="28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28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28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28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jv‡hg</a:t>
          </a:r>
          <a:r>
            <a:rPr lang="en-US" sz="28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I </a:t>
          </a:r>
          <a:r>
            <a:rPr lang="en-US" sz="28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gyZvqvÏx</a:t>
          </a:r>
          <a:r>
            <a:rPr lang="en-US" sz="28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28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wbY©q</a:t>
          </a:r>
          <a:r>
            <a:rPr lang="en-US" sz="28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Ki</a:t>
          </a:r>
          <a:endParaRPr lang="en-US" sz="28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utonnyMJ" pitchFamily="2" charset="0"/>
            <a:cs typeface="SutonnyMJ" pitchFamily="2" charset="0"/>
          </a:endParaRPr>
        </a:p>
      </dgm:t>
    </dgm:pt>
    <dgm:pt modelId="{F72EDA2A-7215-432E-884F-D4D65EB898B5}" type="parTrans" cxnId="{4F73662B-498E-49CA-A1F4-0B597EA915D6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1CEA88B-6383-4479-8B7C-53199BDD58FA}" type="sibTrans" cxnId="{4F73662B-498E-49CA-A1F4-0B597EA915D6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F595211-11DE-4DDA-8203-960DD7201985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coj</a:t>
          </a:r>
          <a:r>
            <a:rPr lang="ar-SA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قرأ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317A39C-27D8-4172-A7C7-C11EFC95FF2A}" type="parTrans" cxnId="{F2D108F1-3B51-46A3-A252-09019648E0E0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C4A03B1-A0D2-454C-880C-B3FF049069AA}" type="sibTrans" cxnId="{F2D108F1-3B51-46A3-A252-09019648E0E0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4EE3F7D-3012-4599-97B1-718795678990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gyZvqvÏx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97E2B92-CEE6-4904-B550-B375F7C12C04}" type="parTrans" cxnId="{309D1E74-35BA-4910-B349-F0A2A0EE62DD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0D17C07-D814-4708-9E17-8D3AB1F53CEE}" type="sibTrans" cxnId="{309D1E74-35BA-4910-B349-F0A2A0EE62DD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C114044-6C2A-43C9-AB31-B120A84F7255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cÖnvi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Kij</a:t>
          </a:r>
          <a:r>
            <a:rPr lang="ar-SA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ضرب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A4C837C-EE2D-431D-9AB6-4275455E76BA}" type="parTrans" cxnId="{22C8DEF9-9B0E-4EE4-9121-0C389F477CF1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11B13E-0AF4-4017-8F44-346B54D1C702}" type="sibTrans" cxnId="{22C8DEF9-9B0E-4EE4-9121-0C389F477CF1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D1DD84E-F0CD-4098-BCBF-AEF31F973DE2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jv‡hg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FCFFEB3-62FD-4A94-A1AC-6EAB9E29AF99}" type="parTrans" cxnId="{C9BA9EB0-19F8-4A4E-AF67-F9747C49F9C0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BE7F50A-06A1-43D2-B0BC-85F1663B4D1B}" type="sibTrans" cxnId="{C9BA9EB0-19F8-4A4E-AF67-F9747C49F9C0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17403D5-B1DD-4AE1-8BAA-8B041951CD93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ab¨ev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`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w`j</a:t>
          </a:r>
          <a:r>
            <a:rPr lang="ar-SA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شكر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92D9818-9F8D-48F2-8AF3-D8CA11FC2B57}" type="parTrans" cxnId="{388C06C5-867A-4ADF-B19C-C83563624D4C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91B26A0-EFEC-4021-BC1B-C09ED704F32F}" type="sibTrans" cxnId="{388C06C5-867A-4ADF-B19C-C83563624D4C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F2D8545-AD48-44A8-9F25-419A8F867FF3}">
      <dgm:prSet phldrT="[Text]" custT="1"/>
      <dgm:spPr/>
      <dgm:t>
        <a:bodyPr/>
        <a:lstStyle/>
        <a:p>
          <a:pPr algn="l" rtl="0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gyZvqvÏx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C5A7BF-704A-47B3-BF4B-B6BF81B3EAF4}" type="parTrans" cxnId="{63AF743F-2D4C-4076-88FB-29E81602C6C4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B6A9B-3D99-469D-BFA2-B397ADEF6494}" type="sibTrans" cxnId="{63AF743F-2D4C-4076-88FB-29E81602C6C4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9BFA87D-BBBC-4804-AE6A-2B83262976C2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gyZvqvÏx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6F28CB-99F2-406E-A3A4-BEFA0988B3CC}" type="parTrans" cxnId="{122CA974-046D-4B0F-89E3-DF05173516BA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C1655D3-E03C-44B0-859B-2719CB512678}" type="sibTrans" cxnId="{122CA974-046D-4B0F-89E3-DF05173516BA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CDB4986-1D38-47D4-A1CF-8FC1B7A57657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nvmj</a:t>
          </a:r>
          <a:r>
            <a:rPr lang="ar-SA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ضحك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52C3AB0-1F45-4D1E-A30D-3B9F3FF9046C}" type="parTrans" cxnId="{AB17CD9A-4F5D-49B8-9020-EE03098C4BA9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67082DC-3B26-4896-A445-CFB45F3BFE37}" type="sibTrans" cxnId="{AB17CD9A-4F5D-49B8-9020-EE03098C4BA9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F3EFF50-ACBF-4202-BDDB-0B93399DA319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jv‡hg</a:t>
          </a:r>
          <a:endParaRPr lang="en-US" sz="40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4DAC3A-1EE2-48AF-B20E-7A5DF9BF2127}" type="parTrans" cxnId="{72728237-4E3B-4327-B20E-CC5C829C5C62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4CDE566-D2A3-4B96-8B91-A7B977B775B3}" type="sibTrans" cxnId="{72728237-4E3B-4327-B20E-CC5C829C5C62}">
      <dgm:prSet/>
      <dgm:spPr/>
      <dgm:t>
        <a:bodyPr/>
        <a:lstStyle/>
        <a:p>
          <a:endParaRPr lang="en-US" b="1" cap="none" spc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E3489F6-1403-41E5-B5F6-EE7F526771F3}" type="pres">
      <dgm:prSet presAssocID="{A9055DD3-2C7E-403E-85C0-4E2D51F8A48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F1BAF06-A146-4160-B207-1F215D10438F}" type="pres">
      <dgm:prSet presAssocID="{A16152D2-E4E5-48E4-8A4F-81AAA32B0D61}" presName="root" presStyleCnt="0">
        <dgm:presLayoutVars>
          <dgm:chMax/>
          <dgm:chPref/>
        </dgm:presLayoutVars>
      </dgm:prSet>
      <dgm:spPr/>
    </dgm:pt>
    <dgm:pt modelId="{DFF6AE09-8B10-408B-B749-BF27D6E37DE2}" type="pres">
      <dgm:prSet presAssocID="{A16152D2-E4E5-48E4-8A4F-81AAA32B0D61}" presName="rootComposite" presStyleCnt="0">
        <dgm:presLayoutVars/>
      </dgm:prSet>
      <dgm:spPr/>
    </dgm:pt>
    <dgm:pt modelId="{525E2535-9EE8-41A8-8080-50BBDD1B96EF}" type="pres">
      <dgm:prSet presAssocID="{A16152D2-E4E5-48E4-8A4F-81AAA32B0D61}" presName="ParentAccent" presStyleLbl="alignNode1" presStyleIdx="0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964D598-2519-4D56-BC4C-9AA0C9AED1A9}" type="pres">
      <dgm:prSet presAssocID="{A16152D2-E4E5-48E4-8A4F-81AAA32B0D61}" presName="ParentSmallAccent" presStyleLbl="fgAcc1" presStyleIdx="0" presStyleCnt="2" custLinFactY="435418" custLinFactNeighborX="-805" custLinFactNeighborY="500000"/>
      <dgm:spPr/>
    </dgm:pt>
    <dgm:pt modelId="{B83DD51D-83EB-4130-A23E-5FF61491A8DB}" type="pres">
      <dgm:prSet presAssocID="{A16152D2-E4E5-48E4-8A4F-81AAA32B0D61}" presName="Parent" presStyleLbl="revTx" presStyleIdx="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B9B90-E0EB-47D8-9265-AA9F45FC8151}" type="pres">
      <dgm:prSet presAssocID="{A16152D2-E4E5-48E4-8A4F-81AAA32B0D61}" presName="childShape" presStyleCnt="0">
        <dgm:presLayoutVars>
          <dgm:chMax val="0"/>
          <dgm:chPref val="0"/>
        </dgm:presLayoutVars>
      </dgm:prSet>
      <dgm:spPr/>
    </dgm:pt>
    <dgm:pt modelId="{79FD38FA-683A-4CC5-86C6-D3CFCFDF37CF}" type="pres">
      <dgm:prSet presAssocID="{360C2A79-0F76-4102-867F-784AB85375C3}" presName="childComposite" presStyleCnt="0">
        <dgm:presLayoutVars>
          <dgm:chMax val="0"/>
          <dgm:chPref val="0"/>
        </dgm:presLayoutVars>
      </dgm:prSet>
      <dgm:spPr/>
    </dgm:pt>
    <dgm:pt modelId="{B250C9A7-DCAA-4C56-B2A6-DD54327FA8D1}" type="pres">
      <dgm:prSet presAssocID="{360C2A79-0F76-4102-867F-784AB85375C3}" presName="ChildAccent" presStyleLbl="solidFgAcc1" presStyleIdx="0" presStyleCnt="12"/>
      <dgm:spPr/>
    </dgm:pt>
    <dgm:pt modelId="{EA59609F-5B0B-499E-A036-E3B1F64C0077}" type="pres">
      <dgm:prSet presAssocID="{360C2A79-0F76-4102-867F-784AB85375C3}" presName="Child" presStyleLbl="revTx" presStyleIdx="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F4576-F2E4-44CC-A3EE-D5A55E04865E}" type="pres">
      <dgm:prSet presAssocID="{B9E3AAB5-5ABC-4BA2-A592-2131DC104CB3}" presName="childComposite" presStyleCnt="0">
        <dgm:presLayoutVars>
          <dgm:chMax val="0"/>
          <dgm:chPref val="0"/>
        </dgm:presLayoutVars>
      </dgm:prSet>
      <dgm:spPr/>
    </dgm:pt>
    <dgm:pt modelId="{26CA17BA-E657-43F2-B9D4-18E7F0A499A8}" type="pres">
      <dgm:prSet presAssocID="{B9E3AAB5-5ABC-4BA2-A592-2131DC104CB3}" presName="ChildAccent" presStyleLbl="solidFgAcc1" presStyleIdx="1" presStyleCnt="12"/>
      <dgm:spPr/>
    </dgm:pt>
    <dgm:pt modelId="{CB861EDF-B76C-4CD5-B616-C48DA98970FB}" type="pres">
      <dgm:prSet presAssocID="{B9E3AAB5-5ABC-4BA2-A592-2131DC104CB3}" presName="Child" presStyleLbl="revTx" presStyleIdx="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C8397-F1FF-436F-B4B5-53DFDD5F7DE5}" type="pres">
      <dgm:prSet presAssocID="{EFD081E6-6BB0-45F0-985C-079799112C0F}" presName="childComposite" presStyleCnt="0">
        <dgm:presLayoutVars>
          <dgm:chMax val="0"/>
          <dgm:chPref val="0"/>
        </dgm:presLayoutVars>
      </dgm:prSet>
      <dgm:spPr/>
    </dgm:pt>
    <dgm:pt modelId="{576ABF1A-C26E-4A37-9BBE-3AD6A206F1EE}" type="pres">
      <dgm:prSet presAssocID="{EFD081E6-6BB0-45F0-985C-079799112C0F}" presName="ChildAccent" presStyleLbl="solidFgAcc1" presStyleIdx="2" presStyleCnt="12" custLinFactNeighborY="5594"/>
      <dgm:spPr/>
    </dgm:pt>
    <dgm:pt modelId="{34A70C85-9B5F-4C4A-9D7B-6FDA262B0CF6}" type="pres">
      <dgm:prSet presAssocID="{EFD081E6-6BB0-45F0-985C-079799112C0F}" presName="Child" presStyleLbl="revTx" presStyleIdx="3" presStyleCnt="14" custLinFactNeighborX="2527" custLinFactNeighborY="-3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A775F-4AA2-4AB1-9C4A-2B823DC8CE04}" type="pres">
      <dgm:prSet presAssocID="{8D1DD84E-F0CD-4098-BCBF-AEF31F973DE2}" presName="childComposite" presStyleCnt="0">
        <dgm:presLayoutVars>
          <dgm:chMax val="0"/>
          <dgm:chPref val="0"/>
        </dgm:presLayoutVars>
      </dgm:prSet>
      <dgm:spPr/>
    </dgm:pt>
    <dgm:pt modelId="{82B63108-25AC-4581-83AA-93ABAF38E450}" type="pres">
      <dgm:prSet presAssocID="{8D1DD84E-F0CD-4098-BCBF-AEF31F973DE2}" presName="ChildAccent" presStyleLbl="solidFgAcc1" presStyleIdx="3" presStyleCnt="12" custLinFactY="-421612" custLinFactNeighborX="-805" custLinFactNeighborY="-500000"/>
      <dgm:spPr/>
    </dgm:pt>
    <dgm:pt modelId="{F598A231-7E59-4725-98A2-3E74E64DB3EE}" type="pres">
      <dgm:prSet presAssocID="{8D1DD84E-F0CD-4098-BCBF-AEF31F973DE2}" presName="Child" presStyleLbl="revTx" presStyleIdx="4" presStyleCnt="14" custLinFactNeighborX="503" custLinFactNeighborY="6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67C44-851E-4A76-B620-5D1DA97B207F}" type="pres">
      <dgm:prSet presAssocID="{B17403D5-B1DD-4AE1-8BAA-8B041951CD93}" presName="childComposite" presStyleCnt="0">
        <dgm:presLayoutVars>
          <dgm:chMax val="0"/>
          <dgm:chPref val="0"/>
        </dgm:presLayoutVars>
      </dgm:prSet>
      <dgm:spPr/>
    </dgm:pt>
    <dgm:pt modelId="{88348CAF-FFCE-48EA-8FBB-D5FCCE2551F0}" type="pres">
      <dgm:prSet presAssocID="{B17403D5-B1DD-4AE1-8BAA-8B041951CD93}" presName="ChildAccent" presStyleLbl="solidFgAcc1" presStyleIdx="4" presStyleCnt="12" custLinFactNeighborY="487"/>
      <dgm:spPr/>
    </dgm:pt>
    <dgm:pt modelId="{4410E555-5FF4-432D-B522-B9B94770E40A}" type="pres">
      <dgm:prSet presAssocID="{B17403D5-B1DD-4AE1-8BAA-8B041951CD93}" presName="Child" presStyleLbl="revTx" presStyleIdx="5" presStyleCnt="14" custLinFactNeighborX="503" custLinFactNeighborY="-5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218EA-A270-4329-BADD-25166444317B}" type="pres">
      <dgm:prSet presAssocID="{9F2D8545-AD48-44A8-9F25-419A8F867FF3}" presName="childComposite" presStyleCnt="0">
        <dgm:presLayoutVars>
          <dgm:chMax val="0"/>
          <dgm:chPref val="0"/>
        </dgm:presLayoutVars>
      </dgm:prSet>
      <dgm:spPr/>
    </dgm:pt>
    <dgm:pt modelId="{0F94FB7E-2ED5-4CA7-993B-881A5B494992}" type="pres">
      <dgm:prSet presAssocID="{9F2D8545-AD48-44A8-9F25-419A8F867FF3}" presName="ChildAccent" presStyleLbl="solidFgAcc1" presStyleIdx="5" presStyleCnt="12"/>
      <dgm:spPr/>
    </dgm:pt>
    <dgm:pt modelId="{76AD0156-B44D-4AF4-83D0-D6910F79F676}" type="pres">
      <dgm:prSet presAssocID="{9F2D8545-AD48-44A8-9F25-419A8F867FF3}" presName="Child" presStyleLbl="revTx" presStyleIdx="6" presStyleCnt="14" custLinFactNeighborX="503" custLinFactNeighborY="5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14011-EBB4-4BF6-A584-B82169F68EC4}" type="pres">
      <dgm:prSet presAssocID="{931C6518-40B8-470B-A7D6-00E82C5C572D}" presName="root" presStyleCnt="0">
        <dgm:presLayoutVars>
          <dgm:chMax/>
          <dgm:chPref/>
        </dgm:presLayoutVars>
      </dgm:prSet>
      <dgm:spPr/>
    </dgm:pt>
    <dgm:pt modelId="{F46CAF00-25A1-4F7D-8FE6-701DBC55BAA1}" type="pres">
      <dgm:prSet presAssocID="{931C6518-40B8-470B-A7D6-00E82C5C572D}" presName="rootComposite" presStyleCnt="0">
        <dgm:presLayoutVars/>
      </dgm:prSet>
      <dgm:spPr/>
    </dgm:pt>
    <dgm:pt modelId="{0AAED325-82AA-4289-B2A9-D7AF232197DF}" type="pres">
      <dgm:prSet presAssocID="{931C6518-40B8-470B-A7D6-00E82C5C572D}" presName="ParentAccent" presStyleLbl="alignNode1" presStyleIdx="1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40FA7C4-F304-4CEE-895B-214BC146AC24}" type="pres">
      <dgm:prSet presAssocID="{931C6518-40B8-470B-A7D6-00E82C5C572D}" presName="ParentSmallAccent" presStyleLbl="fgAcc1" presStyleIdx="1" presStyleCnt="2"/>
      <dgm:spPr/>
    </dgm:pt>
    <dgm:pt modelId="{01C88A18-52CA-431F-88BC-E668FC5F2D51}" type="pres">
      <dgm:prSet presAssocID="{931C6518-40B8-470B-A7D6-00E82C5C572D}" presName="Parent" presStyleLbl="revTx" presStyleIdx="7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684CF-A48D-4D7B-BF59-2E1930F7D8ED}" type="pres">
      <dgm:prSet presAssocID="{931C6518-40B8-470B-A7D6-00E82C5C572D}" presName="childShape" presStyleCnt="0">
        <dgm:presLayoutVars>
          <dgm:chMax val="0"/>
          <dgm:chPref val="0"/>
        </dgm:presLayoutVars>
      </dgm:prSet>
      <dgm:spPr/>
    </dgm:pt>
    <dgm:pt modelId="{0699008B-7997-4CF4-8E3C-119B01D33010}" type="pres">
      <dgm:prSet presAssocID="{8F595211-11DE-4DDA-8203-960DD7201985}" presName="childComposite" presStyleCnt="0">
        <dgm:presLayoutVars>
          <dgm:chMax val="0"/>
          <dgm:chPref val="0"/>
        </dgm:presLayoutVars>
      </dgm:prSet>
      <dgm:spPr/>
    </dgm:pt>
    <dgm:pt modelId="{1A9DDE17-D9DF-4325-8263-A0FF353A6A88}" type="pres">
      <dgm:prSet presAssocID="{8F595211-11DE-4DDA-8203-960DD7201985}" presName="ChildAccent" presStyleLbl="solidFgAcc1" presStyleIdx="6" presStyleCnt="12"/>
      <dgm:spPr/>
    </dgm:pt>
    <dgm:pt modelId="{03A04FCD-744A-4586-BE05-17C5F6F3F9A7}" type="pres">
      <dgm:prSet presAssocID="{8F595211-11DE-4DDA-8203-960DD7201985}" presName="Child" presStyleLbl="revTx" presStyleIdx="8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117B7-A107-484B-B770-09EEE6AB2DF8}" type="pres">
      <dgm:prSet presAssocID="{F4EE3F7D-3012-4599-97B1-718795678990}" presName="childComposite" presStyleCnt="0">
        <dgm:presLayoutVars>
          <dgm:chMax val="0"/>
          <dgm:chPref val="0"/>
        </dgm:presLayoutVars>
      </dgm:prSet>
      <dgm:spPr/>
    </dgm:pt>
    <dgm:pt modelId="{17B30AC6-6D45-43AA-A2C1-CFCE9D2A1D5F}" type="pres">
      <dgm:prSet presAssocID="{F4EE3F7D-3012-4599-97B1-718795678990}" presName="ChildAccent" presStyleLbl="solidFgAcc1" presStyleIdx="7" presStyleCnt="12"/>
      <dgm:spPr/>
    </dgm:pt>
    <dgm:pt modelId="{2CF6C98F-EC1C-408D-A9BB-78D8EC47DC36}" type="pres">
      <dgm:prSet presAssocID="{F4EE3F7D-3012-4599-97B1-718795678990}" presName="Child" presStyleLbl="revTx" presStyleIdx="9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50A96-6BB6-49DC-AD8B-70804BB0AB3B}" type="pres">
      <dgm:prSet presAssocID="{5C114044-6C2A-43C9-AB31-B120A84F7255}" presName="childComposite" presStyleCnt="0">
        <dgm:presLayoutVars>
          <dgm:chMax val="0"/>
          <dgm:chPref val="0"/>
        </dgm:presLayoutVars>
      </dgm:prSet>
      <dgm:spPr/>
    </dgm:pt>
    <dgm:pt modelId="{8F18DA33-C227-40E7-9FE3-4956BB75B4A9}" type="pres">
      <dgm:prSet presAssocID="{5C114044-6C2A-43C9-AB31-B120A84F7255}" presName="ChildAccent" presStyleLbl="solidFgAcc1" presStyleIdx="8" presStyleCnt="12"/>
      <dgm:spPr/>
    </dgm:pt>
    <dgm:pt modelId="{458C9125-85A5-4CE9-AFF5-90BB8C09D0D3}" type="pres">
      <dgm:prSet presAssocID="{5C114044-6C2A-43C9-AB31-B120A84F7255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EC499-3951-4596-9BB5-843E316CE0F5}" type="pres">
      <dgm:prSet presAssocID="{89BFA87D-BBBC-4804-AE6A-2B83262976C2}" presName="childComposite" presStyleCnt="0">
        <dgm:presLayoutVars>
          <dgm:chMax val="0"/>
          <dgm:chPref val="0"/>
        </dgm:presLayoutVars>
      </dgm:prSet>
      <dgm:spPr/>
    </dgm:pt>
    <dgm:pt modelId="{6464BD9B-31F8-4B71-87DB-F256A1E6298C}" type="pres">
      <dgm:prSet presAssocID="{89BFA87D-BBBC-4804-AE6A-2B83262976C2}" presName="ChildAccent" presStyleLbl="solidFgAcc1" presStyleIdx="9" presStyleCnt="12"/>
      <dgm:spPr/>
    </dgm:pt>
    <dgm:pt modelId="{D4CA1F4F-A0DA-4ECC-A08C-53E4A7D800D1}" type="pres">
      <dgm:prSet presAssocID="{89BFA87D-BBBC-4804-AE6A-2B83262976C2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7E617-8C6C-4082-9D22-B3382E5BC09E}" type="pres">
      <dgm:prSet presAssocID="{2CDB4986-1D38-47D4-A1CF-8FC1B7A57657}" presName="childComposite" presStyleCnt="0">
        <dgm:presLayoutVars>
          <dgm:chMax val="0"/>
          <dgm:chPref val="0"/>
        </dgm:presLayoutVars>
      </dgm:prSet>
      <dgm:spPr/>
    </dgm:pt>
    <dgm:pt modelId="{472E7728-FEC1-40D5-8D61-B937AE6F31AF}" type="pres">
      <dgm:prSet presAssocID="{2CDB4986-1D38-47D4-A1CF-8FC1B7A57657}" presName="ChildAccent" presStyleLbl="solidFgAcc1" presStyleIdx="10" presStyleCnt="12"/>
      <dgm:spPr/>
    </dgm:pt>
    <dgm:pt modelId="{B93A6A28-D4E9-4FC8-B0C9-75C44A95D9A9}" type="pres">
      <dgm:prSet presAssocID="{2CDB4986-1D38-47D4-A1CF-8FC1B7A57657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8AF9B-BF38-41F2-AE05-AAAE54840D0D}" type="pres">
      <dgm:prSet presAssocID="{CF3EFF50-ACBF-4202-BDDB-0B93399DA319}" presName="childComposite" presStyleCnt="0">
        <dgm:presLayoutVars>
          <dgm:chMax val="0"/>
          <dgm:chPref val="0"/>
        </dgm:presLayoutVars>
      </dgm:prSet>
      <dgm:spPr/>
    </dgm:pt>
    <dgm:pt modelId="{A81EDE0D-3D90-4C1F-A9DC-7D76FF630FA1}" type="pres">
      <dgm:prSet presAssocID="{CF3EFF50-ACBF-4202-BDDB-0B93399DA319}" presName="ChildAccent" presStyleLbl="solidFgAcc1" presStyleIdx="11" presStyleCnt="12"/>
      <dgm:spPr/>
    </dgm:pt>
    <dgm:pt modelId="{137673A4-8828-49DC-B8C8-5E3FD091EDDF}" type="pres">
      <dgm:prSet presAssocID="{CF3EFF50-ACBF-4202-BDDB-0B93399DA319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E23901-8AAC-4E62-B87E-3E2ECE5356F4}" type="presOf" srcId="{B17403D5-B1DD-4AE1-8BAA-8B041951CD93}" destId="{4410E555-5FF4-432D-B522-B9B94770E40A}" srcOrd="0" destOrd="0" presId="urn:microsoft.com/office/officeart/2008/layout/SquareAccentList"/>
    <dgm:cxn modelId="{9923D469-0DA8-42C7-BC77-9A152F04FD6F}" type="presOf" srcId="{8D1DD84E-F0CD-4098-BCBF-AEF31F973DE2}" destId="{F598A231-7E59-4725-98A2-3E74E64DB3EE}" srcOrd="0" destOrd="0" presId="urn:microsoft.com/office/officeart/2008/layout/SquareAccentList"/>
    <dgm:cxn modelId="{769DFB57-9E59-4514-9CD5-B5ED5EF65CA3}" type="presOf" srcId="{9F2D8545-AD48-44A8-9F25-419A8F867FF3}" destId="{76AD0156-B44D-4AF4-83D0-D6910F79F676}" srcOrd="0" destOrd="0" presId="urn:microsoft.com/office/officeart/2008/layout/SquareAccentList"/>
    <dgm:cxn modelId="{3A186496-E64F-40A4-9A77-5F08C7DB14F3}" type="presOf" srcId="{5C114044-6C2A-43C9-AB31-B120A84F7255}" destId="{458C9125-85A5-4CE9-AFF5-90BB8C09D0D3}" srcOrd="0" destOrd="0" presId="urn:microsoft.com/office/officeart/2008/layout/SquareAccentList"/>
    <dgm:cxn modelId="{122CA974-046D-4B0F-89E3-DF05173516BA}" srcId="{931C6518-40B8-470B-A7D6-00E82C5C572D}" destId="{89BFA87D-BBBC-4804-AE6A-2B83262976C2}" srcOrd="3" destOrd="0" parTransId="{E36F28CB-99F2-406E-A3A4-BEFA0988B3CC}" sibTransId="{0C1655D3-E03C-44B0-859B-2719CB512678}"/>
    <dgm:cxn modelId="{5B264731-5531-495D-9262-4E22F9FF9E86}" type="presOf" srcId="{CF3EFF50-ACBF-4202-BDDB-0B93399DA319}" destId="{137673A4-8828-49DC-B8C8-5E3FD091EDDF}" srcOrd="0" destOrd="0" presId="urn:microsoft.com/office/officeart/2008/layout/SquareAccentList"/>
    <dgm:cxn modelId="{D4704A3D-07D3-4309-8656-C1745AC6A286}" type="presOf" srcId="{931C6518-40B8-470B-A7D6-00E82C5C572D}" destId="{01C88A18-52CA-431F-88BC-E668FC5F2D51}" srcOrd="0" destOrd="0" presId="urn:microsoft.com/office/officeart/2008/layout/SquareAccentList"/>
    <dgm:cxn modelId="{47B5C411-ADB6-4379-9F6A-E508C79C936C}" type="presOf" srcId="{2CDB4986-1D38-47D4-A1CF-8FC1B7A57657}" destId="{B93A6A28-D4E9-4FC8-B0C9-75C44A95D9A9}" srcOrd="0" destOrd="0" presId="urn:microsoft.com/office/officeart/2008/layout/SquareAccentList"/>
    <dgm:cxn modelId="{388C06C5-867A-4ADF-B19C-C83563624D4C}" srcId="{A16152D2-E4E5-48E4-8A4F-81AAA32B0D61}" destId="{B17403D5-B1DD-4AE1-8BAA-8B041951CD93}" srcOrd="4" destOrd="0" parTransId="{892D9818-9F8D-48F2-8AF3-D8CA11FC2B57}" sibTransId="{691B26A0-EFEC-4021-BC1B-C09ED704F32F}"/>
    <dgm:cxn modelId="{E1D59B2B-DEFC-4452-A6C9-139B9DD83DD9}" type="presOf" srcId="{8F595211-11DE-4DDA-8203-960DD7201985}" destId="{03A04FCD-744A-4586-BE05-17C5F6F3F9A7}" srcOrd="0" destOrd="0" presId="urn:microsoft.com/office/officeart/2008/layout/SquareAccentList"/>
    <dgm:cxn modelId="{A9D9D9E6-C82B-42D7-88E5-995FB220CCFA}" type="presOf" srcId="{89BFA87D-BBBC-4804-AE6A-2B83262976C2}" destId="{D4CA1F4F-A0DA-4ECC-A08C-53E4A7D800D1}" srcOrd="0" destOrd="0" presId="urn:microsoft.com/office/officeart/2008/layout/SquareAccentList"/>
    <dgm:cxn modelId="{AB17CD9A-4F5D-49B8-9020-EE03098C4BA9}" srcId="{931C6518-40B8-470B-A7D6-00E82C5C572D}" destId="{2CDB4986-1D38-47D4-A1CF-8FC1B7A57657}" srcOrd="4" destOrd="0" parTransId="{452C3AB0-1F45-4D1E-A30D-3B9F3FF9046C}" sibTransId="{467082DC-3B26-4896-A445-CFB45F3BFE37}"/>
    <dgm:cxn modelId="{CBD2BA5D-E443-4B34-886E-0BA7881DA8DF}" type="presOf" srcId="{F4EE3F7D-3012-4599-97B1-718795678990}" destId="{2CF6C98F-EC1C-408D-A9BB-78D8EC47DC36}" srcOrd="0" destOrd="0" presId="urn:microsoft.com/office/officeart/2008/layout/SquareAccentList"/>
    <dgm:cxn modelId="{F2D108F1-3B51-46A3-A252-09019648E0E0}" srcId="{931C6518-40B8-470B-A7D6-00E82C5C572D}" destId="{8F595211-11DE-4DDA-8203-960DD7201985}" srcOrd="0" destOrd="0" parTransId="{8317A39C-27D8-4172-A7C7-C11EFC95FF2A}" sibTransId="{AC4A03B1-A0D2-454C-880C-B3FF049069AA}"/>
    <dgm:cxn modelId="{2E278FA3-693D-4C99-9ED1-E2D8477BAFAA}" type="presOf" srcId="{EFD081E6-6BB0-45F0-985C-079799112C0F}" destId="{34A70C85-9B5F-4C4A-9D7B-6FDA262B0CF6}" srcOrd="0" destOrd="0" presId="urn:microsoft.com/office/officeart/2008/layout/SquareAccentList"/>
    <dgm:cxn modelId="{737819E3-FD3B-4D2F-BD08-85E434EBEB9F}" srcId="{A16152D2-E4E5-48E4-8A4F-81AAA32B0D61}" destId="{EFD081E6-6BB0-45F0-985C-079799112C0F}" srcOrd="2" destOrd="0" parTransId="{CFA7B84F-A381-497E-B596-70EC5825F8E0}" sibTransId="{791C4D7E-04EC-4957-AB2F-C9E0251036F7}"/>
    <dgm:cxn modelId="{5742A77A-E5F0-4F00-BE6B-BC3C0301CA62}" type="presOf" srcId="{B9E3AAB5-5ABC-4BA2-A592-2131DC104CB3}" destId="{CB861EDF-B76C-4CD5-B616-C48DA98970FB}" srcOrd="0" destOrd="0" presId="urn:microsoft.com/office/officeart/2008/layout/SquareAccentList"/>
    <dgm:cxn modelId="{BEC90AC7-0E7D-4525-A280-22D6FA3E0B65}" type="presOf" srcId="{360C2A79-0F76-4102-867F-784AB85375C3}" destId="{EA59609F-5B0B-499E-A036-E3B1F64C0077}" srcOrd="0" destOrd="0" presId="urn:microsoft.com/office/officeart/2008/layout/SquareAccentList"/>
    <dgm:cxn modelId="{22C8DEF9-9B0E-4EE4-9121-0C389F477CF1}" srcId="{931C6518-40B8-470B-A7D6-00E82C5C572D}" destId="{5C114044-6C2A-43C9-AB31-B120A84F7255}" srcOrd="2" destOrd="0" parTransId="{3A4C837C-EE2D-431D-9AB6-4275455E76BA}" sibTransId="{F111B13E-0AF4-4017-8F44-346B54D1C702}"/>
    <dgm:cxn modelId="{278B46AC-6093-4B2E-B7A4-2C10C863639A}" srcId="{A16152D2-E4E5-48E4-8A4F-81AAA32B0D61}" destId="{B9E3AAB5-5ABC-4BA2-A592-2131DC104CB3}" srcOrd="1" destOrd="0" parTransId="{6EF82191-CF18-4A5A-B5FF-2CAEF3E358DA}" sibTransId="{2D95A5B3-DE51-46AC-B9E7-F4397BA7C371}"/>
    <dgm:cxn modelId="{C9BA9EB0-19F8-4A4E-AF67-F9747C49F9C0}" srcId="{A16152D2-E4E5-48E4-8A4F-81AAA32B0D61}" destId="{8D1DD84E-F0CD-4098-BCBF-AEF31F973DE2}" srcOrd="3" destOrd="0" parTransId="{0FCFFEB3-62FD-4A94-A1AC-6EAB9E29AF99}" sibTransId="{8BE7F50A-06A1-43D2-B0BC-85F1663B4D1B}"/>
    <dgm:cxn modelId="{8643A5FE-3F64-465A-A776-6383ED13845A}" srcId="{A9055DD3-2C7E-403E-85C0-4E2D51F8A485}" destId="{A16152D2-E4E5-48E4-8A4F-81AAA32B0D61}" srcOrd="0" destOrd="0" parTransId="{55A75BF8-075F-4E6B-ADC7-976E71E6D47D}" sibTransId="{9FB88868-EEC4-479D-8441-D0B245BD8939}"/>
    <dgm:cxn modelId="{4F73662B-498E-49CA-A1F4-0B597EA915D6}" srcId="{A9055DD3-2C7E-403E-85C0-4E2D51F8A485}" destId="{931C6518-40B8-470B-A7D6-00E82C5C572D}" srcOrd="1" destOrd="0" parTransId="{F72EDA2A-7215-432E-884F-D4D65EB898B5}" sibTransId="{21CEA88B-6383-4479-8B7C-53199BDD58FA}"/>
    <dgm:cxn modelId="{72728237-4E3B-4327-B20E-CC5C829C5C62}" srcId="{931C6518-40B8-470B-A7D6-00E82C5C572D}" destId="{CF3EFF50-ACBF-4202-BDDB-0B93399DA319}" srcOrd="5" destOrd="0" parTransId="{E74DAC3A-1EE2-48AF-B20E-7A5DF9BF2127}" sibTransId="{B4CDE566-D2A3-4B96-8B91-A7B977B775B3}"/>
    <dgm:cxn modelId="{9AA26F81-FBDF-4124-929C-6EEA986FCD3D}" srcId="{A16152D2-E4E5-48E4-8A4F-81AAA32B0D61}" destId="{360C2A79-0F76-4102-867F-784AB85375C3}" srcOrd="0" destOrd="0" parTransId="{2F94E856-07CF-4CFD-890C-86B473E0E700}" sibTransId="{0E8815B3-8117-4933-A3FF-FC012ACB09D1}"/>
    <dgm:cxn modelId="{63AF743F-2D4C-4076-88FB-29E81602C6C4}" srcId="{A16152D2-E4E5-48E4-8A4F-81AAA32B0D61}" destId="{9F2D8545-AD48-44A8-9F25-419A8F867FF3}" srcOrd="5" destOrd="0" parTransId="{4EC5A7BF-704A-47B3-BF4B-B6BF81B3EAF4}" sibTransId="{4E0B6A9B-3D99-469D-BFA2-B397ADEF6494}"/>
    <dgm:cxn modelId="{309D1E74-35BA-4910-B349-F0A2A0EE62DD}" srcId="{931C6518-40B8-470B-A7D6-00E82C5C572D}" destId="{F4EE3F7D-3012-4599-97B1-718795678990}" srcOrd="1" destOrd="0" parTransId="{397E2B92-CEE6-4904-B550-B375F7C12C04}" sibTransId="{A0D17C07-D814-4708-9E17-8D3AB1F53CEE}"/>
    <dgm:cxn modelId="{54002DBA-58B7-4A9D-B2DB-4CA5076CFD9B}" type="presOf" srcId="{A9055DD3-2C7E-403E-85C0-4E2D51F8A485}" destId="{AE3489F6-1403-41E5-B5F6-EE7F526771F3}" srcOrd="0" destOrd="0" presId="urn:microsoft.com/office/officeart/2008/layout/SquareAccentList"/>
    <dgm:cxn modelId="{18C8995C-CD1C-4125-99D1-9F4C2020F8AC}" type="presOf" srcId="{A16152D2-E4E5-48E4-8A4F-81AAA32B0D61}" destId="{B83DD51D-83EB-4130-A23E-5FF61491A8DB}" srcOrd="0" destOrd="0" presId="urn:microsoft.com/office/officeart/2008/layout/SquareAccentList"/>
    <dgm:cxn modelId="{286F59FD-D824-484D-8F12-B349E3F505F0}" type="presParOf" srcId="{AE3489F6-1403-41E5-B5F6-EE7F526771F3}" destId="{CF1BAF06-A146-4160-B207-1F215D10438F}" srcOrd="0" destOrd="0" presId="urn:microsoft.com/office/officeart/2008/layout/SquareAccentList"/>
    <dgm:cxn modelId="{D3DAB585-599C-4C18-80C6-CFE3AB830EFC}" type="presParOf" srcId="{CF1BAF06-A146-4160-B207-1F215D10438F}" destId="{DFF6AE09-8B10-408B-B749-BF27D6E37DE2}" srcOrd="0" destOrd="0" presId="urn:microsoft.com/office/officeart/2008/layout/SquareAccentList"/>
    <dgm:cxn modelId="{709850CD-5B19-484C-8722-0112B97E3DF5}" type="presParOf" srcId="{DFF6AE09-8B10-408B-B749-BF27D6E37DE2}" destId="{525E2535-9EE8-41A8-8080-50BBDD1B96EF}" srcOrd="0" destOrd="0" presId="urn:microsoft.com/office/officeart/2008/layout/SquareAccentList"/>
    <dgm:cxn modelId="{1A32B274-8A06-464E-BBD8-2B760F94EDF7}" type="presParOf" srcId="{DFF6AE09-8B10-408B-B749-BF27D6E37DE2}" destId="{6964D598-2519-4D56-BC4C-9AA0C9AED1A9}" srcOrd="1" destOrd="0" presId="urn:microsoft.com/office/officeart/2008/layout/SquareAccentList"/>
    <dgm:cxn modelId="{47BC15BD-4FE5-438E-AC78-A39B2BD7E22A}" type="presParOf" srcId="{DFF6AE09-8B10-408B-B749-BF27D6E37DE2}" destId="{B83DD51D-83EB-4130-A23E-5FF61491A8DB}" srcOrd="2" destOrd="0" presId="urn:microsoft.com/office/officeart/2008/layout/SquareAccentList"/>
    <dgm:cxn modelId="{76F1AE4B-DA88-44C8-A74B-A86F7DF107E2}" type="presParOf" srcId="{CF1BAF06-A146-4160-B207-1F215D10438F}" destId="{9BBB9B90-E0EB-47D8-9265-AA9F45FC8151}" srcOrd="1" destOrd="0" presId="urn:microsoft.com/office/officeart/2008/layout/SquareAccentList"/>
    <dgm:cxn modelId="{15C58AC2-3F3B-498E-AFFB-FB9E36BEBFCB}" type="presParOf" srcId="{9BBB9B90-E0EB-47D8-9265-AA9F45FC8151}" destId="{79FD38FA-683A-4CC5-86C6-D3CFCFDF37CF}" srcOrd="0" destOrd="0" presId="urn:microsoft.com/office/officeart/2008/layout/SquareAccentList"/>
    <dgm:cxn modelId="{F8B35937-580C-459B-A959-9CD1BEF490B0}" type="presParOf" srcId="{79FD38FA-683A-4CC5-86C6-D3CFCFDF37CF}" destId="{B250C9A7-DCAA-4C56-B2A6-DD54327FA8D1}" srcOrd="0" destOrd="0" presId="urn:microsoft.com/office/officeart/2008/layout/SquareAccentList"/>
    <dgm:cxn modelId="{0FC1AA00-F588-4B6A-A413-65E164EA651E}" type="presParOf" srcId="{79FD38FA-683A-4CC5-86C6-D3CFCFDF37CF}" destId="{EA59609F-5B0B-499E-A036-E3B1F64C0077}" srcOrd="1" destOrd="0" presId="urn:microsoft.com/office/officeart/2008/layout/SquareAccentList"/>
    <dgm:cxn modelId="{02B128B5-33E4-4908-82E3-9099EFB81159}" type="presParOf" srcId="{9BBB9B90-E0EB-47D8-9265-AA9F45FC8151}" destId="{6BDF4576-F2E4-44CC-A3EE-D5A55E04865E}" srcOrd="1" destOrd="0" presId="urn:microsoft.com/office/officeart/2008/layout/SquareAccentList"/>
    <dgm:cxn modelId="{44C96193-4804-4D0B-A82E-AF872A327504}" type="presParOf" srcId="{6BDF4576-F2E4-44CC-A3EE-D5A55E04865E}" destId="{26CA17BA-E657-43F2-B9D4-18E7F0A499A8}" srcOrd="0" destOrd="0" presId="urn:microsoft.com/office/officeart/2008/layout/SquareAccentList"/>
    <dgm:cxn modelId="{47587CD2-8EF5-431F-B4B1-344BBC073188}" type="presParOf" srcId="{6BDF4576-F2E4-44CC-A3EE-D5A55E04865E}" destId="{CB861EDF-B76C-4CD5-B616-C48DA98970FB}" srcOrd="1" destOrd="0" presId="urn:microsoft.com/office/officeart/2008/layout/SquareAccentList"/>
    <dgm:cxn modelId="{39FA7609-FC5E-4A02-ABD5-615BDF4E7CE5}" type="presParOf" srcId="{9BBB9B90-E0EB-47D8-9265-AA9F45FC8151}" destId="{89AC8397-F1FF-436F-B4B5-53DFDD5F7DE5}" srcOrd="2" destOrd="0" presId="urn:microsoft.com/office/officeart/2008/layout/SquareAccentList"/>
    <dgm:cxn modelId="{7A691545-BA86-4221-A3B4-DDC1BC0BAEAB}" type="presParOf" srcId="{89AC8397-F1FF-436F-B4B5-53DFDD5F7DE5}" destId="{576ABF1A-C26E-4A37-9BBE-3AD6A206F1EE}" srcOrd="0" destOrd="0" presId="urn:microsoft.com/office/officeart/2008/layout/SquareAccentList"/>
    <dgm:cxn modelId="{6A9E3E85-15FD-4479-9C3C-72A127A6C55D}" type="presParOf" srcId="{89AC8397-F1FF-436F-B4B5-53DFDD5F7DE5}" destId="{34A70C85-9B5F-4C4A-9D7B-6FDA262B0CF6}" srcOrd="1" destOrd="0" presId="urn:microsoft.com/office/officeart/2008/layout/SquareAccentList"/>
    <dgm:cxn modelId="{6508E821-1843-447D-946E-98B24999B23D}" type="presParOf" srcId="{9BBB9B90-E0EB-47D8-9265-AA9F45FC8151}" destId="{CDDA775F-4AA2-4AB1-9C4A-2B823DC8CE04}" srcOrd="3" destOrd="0" presId="urn:microsoft.com/office/officeart/2008/layout/SquareAccentList"/>
    <dgm:cxn modelId="{57D33F4A-A548-47A0-A36F-3EBDD3684247}" type="presParOf" srcId="{CDDA775F-4AA2-4AB1-9C4A-2B823DC8CE04}" destId="{82B63108-25AC-4581-83AA-93ABAF38E450}" srcOrd="0" destOrd="0" presId="urn:microsoft.com/office/officeart/2008/layout/SquareAccentList"/>
    <dgm:cxn modelId="{B73E5D85-EDE6-4BDC-A3A1-9B4F0B2ECF76}" type="presParOf" srcId="{CDDA775F-4AA2-4AB1-9C4A-2B823DC8CE04}" destId="{F598A231-7E59-4725-98A2-3E74E64DB3EE}" srcOrd="1" destOrd="0" presId="urn:microsoft.com/office/officeart/2008/layout/SquareAccentList"/>
    <dgm:cxn modelId="{A02F13B8-0E2B-4A0E-BC6B-D4602143C0AB}" type="presParOf" srcId="{9BBB9B90-E0EB-47D8-9265-AA9F45FC8151}" destId="{DE667C44-851E-4A76-B620-5D1DA97B207F}" srcOrd="4" destOrd="0" presId="urn:microsoft.com/office/officeart/2008/layout/SquareAccentList"/>
    <dgm:cxn modelId="{18823121-57A4-4011-B4DA-EA21D868721C}" type="presParOf" srcId="{DE667C44-851E-4A76-B620-5D1DA97B207F}" destId="{88348CAF-FFCE-48EA-8FBB-D5FCCE2551F0}" srcOrd="0" destOrd="0" presId="urn:microsoft.com/office/officeart/2008/layout/SquareAccentList"/>
    <dgm:cxn modelId="{E56D53BF-8E9E-484E-AC54-649C85BE4739}" type="presParOf" srcId="{DE667C44-851E-4A76-B620-5D1DA97B207F}" destId="{4410E555-5FF4-432D-B522-B9B94770E40A}" srcOrd="1" destOrd="0" presId="urn:microsoft.com/office/officeart/2008/layout/SquareAccentList"/>
    <dgm:cxn modelId="{96848243-1102-4B68-B84D-196E0C71192E}" type="presParOf" srcId="{9BBB9B90-E0EB-47D8-9265-AA9F45FC8151}" destId="{6D8218EA-A270-4329-BADD-25166444317B}" srcOrd="5" destOrd="0" presId="urn:microsoft.com/office/officeart/2008/layout/SquareAccentList"/>
    <dgm:cxn modelId="{70DA9810-3604-4590-9E5E-854CB3E64EAA}" type="presParOf" srcId="{6D8218EA-A270-4329-BADD-25166444317B}" destId="{0F94FB7E-2ED5-4CA7-993B-881A5B494992}" srcOrd="0" destOrd="0" presId="urn:microsoft.com/office/officeart/2008/layout/SquareAccentList"/>
    <dgm:cxn modelId="{B70D4EF5-F95E-472C-83EA-61621D5FF330}" type="presParOf" srcId="{6D8218EA-A270-4329-BADD-25166444317B}" destId="{76AD0156-B44D-4AF4-83D0-D6910F79F676}" srcOrd="1" destOrd="0" presId="urn:microsoft.com/office/officeart/2008/layout/SquareAccentList"/>
    <dgm:cxn modelId="{BC9183B2-CF4A-4ECD-8914-816319DE0335}" type="presParOf" srcId="{AE3489F6-1403-41E5-B5F6-EE7F526771F3}" destId="{94514011-EBB4-4BF6-A584-B82169F68EC4}" srcOrd="1" destOrd="0" presId="urn:microsoft.com/office/officeart/2008/layout/SquareAccentList"/>
    <dgm:cxn modelId="{45722EE0-0635-4D24-8F0A-704D8B90FF8B}" type="presParOf" srcId="{94514011-EBB4-4BF6-A584-B82169F68EC4}" destId="{F46CAF00-25A1-4F7D-8FE6-701DBC55BAA1}" srcOrd="0" destOrd="0" presId="urn:microsoft.com/office/officeart/2008/layout/SquareAccentList"/>
    <dgm:cxn modelId="{14635E66-E6D6-446C-8135-C53D477B27E5}" type="presParOf" srcId="{F46CAF00-25A1-4F7D-8FE6-701DBC55BAA1}" destId="{0AAED325-82AA-4289-B2A9-D7AF232197DF}" srcOrd="0" destOrd="0" presId="urn:microsoft.com/office/officeart/2008/layout/SquareAccentList"/>
    <dgm:cxn modelId="{0E78DEFA-21E6-4DFE-B60D-DE6F097EA7DA}" type="presParOf" srcId="{F46CAF00-25A1-4F7D-8FE6-701DBC55BAA1}" destId="{A40FA7C4-F304-4CEE-895B-214BC146AC24}" srcOrd="1" destOrd="0" presId="urn:microsoft.com/office/officeart/2008/layout/SquareAccentList"/>
    <dgm:cxn modelId="{B7A5EA16-41B8-4D0C-9269-DF46EA378B28}" type="presParOf" srcId="{F46CAF00-25A1-4F7D-8FE6-701DBC55BAA1}" destId="{01C88A18-52CA-431F-88BC-E668FC5F2D51}" srcOrd="2" destOrd="0" presId="urn:microsoft.com/office/officeart/2008/layout/SquareAccentList"/>
    <dgm:cxn modelId="{DF55FAB6-2B90-4F55-8C87-0A77267EC823}" type="presParOf" srcId="{94514011-EBB4-4BF6-A584-B82169F68EC4}" destId="{C10684CF-A48D-4D7B-BF59-2E1930F7D8ED}" srcOrd="1" destOrd="0" presId="urn:microsoft.com/office/officeart/2008/layout/SquareAccentList"/>
    <dgm:cxn modelId="{400128F7-2BF1-4B63-AC89-AB4339C57D7F}" type="presParOf" srcId="{C10684CF-A48D-4D7B-BF59-2E1930F7D8ED}" destId="{0699008B-7997-4CF4-8E3C-119B01D33010}" srcOrd="0" destOrd="0" presId="urn:microsoft.com/office/officeart/2008/layout/SquareAccentList"/>
    <dgm:cxn modelId="{06247273-5664-44CF-BFE9-3E36428E848A}" type="presParOf" srcId="{0699008B-7997-4CF4-8E3C-119B01D33010}" destId="{1A9DDE17-D9DF-4325-8263-A0FF353A6A88}" srcOrd="0" destOrd="0" presId="urn:microsoft.com/office/officeart/2008/layout/SquareAccentList"/>
    <dgm:cxn modelId="{34D3C52B-D8B2-4D24-9A1A-A9BC4645C410}" type="presParOf" srcId="{0699008B-7997-4CF4-8E3C-119B01D33010}" destId="{03A04FCD-744A-4586-BE05-17C5F6F3F9A7}" srcOrd="1" destOrd="0" presId="urn:microsoft.com/office/officeart/2008/layout/SquareAccentList"/>
    <dgm:cxn modelId="{141938DE-33A5-4472-BD3A-AE20CF64B37B}" type="presParOf" srcId="{C10684CF-A48D-4D7B-BF59-2E1930F7D8ED}" destId="{7DA117B7-A107-484B-B770-09EEE6AB2DF8}" srcOrd="1" destOrd="0" presId="urn:microsoft.com/office/officeart/2008/layout/SquareAccentList"/>
    <dgm:cxn modelId="{0004C5C3-AC42-4921-B486-D70C49903696}" type="presParOf" srcId="{7DA117B7-A107-484B-B770-09EEE6AB2DF8}" destId="{17B30AC6-6D45-43AA-A2C1-CFCE9D2A1D5F}" srcOrd="0" destOrd="0" presId="urn:microsoft.com/office/officeart/2008/layout/SquareAccentList"/>
    <dgm:cxn modelId="{9BA3F0A9-5DCF-4336-927C-5CA0755F0110}" type="presParOf" srcId="{7DA117B7-A107-484B-B770-09EEE6AB2DF8}" destId="{2CF6C98F-EC1C-408D-A9BB-78D8EC47DC36}" srcOrd="1" destOrd="0" presId="urn:microsoft.com/office/officeart/2008/layout/SquareAccentList"/>
    <dgm:cxn modelId="{9454B9F4-A920-4469-8395-5EA2D984747F}" type="presParOf" srcId="{C10684CF-A48D-4D7B-BF59-2E1930F7D8ED}" destId="{C7750A96-6BB6-49DC-AD8B-70804BB0AB3B}" srcOrd="2" destOrd="0" presId="urn:microsoft.com/office/officeart/2008/layout/SquareAccentList"/>
    <dgm:cxn modelId="{90E2EAB7-EA26-41E4-8F56-0E93251986BA}" type="presParOf" srcId="{C7750A96-6BB6-49DC-AD8B-70804BB0AB3B}" destId="{8F18DA33-C227-40E7-9FE3-4956BB75B4A9}" srcOrd="0" destOrd="0" presId="urn:microsoft.com/office/officeart/2008/layout/SquareAccentList"/>
    <dgm:cxn modelId="{1F764629-D89F-4772-8474-59682843EE1A}" type="presParOf" srcId="{C7750A96-6BB6-49DC-AD8B-70804BB0AB3B}" destId="{458C9125-85A5-4CE9-AFF5-90BB8C09D0D3}" srcOrd="1" destOrd="0" presId="urn:microsoft.com/office/officeart/2008/layout/SquareAccentList"/>
    <dgm:cxn modelId="{C769E5C8-1457-4F85-A546-7E394CB60707}" type="presParOf" srcId="{C10684CF-A48D-4D7B-BF59-2E1930F7D8ED}" destId="{399EC499-3951-4596-9BB5-843E316CE0F5}" srcOrd="3" destOrd="0" presId="urn:microsoft.com/office/officeart/2008/layout/SquareAccentList"/>
    <dgm:cxn modelId="{19C70C12-976F-43CD-8307-2C01F042BE24}" type="presParOf" srcId="{399EC499-3951-4596-9BB5-843E316CE0F5}" destId="{6464BD9B-31F8-4B71-87DB-F256A1E6298C}" srcOrd="0" destOrd="0" presId="urn:microsoft.com/office/officeart/2008/layout/SquareAccentList"/>
    <dgm:cxn modelId="{22408217-3892-4273-8F5E-54DD5827CA04}" type="presParOf" srcId="{399EC499-3951-4596-9BB5-843E316CE0F5}" destId="{D4CA1F4F-A0DA-4ECC-A08C-53E4A7D800D1}" srcOrd="1" destOrd="0" presId="urn:microsoft.com/office/officeart/2008/layout/SquareAccentList"/>
    <dgm:cxn modelId="{8A9A6307-133D-4839-8ED7-727363DF7227}" type="presParOf" srcId="{C10684CF-A48D-4D7B-BF59-2E1930F7D8ED}" destId="{06B7E617-8C6C-4082-9D22-B3382E5BC09E}" srcOrd="4" destOrd="0" presId="urn:microsoft.com/office/officeart/2008/layout/SquareAccentList"/>
    <dgm:cxn modelId="{11D90768-6813-44F6-BBC3-8A433B481C0A}" type="presParOf" srcId="{06B7E617-8C6C-4082-9D22-B3382E5BC09E}" destId="{472E7728-FEC1-40D5-8D61-B937AE6F31AF}" srcOrd="0" destOrd="0" presId="urn:microsoft.com/office/officeart/2008/layout/SquareAccentList"/>
    <dgm:cxn modelId="{996169AB-80C6-4552-B194-C1BF97C80794}" type="presParOf" srcId="{06B7E617-8C6C-4082-9D22-B3382E5BC09E}" destId="{B93A6A28-D4E9-4FC8-B0C9-75C44A95D9A9}" srcOrd="1" destOrd="0" presId="urn:microsoft.com/office/officeart/2008/layout/SquareAccentList"/>
    <dgm:cxn modelId="{A3A7BB87-34FC-44B5-972E-ABB78A76FC4B}" type="presParOf" srcId="{C10684CF-A48D-4D7B-BF59-2E1930F7D8ED}" destId="{2F58AF9B-BF38-41F2-AE05-AAAE54840D0D}" srcOrd="5" destOrd="0" presId="urn:microsoft.com/office/officeart/2008/layout/SquareAccentList"/>
    <dgm:cxn modelId="{EE89A42A-2612-485A-828F-BCF7416CE4E4}" type="presParOf" srcId="{2F58AF9B-BF38-41F2-AE05-AAAE54840D0D}" destId="{A81EDE0D-3D90-4C1F-A9DC-7D76FF630FA1}" srcOrd="0" destOrd="0" presId="urn:microsoft.com/office/officeart/2008/layout/SquareAccentList"/>
    <dgm:cxn modelId="{5F129D5F-6F76-4D12-A0FD-A734B26B0628}" type="presParOf" srcId="{2F58AF9B-BF38-41F2-AE05-AAAE54840D0D}" destId="{137673A4-8828-49DC-B8C8-5E3FD091EDD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055DD3-2C7E-403E-85C0-4E2D51F8A48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6152D2-E4E5-48E4-8A4F-81AAA32B0D61}">
      <dgm:prSet phldrT="[Text]" custT="1"/>
      <dgm:spPr/>
      <dgm:t>
        <a:bodyPr/>
        <a:lstStyle/>
        <a:p>
          <a:pPr rtl="1"/>
          <a:r>
            <a:rPr lang="ar-SA" sz="32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عين الأفعال اللامة والمتعدية</a:t>
          </a:r>
          <a:endParaRPr lang="en-US" sz="32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5A75BF8-075F-4E6B-ADC7-976E71E6D47D}" type="parTrans" cxnId="{8643A5FE-3F64-465A-A776-6383ED13845A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FB88868-EEC4-479D-8441-D0B245BD8939}" type="sibTrans" cxnId="{8643A5FE-3F64-465A-A776-6383ED13845A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60C2A79-0F76-4102-867F-784AB85375C3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m„wó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Kij</a:t>
          </a:r>
          <a:r>
            <a:rPr lang="ar-SA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خلق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F94E856-07CF-4CFD-890C-86B473E0E700}" type="parTrans" cxnId="{9AA26F81-FBDF-4124-929C-6EEA986FCD3D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E8815B3-8117-4933-A3FF-FC012ACB09D1}" type="sibTrans" cxnId="{9AA26F81-FBDF-4124-929C-6EEA986FCD3D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9E3AAB5-5ABC-4BA2-A592-2131DC104CB3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gyZvqvÏx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EF82191-CF18-4A5A-B5FF-2CAEF3E358DA}" type="parTrans" cxnId="{278B46AC-6093-4B2E-B7A4-2C10C863639A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D95A5B3-DE51-46AC-B9E7-F4397BA7C371}" type="sibTrans" cxnId="{278B46AC-6093-4B2E-B7A4-2C10C863639A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D081E6-6BB0-45F0-985C-079799112C0F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Doj</a:t>
          </a:r>
          <a:r>
            <a:rPr lang="ar-SA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طار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FA7B84F-A381-497E-B596-70EC5825F8E0}" type="parTrans" cxnId="{737819E3-FD3B-4D2F-BD08-85E434EBEB9F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91C4D7E-04EC-4957-AB2F-C9E0251036F7}" type="sibTrans" cxnId="{737819E3-FD3B-4D2F-BD08-85E434EBEB9F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31C6518-40B8-470B-A7D6-00E82C5C572D}">
      <dgm:prSet phldrT="[Text]" custT="1"/>
      <dgm:spPr/>
      <dgm:t>
        <a:bodyPr/>
        <a:lstStyle/>
        <a:p>
          <a:r>
            <a:rPr lang="en-US" sz="28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28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28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28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jv‡hg</a:t>
          </a:r>
          <a:r>
            <a:rPr lang="en-US" sz="28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I </a:t>
          </a:r>
          <a:r>
            <a:rPr lang="en-US" sz="28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gyZvqvÏx</a:t>
          </a:r>
          <a:r>
            <a:rPr lang="en-US" sz="28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28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wbY©q</a:t>
          </a:r>
          <a:r>
            <a:rPr lang="en-US" sz="28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Ki</a:t>
          </a:r>
          <a:endParaRPr lang="en-US" sz="28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SutonnyMJ" pitchFamily="2" charset="0"/>
            <a:cs typeface="SutonnyMJ" pitchFamily="2" charset="0"/>
          </a:endParaRPr>
        </a:p>
      </dgm:t>
    </dgm:pt>
    <dgm:pt modelId="{F72EDA2A-7215-432E-884F-D4D65EB898B5}" type="parTrans" cxnId="{4F73662B-498E-49CA-A1F4-0B597EA915D6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1CEA88B-6383-4479-8B7C-53199BDD58FA}" type="sibTrans" cxnId="{4F73662B-498E-49CA-A1F4-0B597EA915D6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F595211-11DE-4DDA-8203-960DD7201985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Nygvj</a:t>
          </a:r>
          <a:r>
            <a:rPr lang="ar-SA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نام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317A39C-27D8-4172-A7C7-C11EFC95FF2A}" type="parTrans" cxnId="{F2D108F1-3B51-46A3-A252-09019648E0E0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C4A03B1-A0D2-454C-880C-B3FF049069AA}" type="sibTrans" cxnId="{F2D108F1-3B51-46A3-A252-09019648E0E0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4EE3F7D-3012-4599-97B1-718795678990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jv‡hg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97E2B92-CEE6-4904-B550-B375F7C12C04}" type="parTrans" cxnId="{309D1E74-35BA-4910-B349-F0A2A0EE62DD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0D17C07-D814-4708-9E17-8D3AB1F53CEE}" type="sibTrans" cxnId="{309D1E74-35BA-4910-B349-F0A2A0EE62DD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C114044-6C2A-43C9-AB31-B120A84F7255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†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Ljj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ar-SA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لعب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A4C837C-EE2D-431D-9AB6-4275455E76BA}" type="parTrans" cxnId="{22C8DEF9-9B0E-4EE4-9121-0C389F477CF1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111B13E-0AF4-4017-8F44-346B54D1C702}" type="sibTrans" cxnId="{22C8DEF9-9B0E-4EE4-9121-0C389F477CF1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D1DD84E-F0CD-4098-BCBF-AEF31F973DE2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jv‡hg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FCFFEB3-62FD-4A94-A1AC-6EAB9E29AF99}" type="parTrans" cxnId="{C9BA9EB0-19F8-4A4E-AF67-F9747C49F9C0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BE7F50A-06A1-43D2-B0BC-85F1663B4D1B}" type="sibTrans" cxnId="{C9BA9EB0-19F8-4A4E-AF67-F9747C49F9C0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17403D5-B1DD-4AE1-8BAA-8B041951CD93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†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ei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nj</a:t>
          </a:r>
          <a:r>
            <a:rPr lang="ar-SA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خرج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92D9818-9F8D-48F2-8AF3-D8CA11FC2B57}" type="parTrans" cxnId="{388C06C5-867A-4ADF-B19C-C83563624D4C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91B26A0-EFEC-4021-BC1B-C09ED704F32F}" type="sibTrans" cxnId="{388C06C5-867A-4ADF-B19C-C83563624D4C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F2D8545-AD48-44A8-9F25-419A8F867FF3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jv‡hg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C5A7BF-704A-47B3-BF4B-B6BF81B3EAF4}" type="parTrans" cxnId="{63AF743F-2D4C-4076-88FB-29E81602C6C4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0B6A9B-3D99-469D-BFA2-B397ADEF6494}" type="sibTrans" cxnId="{63AF743F-2D4C-4076-88FB-29E81602C6C4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9BFA87D-BBBC-4804-AE6A-2B83262976C2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gyZvqvÏx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36F28CB-99F2-406E-A3A4-BEFA0988B3CC}" type="parTrans" cxnId="{122CA974-046D-4B0F-89E3-DF05173516BA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C1655D3-E03C-44B0-859B-2719CB512678}" type="sibTrans" cxnId="{122CA974-046D-4B0F-89E3-DF05173516BA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CDB4986-1D38-47D4-A1CF-8FC1B7A57657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†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ei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Kij</a:t>
          </a:r>
          <a:r>
            <a:rPr lang="ar-SA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أخرج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52C3AB0-1F45-4D1E-A30D-3B9F3FF9046C}" type="parTrans" cxnId="{AB17CD9A-4F5D-49B8-9020-EE03098C4BA9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67082DC-3B26-4896-A445-CFB45F3BFE37}" type="sibTrans" cxnId="{AB17CD9A-4F5D-49B8-9020-EE03098C4BA9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F3EFF50-ACBF-4202-BDDB-0B93399DA319}">
      <dgm:prSet phldrT="[Text]" custT="1"/>
      <dgm:spPr/>
      <dgm:t>
        <a:bodyPr/>
        <a:lstStyle/>
        <a:p>
          <a:pPr algn="l" rtl="1"/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  <a:sym typeface="Wingdings 2"/>
            </a:rPr>
            <a:t>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†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dÔ‡j</a:t>
          </a:r>
          <a:r>
            <a:rPr lang="en-US" sz="4000" b="1" cap="none" spc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 </a:t>
          </a:r>
          <a:r>
            <a:rPr lang="en-US" sz="4000" b="1" cap="none" spc="0" dirty="0" err="1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rPr>
            <a:t>gyZvqvÏx</a:t>
          </a:r>
          <a:endParaRPr lang="en-US" sz="4000" b="1" cap="none" spc="0" dirty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74DAC3A-1EE2-48AF-B20E-7A5DF9BF2127}" type="parTrans" cxnId="{72728237-4E3B-4327-B20E-CC5C829C5C62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4CDE566-D2A3-4B96-8B91-A7B977B775B3}" type="sibTrans" cxnId="{72728237-4E3B-4327-B20E-CC5C829C5C62}">
      <dgm:prSet/>
      <dgm:spPr/>
      <dgm:t>
        <a:bodyPr/>
        <a:lstStyle/>
        <a:p>
          <a:endParaRPr lang="en-US" b="1" cap="none" spc="0">
            <a:ln w="1905"/>
            <a:solidFill>
              <a:srgbClr val="7030A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E3489F6-1403-41E5-B5F6-EE7F526771F3}" type="pres">
      <dgm:prSet presAssocID="{A9055DD3-2C7E-403E-85C0-4E2D51F8A48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F1BAF06-A146-4160-B207-1F215D10438F}" type="pres">
      <dgm:prSet presAssocID="{A16152D2-E4E5-48E4-8A4F-81AAA32B0D61}" presName="root" presStyleCnt="0">
        <dgm:presLayoutVars>
          <dgm:chMax/>
          <dgm:chPref/>
        </dgm:presLayoutVars>
      </dgm:prSet>
      <dgm:spPr/>
    </dgm:pt>
    <dgm:pt modelId="{DFF6AE09-8B10-408B-B749-BF27D6E37DE2}" type="pres">
      <dgm:prSet presAssocID="{A16152D2-E4E5-48E4-8A4F-81AAA32B0D61}" presName="rootComposite" presStyleCnt="0">
        <dgm:presLayoutVars/>
      </dgm:prSet>
      <dgm:spPr/>
    </dgm:pt>
    <dgm:pt modelId="{525E2535-9EE8-41A8-8080-50BBDD1B96EF}" type="pres">
      <dgm:prSet presAssocID="{A16152D2-E4E5-48E4-8A4F-81AAA32B0D61}" presName="ParentAccent" presStyleLbl="alignNode1" presStyleIdx="0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964D598-2519-4D56-BC4C-9AA0C9AED1A9}" type="pres">
      <dgm:prSet presAssocID="{A16152D2-E4E5-48E4-8A4F-81AAA32B0D61}" presName="ParentSmallAccent" presStyleLbl="fgAcc1" presStyleIdx="0" presStyleCnt="2" custLinFactY="435418" custLinFactNeighborX="-805" custLinFactNeighborY="500000"/>
      <dgm:spPr/>
    </dgm:pt>
    <dgm:pt modelId="{B83DD51D-83EB-4130-A23E-5FF61491A8DB}" type="pres">
      <dgm:prSet presAssocID="{A16152D2-E4E5-48E4-8A4F-81AAA32B0D61}" presName="Parent" presStyleLbl="revTx" presStyleIdx="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B9B90-E0EB-47D8-9265-AA9F45FC8151}" type="pres">
      <dgm:prSet presAssocID="{A16152D2-E4E5-48E4-8A4F-81AAA32B0D61}" presName="childShape" presStyleCnt="0">
        <dgm:presLayoutVars>
          <dgm:chMax val="0"/>
          <dgm:chPref val="0"/>
        </dgm:presLayoutVars>
      </dgm:prSet>
      <dgm:spPr/>
    </dgm:pt>
    <dgm:pt modelId="{79FD38FA-683A-4CC5-86C6-D3CFCFDF37CF}" type="pres">
      <dgm:prSet presAssocID="{360C2A79-0F76-4102-867F-784AB85375C3}" presName="childComposite" presStyleCnt="0">
        <dgm:presLayoutVars>
          <dgm:chMax val="0"/>
          <dgm:chPref val="0"/>
        </dgm:presLayoutVars>
      </dgm:prSet>
      <dgm:spPr/>
    </dgm:pt>
    <dgm:pt modelId="{B250C9A7-DCAA-4C56-B2A6-DD54327FA8D1}" type="pres">
      <dgm:prSet presAssocID="{360C2A79-0F76-4102-867F-784AB85375C3}" presName="ChildAccent" presStyleLbl="solidFgAcc1" presStyleIdx="0" presStyleCnt="12"/>
      <dgm:spPr/>
    </dgm:pt>
    <dgm:pt modelId="{EA59609F-5B0B-499E-A036-E3B1F64C0077}" type="pres">
      <dgm:prSet presAssocID="{360C2A79-0F76-4102-867F-784AB85375C3}" presName="Child" presStyleLbl="revTx" presStyleIdx="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F4576-F2E4-44CC-A3EE-D5A55E04865E}" type="pres">
      <dgm:prSet presAssocID="{B9E3AAB5-5ABC-4BA2-A592-2131DC104CB3}" presName="childComposite" presStyleCnt="0">
        <dgm:presLayoutVars>
          <dgm:chMax val="0"/>
          <dgm:chPref val="0"/>
        </dgm:presLayoutVars>
      </dgm:prSet>
      <dgm:spPr/>
    </dgm:pt>
    <dgm:pt modelId="{26CA17BA-E657-43F2-B9D4-18E7F0A499A8}" type="pres">
      <dgm:prSet presAssocID="{B9E3AAB5-5ABC-4BA2-A592-2131DC104CB3}" presName="ChildAccent" presStyleLbl="solidFgAcc1" presStyleIdx="1" presStyleCnt="12"/>
      <dgm:spPr/>
    </dgm:pt>
    <dgm:pt modelId="{CB861EDF-B76C-4CD5-B616-C48DA98970FB}" type="pres">
      <dgm:prSet presAssocID="{B9E3AAB5-5ABC-4BA2-A592-2131DC104CB3}" presName="Child" presStyleLbl="revTx" presStyleIdx="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C8397-F1FF-436F-B4B5-53DFDD5F7DE5}" type="pres">
      <dgm:prSet presAssocID="{EFD081E6-6BB0-45F0-985C-079799112C0F}" presName="childComposite" presStyleCnt="0">
        <dgm:presLayoutVars>
          <dgm:chMax val="0"/>
          <dgm:chPref val="0"/>
        </dgm:presLayoutVars>
      </dgm:prSet>
      <dgm:spPr/>
    </dgm:pt>
    <dgm:pt modelId="{576ABF1A-C26E-4A37-9BBE-3AD6A206F1EE}" type="pres">
      <dgm:prSet presAssocID="{EFD081E6-6BB0-45F0-985C-079799112C0F}" presName="ChildAccent" presStyleLbl="solidFgAcc1" presStyleIdx="2" presStyleCnt="12" custLinFactNeighborY="5594"/>
      <dgm:spPr/>
    </dgm:pt>
    <dgm:pt modelId="{34A70C85-9B5F-4C4A-9D7B-6FDA262B0CF6}" type="pres">
      <dgm:prSet presAssocID="{EFD081E6-6BB0-45F0-985C-079799112C0F}" presName="Child" presStyleLbl="revTx" presStyleIdx="3" presStyleCnt="14" custLinFactNeighborX="2527" custLinFactNeighborY="-3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A775F-4AA2-4AB1-9C4A-2B823DC8CE04}" type="pres">
      <dgm:prSet presAssocID="{8D1DD84E-F0CD-4098-BCBF-AEF31F973DE2}" presName="childComposite" presStyleCnt="0">
        <dgm:presLayoutVars>
          <dgm:chMax val="0"/>
          <dgm:chPref val="0"/>
        </dgm:presLayoutVars>
      </dgm:prSet>
      <dgm:spPr/>
    </dgm:pt>
    <dgm:pt modelId="{82B63108-25AC-4581-83AA-93ABAF38E450}" type="pres">
      <dgm:prSet presAssocID="{8D1DD84E-F0CD-4098-BCBF-AEF31F973DE2}" presName="ChildAccent" presStyleLbl="solidFgAcc1" presStyleIdx="3" presStyleCnt="12" custLinFactY="-421612" custLinFactNeighborX="-805" custLinFactNeighborY="-500000"/>
      <dgm:spPr/>
    </dgm:pt>
    <dgm:pt modelId="{F598A231-7E59-4725-98A2-3E74E64DB3EE}" type="pres">
      <dgm:prSet presAssocID="{8D1DD84E-F0CD-4098-BCBF-AEF31F973DE2}" presName="Child" presStyleLbl="revTx" presStyleIdx="4" presStyleCnt="14" custLinFactNeighborX="503" custLinFactNeighborY="68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67C44-851E-4A76-B620-5D1DA97B207F}" type="pres">
      <dgm:prSet presAssocID="{B17403D5-B1DD-4AE1-8BAA-8B041951CD93}" presName="childComposite" presStyleCnt="0">
        <dgm:presLayoutVars>
          <dgm:chMax val="0"/>
          <dgm:chPref val="0"/>
        </dgm:presLayoutVars>
      </dgm:prSet>
      <dgm:spPr/>
    </dgm:pt>
    <dgm:pt modelId="{88348CAF-FFCE-48EA-8FBB-D5FCCE2551F0}" type="pres">
      <dgm:prSet presAssocID="{B17403D5-B1DD-4AE1-8BAA-8B041951CD93}" presName="ChildAccent" presStyleLbl="solidFgAcc1" presStyleIdx="4" presStyleCnt="12" custLinFactNeighborY="487"/>
      <dgm:spPr/>
    </dgm:pt>
    <dgm:pt modelId="{4410E555-5FF4-432D-B522-B9B94770E40A}" type="pres">
      <dgm:prSet presAssocID="{B17403D5-B1DD-4AE1-8BAA-8B041951CD93}" presName="Child" presStyleLbl="revTx" presStyleIdx="5" presStyleCnt="14" custLinFactNeighborX="503" custLinFactNeighborY="-5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218EA-A270-4329-BADD-25166444317B}" type="pres">
      <dgm:prSet presAssocID="{9F2D8545-AD48-44A8-9F25-419A8F867FF3}" presName="childComposite" presStyleCnt="0">
        <dgm:presLayoutVars>
          <dgm:chMax val="0"/>
          <dgm:chPref val="0"/>
        </dgm:presLayoutVars>
      </dgm:prSet>
      <dgm:spPr/>
    </dgm:pt>
    <dgm:pt modelId="{0F94FB7E-2ED5-4CA7-993B-881A5B494992}" type="pres">
      <dgm:prSet presAssocID="{9F2D8545-AD48-44A8-9F25-419A8F867FF3}" presName="ChildAccent" presStyleLbl="solidFgAcc1" presStyleIdx="5" presStyleCnt="12"/>
      <dgm:spPr/>
    </dgm:pt>
    <dgm:pt modelId="{76AD0156-B44D-4AF4-83D0-D6910F79F676}" type="pres">
      <dgm:prSet presAssocID="{9F2D8545-AD48-44A8-9F25-419A8F867FF3}" presName="Child" presStyleLbl="revTx" presStyleIdx="6" presStyleCnt="14" custLinFactNeighborX="503" custLinFactNeighborY="57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14011-EBB4-4BF6-A584-B82169F68EC4}" type="pres">
      <dgm:prSet presAssocID="{931C6518-40B8-470B-A7D6-00E82C5C572D}" presName="root" presStyleCnt="0">
        <dgm:presLayoutVars>
          <dgm:chMax/>
          <dgm:chPref/>
        </dgm:presLayoutVars>
      </dgm:prSet>
      <dgm:spPr/>
    </dgm:pt>
    <dgm:pt modelId="{F46CAF00-25A1-4F7D-8FE6-701DBC55BAA1}" type="pres">
      <dgm:prSet presAssocID="{931C6518-40B8-470B-A7D6-00E82C5C572D}" presName="rootComposite" presStyleCnt="0">
        <dgm:presLayoutVars/>
      </dgm:prSet>
      <dgm:spPr/>
    </dgm:pt>
    <dgm:pt modelId="{0AAED325-82AA-4289-B2A9-D7AF232197DF}" type="pres">
      <dgm:prSet presAssocID="{931C6518-40B8-470B-A7D6-00E82C5C572D}" presName="ParentAccent" presStyleLbl="alignNode1" presStyleIdx="1" presStyleCnt="2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40FA7C4-F304-4CEE-895B-214BC146AC24}" type="pres">
      <dgm:prSet presAssocID="{931C6518-40B8-470B-A7D6-00E82C5C572D}" presName="ParentSmallAccent" presStyleLbl="fgAcc1" presStyleIdx="1" presStyleCnt="2"/>
      <dgm:spPr/>
    </dgm:pt>
    <dgm:pt modelId="{01C88A18-52CA-431F-88BC-E668FC5F2D51}" type="pres">
      <dgm:prSet presAssocID="{931C6518-40B8-470B-A7D6-00E82C5C572D}" presName="Parent" presStyleLbl="revTx" presStyleIdx="7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684CF-A48D-4D7B-BF59-2E1930F7D8ED}" type="pres">
      <dgm:prSet presAssocID="{931C6518-40B8-470B-A7D6-00E82C5C572D}" presName="childShape" presStyleCnt="0">
        <dgm:presLayoutVars>
          <dgm:chMax val="0"/>
          <dgm:chPref val="0"/>
        </dgm:presLayoutVars>
      </dgm:prSet>
      <dgm:spPr/>
    </dgm:pt>
    <dgm:pt modelId="{0699008B-7997-4CF4-8E3C-119B01D33010}" type="pres">
      <dgm:prSet presAssocID="{8F595211-11DE-4DDA-8203-960DD7201985}" presName="childComposite" presStyleCnt="0">
        <dgm:presLayoutVars>
          <dgm:chMax val="0"/>
          <dgm:chPref val="0"/>
        </dgm:presLayoutVars>
      </dgm:prSet>
      <dgm:spPr/>
    </dgm:pt>
    <dgm:pt modelId="{1A9DDE17-D9DF-4325-8263-A0FF353A6A88}" type="pres">
      <dgm:prSet presAssocID="{8F595211-11DE-4DDA-8203-960DD7201985}" presName="ChildAccent" presStyleLbl="solidFgAcc1" presStyleIdx="6" presStyleCnt="12"/>
      <dgm:spPr/>
    </dgm:pt>
    <dgm:pt modelId="{03A04FCD-744A-4586-BE05-17C5F6F3F9A7}" type="pres">
      <dgm:prSet presAssocID="{8F595211-11DE-4DDA-8203-960DD7201985}" presName="Child" presStyleLbl="revTx" presStyleIdx="8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117B7-A107-484B-B770-09EEE6AB2DF8}" type="pres">
      <dgm:prSet presAssocID="{F4EE3F7D-3012-4599-97B1-718795678990}" presName="childComposite" presStyleCnt="0">
        <dgm:presLayoutVars>
          <dgm:chMax val="0"/>
          <dgm:chPref val="0"/>
        </dgm:presLayoutVars>
      </dgm:prSet>
      <dgm:spPr/>
    </dgm:pt>
    <dgm:pt modelId="{17B30AC6-6D45-43AA-A2C1-CFCE9D2A1D5F}" type="pres">
      <dgm:prSet presAssocID="{F4EE3F7D-3012-4599-97B1-718795678990}" presName="ChildAccent" presStyleLbl="solidFgAcc1" presStyleIdx="7" presStyleCnt="12"/>
      <dgm:spPr/>
    </dgm:pt>
    <dgm:pt modelId="{2CF6C98F-EC1C-408D-A9BB-78D8EC47DC36}" type="pres">
      <dgm:prSet presAssocID="{F4EE3F7D-3012-4599-97B1-718795678990}" presName="Child" presStyleLbl="revTx" presStyleIdx="9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50A96-6BB6-49DC-AD8B-70804BB0AB3B}" type="pres">
      <dgm:prSet presAssocID="{5C114044-6C2A-43C9-AB31-B120A84F7255}" presName="childComposite" presStyleCnt="0">
        <dgm:presLayoutVars>
          <dgm:chMax val="0"/>
          <dgm:chPref val="0"/>
        </dgm:presLayoutVars>
      </dgm:prSet>
      <dgm:spPr/>
    </dgm:pt>
    <dgm:pt modelId="{8F18DA33-C227-40E7-9FE3-4956BB75B4A9}" type="pres">
      <dgm:prSet presAssocID="{5C114044-6C2A-43C9-AB31-B120A84F7255}" presName="ChildAccent" presStyleLbl="solidFgAcc1" presStyleIdx="8" presStyleCnt="12"/>
      <dgm:spPr/>
    </dgm:pt>
    <dgm:pt modelId="{458C9125-85A5-4CE9-AFF5-90BB8C09D0D3}" type="pres">
      <dgm:prSet presAssocID="{5C114044-6C2A-43C9-AB31-B120A84F7255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EC499-3951-4596-9BB5-843E316CE0F5}" type="pres">
      <dgm:prSet presAssocID="{89BFA87D-BBBC-4804-AE6A-2B83262976C2}" presName="childComposite" presStyleCnt="0">
        <dgm:presLayoutVars>
          <dgm:chMax val="0"/>
          <dgm:chPref val="0"/>
        </dgm:presLayoutVars>
      </dgm:prSet>
      <dgm:spPr/>
    </dgm:pt>
    <dgm:pt modelId="{6464BD9B-31F8-4B71-87DB-F256A1E6298C}" type="pres">
      <dgm:prSet presAssocID="{89BFA87D-BBBC-4804-AE6A-2B83262976C2}" presName="ChildAccent" presStyleLbl="solidFgAcc1" presStyleIdx="9" presStyleCnt="12"/>
      <dgm:spPr/>
    </dgm:pt>
    <dgm:pt modelId="{D4CA1F4F-A0DA-4ECC-A08C-53E4A7D800D1}" type="pres">
      <dgm:prSet presAssocID="{89BFA87D-BBBC-4804-AE6A-2B83262976C2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7E617-8C6C-4082-9D22-B3382E5BC09E}" type="pres">
      <dgm:prSet presAssocID="{2CDB4986-1D38-47D4-A1CF-8FC1B7A57657}" presName="childComposite" presStyleCnt="0">
        <dgm:presLayoutVars>
          <dgm:chMax val="0"/>
          <dgm:chPref val="0"/>
        </dgm:presLayoutVars>
      </dgm:prSet>
      <dgm:spPr/>
    </dgm:pt>
    <dgm:pt modelId="{472E7728-FEC1-40D5-8D61-B937AE6F31AF}" type="pres">
      <dgm:prSet presAssocID="{2CDB4986-1D38-47D4-A1CF-8FC1B7A57657}" presName="ChildAccent" presStyleLbl="solidFgAcc1" presStyleIdx="10" presStyleCnt="12"/>
      <dgm:spPr/>
    </dgm:pt>
    <dgm:pt modelId="{B93A6A28-D4E9-4FC8-B0C9-75C44A95D9A9}" type="pres">
      <dgm:prSet presAssocID="{2CDB4986-1D38-47D4-A1CF-8FC1B7A57657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8AF9B-BF38-41F2-AE05-AAAE54840D0D}" type="pres">
      <dgm:prSet presAssocID="{CF3EFF50-ACBF-4202-BDDB-0B93399DA319}" presName="childComposite" presStyleCnt="0">
        <dgm:presLayoutVars>
          <dgm:chMax val="0"/>
          <dgm:chPref val="0"/>
        </dgm:presLayoutVars>
      </dgm:prSet>
      <dgm:spPr/>
    </dgm:pt>
    <dgm:pt modelId="{A81EDE0D-3D90-4C1F-A9DC-7D76FF630FA1}" type="pres">
      <dgm:prSet presAssocID="{CF3EFF50-ACBF-4202-BDDB-0B93399DA319}" presName="ChildAccent" presStyleLbl="solidFgAcc1" presStyleIdx="11" presStyleCnt="12"/>
      <dgm:spPr/>
    </dgm:pt>
    <dgm:pt modelId="{137673A4-8828-49DC-B8C8-5E3FD091EDDF}" type="pres">
      <dgm:prSet presAssocID="{CF3EFF50-ACBF-4202-BDDB-0B93399DA319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78CEDD-DF99-40A0-99E9-2FC339E02971}" type="presOf" srcId="{931C6518-40B8-470B-A7D6-00E82C5C572D}" destId="{01C88A18-52CA-431F-88BC-E668FC5F2D51}" srcOrd="0" destOrd="0" presId="urn:microsoft.com/office/officeart/2008/layout/SquareAccentList"/>
    <dgm:cxn modelId="{B3817EFA-2C2C-41AB-A6B7-70547ED73266}" type="presOf" srcId="{8F595211-11DE-4DDA-8203-960DD7201985}" destId="{03A04FCD-744A-4586-BE05-17C5F6F3F9A7}" srcOrd="0" destOrd="0" presId="urn:microsoft.com/office/officeart/2008/layout/SquareAccentList"/>
    <dgm:cxn modelId="{47EE8507-D5E9-4DAE-AD9A-8BB7F1999B92}" type="presOf" srcId="{F4EE3F7D-3012-4599-97B1-718795678990}" destId="{2CF6C98F-EC1C-408D-A9BB-78D8EC47DC36}" srcOrd="0" destOrd="0" presId="urn:microsoft.com/office/officeart/2008/layout/SquareAccentList"/>
    <dgm:cxn modelId="{B93BB022-AA17-475C-88A2-EA6D24FB51D2}" type="presOf" srcId="{B17403D5-B1DD-4AE1-8BAA-8B041951CD93}" destId="{4410E555-5FF4-432D-B522-B9B94770E40A}" srcOrd="0" destOrd="0" presId="urn:microsoft.com/office/officeart/2008/layout/SquareAccentList"/>
    <dgm:cxn modelId="{8ADDFA5F-8C01-4CBD-8836-92BCA65B7AA3}" type="presOf" srcId="{2CDB4986-1D38-47D4-A1CF-8FC1B7A57657}" destId="{B93A6A28-D4E9-4FC8-B0C9-75C44A95D9A9}" srcOrd="0" destOrd="0" presId="urn:microsoft.com/office/officeart/2008/layout/SquareAccentList"/>
    <dgm:cxn modelId="{122CA974-046D-4B0F-89E3-DF05173516BA}" srcId="{931C6518-40B8-470B-A7D6-00E82C5C572D}" destId="{89BFA87D-BBBC-4804-AE6A-2B83262976C2}" srcOrd="3" destOrd="0" parTransId="{E36F28CB-99F2-406E-A3A4-BEFA0988B3CC}" sibTransId="{0C1655D3-E03C-44B0-859B-2719CB512678}"/>
    <dgm:cxn modelId="{388C06C5-867A-4ADF-B19C-C83563624D4C}" srcId="{A16152D2-E4E5-48E4-8A4F-81AAA32B0D61}" destId="{B17403D5-B1DD-4AE1-8BAA-8B041951CD93}" srcOrd="4" destOrd="0" parTransId="{892D9818-9F8D-48F2-8AF3-D8CA11FC2B57}" sibTransId="{691B26A0-EFEC-4021-BC1B-C09ED704F32F}"/>
    <dgm:cxn modelId="{907067F3-81AD-4842-8D0E-930C55212721}" type="presOf" srcId="{A16152D2-E4E5-48E4-8A4F-81AAA32B0D61}" destId="{B83DD51D-83EB-4130-A23E-5FF61491A8DB}" srcOrd="0" destOrd="0" presId="urn:microsoft.com/office/officeart/2008/layout/SquareAccentList"/>
    <dgm:cxn modelId="{356D6AD6-2E6D-485B-AD73-6AEA0E83CF48}" type="presOf" srcId="{A9055DD3-2C7E-403E-85C0-4E2D51F8A485}" destId="{AE3489F6-1403-41E5-B5F6-EE7F526771F3}" srcOrd="0" destOrd="0" presId="urn:microsoft.com/office/officeart/2008/layout/SquareAccentList"/>
    <dgm:cxn modelId="{AB17CD9A-4F5D-49B8-9020-EE03098C4BA9}" srcId="{931C6518-40B8-470B-A7D6-00E82C5C572D}" destId="{2CDB4986-1D38-47D4-A1CF-8FC1B7A57657}" srcOrd="4" destOrd="0" parTransId="{452C3AB0-1F45-4D1E-A30D-3B9F3FF9046C}" sibTransId="{467082DC-3B26-4896-A445-CFB45F3BFE37}"/>
    <dgm:cxn modelId="{76369153-667E-40F0-A779-2C4B67EF570E}" type="presOf" srcId="{89BFA87D-BBBC-4804-AE6A-2B83262976C2}" destId="{D4CA1F4F-A0DA-4ECC-A08C-53E4A7D800D1}" srcOrd="0" destOrd="0" presId="urn:microsoft.com/office/officeart/2008/layout/SquareAccentList"/>
    <dgm:cxn modelId="{F2D108F1-3B51-46A3-A252-09019648E0E0}" srcId="{931C6518-40B8-470B-A7D6-00E82C5C572D}" destId="{8F595211-11DE-4DDA-8203-960DD7201985}" srcOrd="0" destOrd="0" parTransId="{8317A39C-27D8-4172-A7C7-C11EFC95FF2A}" sibTransId="{AC4A03B1-A0D2-454C-880C-B3FF049069AA}"/>
    <dgm:cxn modelId="{39BE8460-CCB4-4DE5-BD91-54B0045D9B50}" type="presOf" srcId="{5C114044-6C2A-43C9-AB31-B120A84F7255}" destId="{458C9125-85A5-4CE9-AFF5-90BB8C09D0D3}" srcOrd="0" destOrd="0" presId="urn:microsoft.com/office/officeart/2008/layout/SquareAccentList"/>
    <dgm:cxn modelId="{71064B4C-BE7C-44B2-B747-8AAFF11B2A08}" type="presOf" srcId="{360C2A79-0F76-4102-867F-784AB85375C3}" destId="{EA59609F-5B0B-499E-A036-E3B1F64C0077}" srcOrd="0" destOrd="0" presId="urn:microsoft.com/office/officeart/2008/layout/SquareAccentList"/>
    <dgm:cxn modelId="{737819E3-FD3B-4D2F-BD08-85E434EBEB9F}" srcId="{A16152D2-E4E5-48E4-8A4F-81AAA32B0D61}" destId="{EFD081E6-6BB0-45F0-985C-079799112C0F}" srcOrd="2" destOrd="0" parTransId="{CFA7B84F-A381-497E-B596-70EC5825F8E0}" sibTransId="{791C4D7E-04EC-4957-AB2F-C9E0251036F7}"/>
    <dgm:cxn modelId="{22C8DEF9-9B0E-4EE4-9121-0C389F477CF1}" srcId="{931C6518-40B8-470B-A7D6-00E82C5C572D}" destId="{5C114044-6C2A-43C9-AB31-B120A84F7255}" srcOrd="2" destOrd="0" parTransId="{3A4C837C-EE2D-431D-9AB6-4275455E76BA}" sibTransId="{F111B13E-0AF4-4017-8F44-346B54D1C702}"/>
    <dgm:cxn modelId="{ECD8FD8E-0A4C-450D-B7C2-33718960D3D3}" type="presOf" srcId="{EFD081E6-6BB0-45F0-985C-079799112C0F}" destId="{34A70C85-9B5F-4C4A-9D7B-6FDA262B0CF6}" srcOrd="0" destOrd="0" presId="urn:microsoft.com/office/officeart/2008/layout/SquareAccentList"/>
    <dgm:cxn modelId="{278B46AC-6093-4B2E-B7A4-2C10C863639A}" srcId="{A16152D2-E4E5-48E4-8A4F-81AAA32B0D61}" destId="{B9E3AAB5-5ABC-4BA2-A592-2131DC104CB3}" srcOrd="1" destOrd="0" parTransId="{6EF82191-CF18-4A5A-B5FF-2CAEF3E358DA}" sibTransId="{2D95A5B3-DE51-46AC-B9E7-F4397BA7C371}"/>
    <dgm:cxn modelId="{C9BA9EB0-19F8-4A4E-AF67-F9747C49F9C0}" srcId="{A16152D2-E4E5-48E4-8A4F-81AAA32B0D61}" destId="{8D1DD84E-F0CD-4098-BCBF-AEF31F973DE2}" srcOrd="3" destOrd="0" parTransId="{0FCFFEB3-62FD-4A94-A1AC-6EAB9E29AF99}" sibTransId="{8BE7F50A-06A1-43D2-B0BC-85F1663B4D1B}"/>
    <dgm:cxn modelId="{F9F11CF2-A18A-434E-A3D6-6BB8529D1A75}" type="presOf" srcId="{B9E3AAB5-5ABC-4BA2-A592-2131DC104CB3}" destId="{CB861EDF-B76C-4CD5-B616-C48DA98970FB}" srcOrd="0" destOrd="0" presId="urn:microsoft.com/office/officeart/2008/layout/SquareAccentList"/>
    <dgm:cxn modelId="{8643A5FE-3F64-465A-A776-6383ED13845A}" srcId="{A9055DD3-2C7E-403E-85C0-4E2D51F8A485}" destId="{A16152D2-E4E5-48E4-8A4F-81AAA32B0D61}" srcOrd="0" destOrd="0" parTransId="{55A75BF8-075F-4E6B-ADC7-976E71E6D47D}" sibTransId="{9FB88868-EEC4-479D-8441-D0B245BD8939}"/>
    <dgm:cxn modelId="{827D48FB-25D8-48B1-AB9C-F536415A9492}" type="presOf" srcId="{CF3EFF50-ACBF-4202-BDDB-0B93399DA319}" destId="{137673A4-8828-49DC-B8C8-5E3FD091EDDF}" srcOrd="0" destOrd="0" presId="urn:microsoft.com/office/officeart/2008/layout/SquareAccentList"/>
    <dgm:cxn modelId="{4F73662B-498E-49CA-A1F4-0B597EA915D6}" srcId="{A9055DD3-2C7E-403E-85C0-4E2D51F8A485}" destId="{931C6518-40B8-470B-A7D6-00E82C5C572D}" srcOrd="1" destOrd="0" parTransId="{F72EDA2A-7215-432E-884F-D4D65EB898B5}" sibTransId="{21CEA88B-6383-4479-8B7C-53199BDD58FA}"/>
    <dgm:cxn modelId="{72728237-4E3B-4327-B20E-CC5C829C5C62}" srcId="{931C6518-40B8-470B-A7D6-00E82C5C572D}" destId="{CF3EFF50-ACBF-4202-BDDB-0B93399DA319}" srcOrd="5" destOrd="0" parTransId="{E74DAC3A-1EE2-48AF-B20E-7A5DF9BF2127}" sibTransId="{B4CDE566-D2A3-4B96-8B91-A7B977B775B3}"/>
    <dgm:cxn modelId="{9AA26F81-FBDF-4124-929C-6EEA986FCD3D}" srcId="{A16152D2-E4E5-48E4-8A4F-81AAA32B0D61}" destId="{360C2A79-0F76-4102-867F-784AB85375C3}" srcOrd="0" destOrd="0" parTransId="{2F94E856-07CF-4CFD-890C-86B473E0E700}" sibTransId="{0E8815B3-8117-4933-A3FF-FC012ACB09D1}"/>
    <dgm:cxn modelId="{CF30A2C1-1FD2-4ED9-93DB-A99D79B63B68}" type="presOf" srcId="{9F2D8545-AD48-44A8-9F25-419A8F867FF3}" destId="{76AD0156-B44D-4AF4-83D0-D6910F79F676}" srcOrd="0" destOrd="0" presId="urn:microsoft.com/office/officeart/2008/layout/SquareAccentList"/>
    <dgm:cxn modelId="{63AF743F-2D4C-4076-88FB-29E81602C6C4}" srcId="{A16152D2-E4E5-48E4-8A4F-81AAA32B0D61}" destId="{9F2D8545-AD48-44A8-9F25-419A8F867FF3}" srcOrd="5" destOrd="0" parTransId="{4EC5A7BF-704A-47B3-BF4B-B6BF81B3EAF4}" sibTransId="{4E0B6A9B-3D99-469D-BFA2-B397ADEF6494}"/>
    <dgm:cxn modelId="{309D1E74-35BA-4910-B349-F0A2A0EE62DD}" srcId="{931C6518-40B8-470B-A7D6-00E82C5C572D}" destId="{F4EE3F7D-3012-4599-97B1-718795678990}" srcOrd="1" destOrd="0" parTransId="{397E2B92-CEE6-4904-B550-B375F7C12C04}" sibTransId="{A0D17C07-D814-4708-9E17-8D3AB1F53CEE}"/>
    <dgm:cxn modelId="{4CB70D4A-6682-4C02-9AB4-2FA558111E34}" type="presOf" srcId="{8D1DD84E-F0CD-4098-BCBF-AEF31F973DE2}" destId="{F598A231-7E59-4725-98A2-3E74E64DB3EE}" srcOrd="0" destOrd="0" presId="urn:microsoft.com/office/officeart/2008/layout/SquareAccentList"/>
    <dgm:cxn modelId="{DE506158-AA0B-4A7E-8041-2A04FD7D2F99}" type="presParOf" srcId="{AE3489F6-1403-41E5-B5F6-EE7F526771F3}" destId="{CF1BAF06-A146-4160-B207-1F215D10438F}" srcOrd="0" destOrd="0" presId="urn:microsoft.com/office/officeart/2008/layout/SquareAccentList"/>
    <dgm:cxn modelId="{9FD2570F-96DD-459B-9054-86CB57AED232}" type="presParOf" srcId="{CF1BAF06-A146-4160-B207-1F215D10438F}" destId="{DFF6AE09-8B10-408B-B749-BF27D6E37DE2}" srcOrd="0" destOrd="0" presId="urn:microsoft.com/office/officeart/2008/layout/SquareAccentList"/>
    <dgm:cxn modelId="{8C53CA05-D8BC-4BF0-9EAB-A4EA342DF83C}" type="presParOf" srcId="{DFF6AE09-8B10-408B-B749-BF27D6E37DE2}" destId="{525E2535-9EE8-41A8-8080-50BBDD1B96EF}" srcOrd="0" destOrd="0" presId="urn:microsoft.com/office/officeart/2008/layout/SquareAccentList"/>
    <dgm:cxn modelId="{A2960EB9-F817-4EC1-87E4-CCFBC6B5A288}" type="presParOf" srcId="{DFF6AE09-8B10-408B-B749-BF27D6E37DE2}" destId="{6964D598-2519-4D56-BC4C-9AA0C9AED1A9}" srcOrd="1" destOrd="0" presId="urn:microsoft.com/office/officeart/2008/layout/SquareAccentList"/>
    <dgm:cxn modelId="{2F6B5BFB-7CE3-48B7-BB98-38A7BB5DD4FA}" type="presParOf" srcId="{DFF6AE09-8B10-408B-B749-BF27D6E37DE2}" destId="{B83DD51D-83EB-4130-A23E-5FF61491A8DB}" srcOrd="2" destOrd="0" presId="urn:microsoft.com/office/officeart/2008/layout/SquareAccentList"/>
    <dgm:cxn modelId="{3B6DBFDD-E5EF-4AE6-B5E5-D91D842D4238}" type="presParOf" srcId="{CF1BAF06-A146-4160-B207-1F215D10438F}" destId="{9BBB9B90-E0EB-47D8-9265-AA9F45FC8151}" srcOrd="1" destOrd="0" presId="urn:microsoft.com/office/officeart/2008/layout/SquareAccentList"/>
    <dgm:cxn modelId="{C5EF3167-C6F9-42E1-AE21-B8A535E76E7E}" type="presParOf" srcId="{9BBB9B90-E0EB-47D8-9265-AA9F45FC8151}" destId="{79FD38FA-683A-4CC5-86C6-D3CFCFDF37CF}" srcOrd="0" destOrd="0" presId="urn:microsoft.com/office/officeart/2008/layout/SquareAccentList"/>
    <dgm:cxn modelId="{5650CE06-835C-4EF9-A9B9-53C71F63739C}" type="presParOf" srcId="{79FD38FA-683A-4CC5-86C6-D3CFCFDF37CF}" destId="{B250C9A7-DCAA-4C56-B2A6-DD54327FA8D1}" srcOrd="0" destOrd="0" presId="urn:microsoft.com/office/officeart/2008/layout/SquareAccentList"/>
    <dgm:cxn modelId="{46203DE8-DDFD-4E45-9CBF-00C4507A3A14}" type="presParOf" srcId="{79FD38FA-683A-4CC5-86C6-D3CFCFDF37CF}" destId="{EA59609F-5B0B-499E-A036-E3B1F64C0077}" srcOrd="1" destOrd="0" presId="urn:microsoft.com/office/officeart/2008/layout/SquareAccentList"/>
    <dgm:cxn modelId="{047D4E12-4AEF-4147-B2D4-6FB7B654F458}" type="presParOf" srcId="{9BBB9B90-E0EB-47D8-9265-AA9F45FC8151}" destId="{6BDF4576-F2E4-44CC-A3EE-D5A55E04865E}" srcOrd="1" destOrd="0" presId="urn:microsoft.com/office/officeart/2008/layout/SquareAccentList"/>
    <dgm:cxn modelId="{B30744E3-73A1-4B88-AA3D-8568146C58D8}" type="presParOf" srcId="{6BDF4576-F2E4-44CC-A3EE-D5A55E04865E}" destId="{26CA17BA-E657-43F2-B9D4-18E7F0A499A8}" srcOrd="0" destOrd="0" presId="urn:microsoft.com/office/officeart/2008/layout/SquareAccentList"/>
    <dgm:cxn modelId="{2517591C-5390-45B8-B635-5FB377C38F94}" type="presParOf" srcId="{6BDF4576-F2E4-44CC-A3EE-D5A55E04865E}" destId="{CB861EDF-B76C-4CD5-B616-C48DA98970FB}" srcOrd="1" destOrd="0" presId="urn:microsoft.com/office/officeart/2008/layout/SquareAccentList"/>
    <dgm:cxn modelId="{B5B1856C-C2D6-4E73-A83B-7FF0D4DBFCA7}" type="presParOf" srcId="{9BBB9B90-E0EB-47D8-9265-AA9F45FC8151}" destId="{89AC8397-F1FF-436F-B4B5-53DFDD5F7DE5}" srcOrd="2" destOrd="0" presId="urn:microsoft.com/office/officeart/2008/layout/SquareAccentList"/>
    <dgm:cxn modelId="{26B5754B-6716-47B8-8D11-300512F37F33}" type="presParOf" srcId="{89AC8397-F1FF-436F-B4B5-53DFDD5F7DE5}" destId="{576ABF1A-C26E-4A37-9BBE-3AD6A206F1EE}" srcOrd="0" destOrd="0" presId="urn:microsoft.com/office/officeart/2008/layout/SquareAccentList"/>
    <dgm:cxn modelId="{42DD0E20-F522-4861-9D2C-7D7168E4372C}" type="presParOf" srcId="{89AC8397-F1FF-436F-B4B5-53DFDD5F7DE5}" destId="{34A70C85-9B5F-4C4A-9D7B-6FDA262B0CF6}" srcOrd="1" destOrd="0" presId="urn:microsoft.com/office/officeart/2008/layout/SquareAccentList"/>
    <dgm:cxn modelId="{EEE2E0DA-3044-4C20-935B-C449D4ED4603}" type="presParOf" srcId="{9BBB9B90-E0EB-47D8-9265-AA9F45FC8151}" destId="{CDDA775F-4AA2-4AB1-9C4A-2B823DC8CE04}" srcOrd="3" destOrd="0" presId="urn:microsoft.com/office/officeart/2008/layout/SquareAccentList"/>
    <dgm:cxn modelId="{4E81A8AA-0C10-4EFE-AD4D-A2EF8D13F4B4}" type="presParOf" srcId="{CDDA775F-4AA2-4AB1-9C4A-2B823DC8CE04}" destId="{82B63108-25AC-4581-83AA-93ABAF38E450}" srcOrd="0" destOrd="0" presId="urn:microsoft.com/office/officeart/2008/layout/SquareAccentList"/>
    <dgm:cxn modelId="{BB420588-A533-4356-B707-257DF70E5CDD}" type="presParOf" srcId="{CDDA775F-4AA2-4AB1-9C4A-2B823DC8CE04}" destId="{F598A231-7E59-4725-98A2-3E74E64DB3EE}" srcOrd="1" destOrd="0" presId="urn:microsoft.com/office/officeart/2008/layout/SquareAccentList"/>
    <dgm:cxn modelId="{BE42F838-3A99-4377-8800-4A13EED77DAF}" type="presParOf" srcId="{9BBB9B90-E0EB-47D8-9265-AA9F45FC8151}" destId="{DE667C44-851E-4A76-B620-5D1DA97B207F}" srcOrd="4" destOrd="0" presId="urn:microsoft.com/office/officeart/2008/layout/SquareAccentList"/>
    <dgm:cxn modelId="{D551A702-3F47-48FE-B9AB-10B0D167800E}" type="presParOf" srcId="{DE667C44-851E-4A76-B620-5D1DA97B207F}" destId="{88348CAF-FFCE-48EA-8FBB-D5FCCE2551F0}" srcOrd="0" destOrd="0" presId="urn:microsoft.com/office/officeart/2008/layout/SquareAccentList"/>
    <dgm:cxn modelId="{F8833994-494A-46CC-8D89-8F565CDBC9CE}" type="presParOf" srcId="{DE667C44-851E-4A76-B620-5D1DA97B207F}" destId="{4410E555-5FF4-432D-B522-B9B94770E40A}" srcOrd="1" destOrd="0" presId="urn:microsoft.com/office/officeart/2008/layout/SquareAccentList"/>
    <dgm:cxn modelId="{5BC215A4-4A94-4D5D-8847-93FA70D0E60B}" type="presParOf" srcId="{9BBB9B90-E0EB-47D8-9265-AA9F45FC8151}" destId="{6D8218EA-A270-4329-BADD-25166444317B}" srcOrd="5" destOrd="0" presId="urn:microsoft.com/office/officeart/2008/layout/SquareAccentList"/>
    <dgm:cxn modelId="{2BCA948D-A7F6-435A-AE8F-412089F37869}" type="presParOf" srcId="{6D8218EA-A270-4329-BADD-25166444317B}" destId="{0F94FB7E-2ED5-4CA7-993B-881A5B494992}" srcOrd="0" destOrd="0" presId="urn:microsoft.com/office/officeart/2008/layout/SquareAccentList"/>
    <dgm:cxn modelId="{C24FD18E-D4D9-4E7B-9EB4-E9CC47C2E2F2}" type="presParOf" srcId="{6D8218EA-A270-4329-BADD-25166444317B}" destId="{76AD0156-B44D-4AF4-83D0-D6910F79F676}" srcOrd="1" destOrd="0" presId="urn:microsoft.com/office/officeart/2008/layout/SquareAccentList"/>
    <dgm:cxn modelId="{062227AF-E0F0-4492-8A00-6962F47B6B6B}" type="presParOf" srcId="{AE3489F6-1403-41E5-B5F6-EE7F526771F3}" destId="{94514011-EBB4-4BF6-A584-B82169F68EC4}" srcOrd="1" destOrd="0" presId="urn:microsoft.com/office/officeart/2008/layout/SquareAccentList"/>
    <dgm:cxn modelId="{7C34892E-27A0-4235-AD10-207562700DD1}" type="presParOf" srcId="{94514011-EBB4-4BF6-A584-B82169F68EC4}" destId="{F46CAF00-25A1-4F7D-8FE6-701DBC55BAA1}" srcOrd="0" destOrd="0" presId="urn:microsoft.com/office/officeart/2008/layout/SquareAccentList"/>
    <dgm:cxn modelId="{EE8AC73C-7A98-4136-A70C-75F05715DA21}" type="presParOf" srcId="{F46CAF00-25A1-4F7D-8FE6-701DBC55BAA1}" destId="{0AAED325-82AA-4289-B2A9-D7AF232197DF}" srcOrd="0" destOrd="0" presId="urn:microsoft.com/office/officeart/2008/layout/SquareAccentList"/>
    <dgm:cxn modelId="{6318479C-B0E0-4571-8D88-927282151824}" type="presParOf" srcId="{F46CAF00-25A1-4F7D-8FE6-701DBC55BAA1}" destId="{A40FA7C4-F304-4CEE-895B-214BC146AC24}" srcOrd="1" destOrd="0" presId="urn:microsoft.com/office/officeart/2008/layout/SquareAccentList"/>
    <dgm:cxn modelId="{DE802A9A-E160-4E7D-A3B0-A2680A177CC9}" type="presParOf" srcId="{F46CAF00-25A1-4F7D-8FE6-701DBC55BAA1}" destId="{01C88A18-52CA-431F-88BC-E668FC5F2D51}" srcOrd="2" destOrd="0" presId="urn:microsoft.com/office/officeart/2008/layout/SquareAccentList"/>
    <dgm:cxn modelId="{1E217365-EDFC-429E-8182-E7F4C63887E4}" type="presParOf" srcId="{94514011-EBB4-4BF6-A584-B82169F68EC4}" destId="{C10684CF-A48D-4D7B-BF59-2E1930F7D8ED}" srcOrd="1" destOrd="0" presId="urn:microsoft.com/office/officeart/2008/layout/SquareAccentList"/>
    <dgm:cxn modelId="{CA5079B4-CEF5-4BA7-9511-0D980DED8C9E}" type="presParOf" srcId="{C10684CF-A48D-4D7B-BF59-2E1930F7D8ED}" destId="{0699008B-7997-4CF4-8E3C-119B01D33010}" srcOrd="0" destOrd="0" presId="urn:microsoft.com/office/officeart/2008/layout/SquareAccentList"/>
    <dgm:cxn modelId="{F6E1E009-1543-4133-A875-86A24912EE9D}" type="presParOf" srcId="{0699008B-7997-4CF4-8E3C-119B01D33010}" destId="{1A9DDE17-D9DF-4325-8263-A0FF353A6A88}" srcOrd="0" destOrd="0" presId="urn:microsoft.com/office/officeart/2008/layout/SquareAccentList"/>
    <dgm:cxn modelId="{8CC94CC7-484A-4AA1-A675-9DD34E257F51}" type="presParOf" srcId="{0699008B-7997-4CF4-8E3C-119B01D33010}" destId="{03A04FCD-744A-4586-BE05-17C5F6F3F9A7}" srcOrd="1" destOrd="0" presId="urn:microsoft.com/office/officeart/2008/layout/SquareAccentList"/>
    <dgm:cxn modelId="{7EB39D32-A43A-4F5F-82A0-48DB0A786405}" type="presParOf" srcId="{C10684CF-A48D-4D7B-BF59-2E1930F7D8ED}" destId="{7DA117B7-A107-484B-B770-09EEE6AB2DF8}" srcOrd="1" destOrd="0" presId="urn:microsoft.com/office/officeart/2008/layout/SquareAccentList"/>
    <dgm:cxn modelId="{FF6D837C-C56E-4730-B26F-067424630166}" type="presParOf" srcId="{7DA117B7-A107-484B-B770-09EEE6AB2DF8}" destId="{17B30AC6-6D45-43AA-A2C1-CFCE9D2A1D5F}" srcOrd="0" destOrd="0" presId="urn:microsoft.com/office/officeart/2008/layout/SquareAccentList"/>
    <dgm:cxn modelId="{E8C8891F-1562-475F-98D6-D917E827D04C}" type="presParOf" srcId="{7DA117B7-A107-484B-B770-09EEE6AB2DF8}" destId="{2CF6C98F-EC1C-408D-A9BB-78D8EC47DC36}" srcOrd="1" destOrd="0" presId="urn:microsoft.com/office/officeart/2008/layout/SquareAccentList"/>
    <dgm:cxn modelId="{5F017A84-5696-4845-9DF9-3E57CC83FA02}" type="presParOf" srcId="{C10684CF-A48D-4D7B-BF59-2E1930F7D8ED}" destId="{C7750A96-6BB6-49DC-AD8B-70804BB0AB3B}" srcOrd="2" destOrd="0" presId="urn:microsoft.com/office/officeart/2008/layout/SquareAccentList"/>
    <dgm:cxn modelId="{DD6847B5-37EF-4615-8A2E-97362C97584B}" type="presParOf" srcId="{C7750A96-6BB6-49DC-AD8B-70804BB0AB3B}" destId="{8F18DA33-C227-40E7-9FE3-4956BB75B4A9}" srcOrd="0" destOrd="0" presId="urn:microsoft.com/office/officeart/2008/layout/SquareAccentList"/>
    <dgm:cxn modelId="{74BE8BF0-C0FA-476E-8A53-1F7AAEBE7729}" type="presParOf" srcId="{C7750A96-6BB6-49DC-AD8B-70804BB0AB3B}" destId="{458C9125-85A5-4CE9-AFF5-90BB8C09D0D3}" srcOrd="1" destOrd="0" presId="urn:microsoft.com/office/officeart/2008/layout/SquareAccentList"/>
    <dgm:cxn modelId="{2AE43F16-BE12-4B94-960D-D9098F8CB7BA}" type="presParOf" srcId="{C10684CF-A48D-4D7B-BF59-2E1930F7D8ED}" destId="{399EC499-3951-4596-9BB5-843E316CE0F5}" srcOrd="3" destOrd="0" presId="urn:microsoft.com/office/officeart/2008/layout/SquareAccentList"/>
    <dgm:cxn modelId="{648C4C69-48C5-41D8-A073-3F3B1EDBE7C8}" type="presParOf" srcId="{399EC499-3951-4596-9BB5-843E316CE0F5}" destId="{6464BD9B-31F8-4B71-87DB-F256A1E6298C}" srcOrd="0" destOrd="0" presId="urn:microsoft.com/office/officeart/2008/layout/SquareAccentList"/>
    <dgm:cxn modelId="{7D85587C-8F6E-49BC-8A7F-78EB81E580EE}" type="presParOf" srcId="{399EC499-3951-4596-9BB5-843E316CE0F5}" destId="{D4CA1F4F-A0DA-4ECC-A08C-53E4A7D800D1}" srcOrd="1" destOrd="0" presId="urn:microsoft.com/office/officeart/2008/layout/SquareAccentList"/>
    <dgm:cxn modelId="{1842A2FB-30FA-4625-BAE2-B0ED9ACAA76C}" type="presParOf" srcId="{C10684CF-A48D-4D7B-BF59-2E1930F7D8ED}" destId="{06B7E617-8C6C-4082-9D22-B3382E5BC09E}" srcOrd="4" destOrd="0" presId="urn:microsoft.com/office/officeart/2008/layout/SquareAccentList"/>
    <dgm:cxn modelId="{32E3DCB6-7E94-4743-B785-440C20DCAA70}" type="presParOf" srcId="{06B7E617-8C6C-4082-9D22-B3382E5BC09E}" destId="{472E7728-FEC1-40D5-8D61-B937AE6F31AF}" srcOrd="0" destOrd="0" presId="urn:microsoft.com/office/officeart/2008/layout/SquareAccentList"/>
    <dgm:cxn modelId="{2EE686A5-777C-45B6-9F1D-09A0C650A7A8}" type="presParOf" srcId="{06B7E617-8C6C-4082-9D22-B3382E5BC09E}" destId="{B93A6A28-D4E9-4FC8-B0C9-75C44A95D9A9}" srcOrd="1" destOrd="0" presId="urn:microsoft.com/office/officeart/2008/layout/SquareAccentList"/>
    <dgm:cxn modelId="{D4AFE67F-550E-4F5F-9962-63C871A3820F}" type="presParOf" srcId="{C10684CF-A48D-4D7B-BF59-2E1930F7D8ED}" destId="{2F58AF9B-BF38-41F2-AE05-AAAE54840D0D}" srcOrd="5" destOrd="0" presId="urn:microsoft.com/office/officeart/2008/layout/SquareAccentList"/>
    <dgm:cxn modelId="{CB73709C-CA28-473B-9B5E-CDD6B75E369C}" type="presParOf" srcId="{2F58AF9B-BF38-41F2-AE05-AAAE54840D0D}" destId="{A81EDE0D-3D90-4C1F-A9DC-7D76FF630FA1}" srcOrd="0" destOrd="0" presId="urn:microsoft.com/office/officeart/2008/layout/SquareAccentList"/>
    <dgm:cxn modelId="{951F6967-CD87-4F4B-B051-11F16F3DB535}" type="presParOf" srcId="{2F58AF9B-BF38-41F2-AE05-AAAE54840D0D}" destId="{137673A4-8828-49DC-B8C8-5E3FD091EDD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9AA8A-4744-4D6C-8F47-A0F98A4F279F}">
      <dsp:nvSpPr>
        <dsp:cNvPr id="0" name=""/>
        <dsp:cNvSpPr/>
      </dsp:nvSpPr>
      <dsp:spPr>
        <a:xfrm rot="10800000">
          <a:off x="838222" y="2"/>
          <a:ext cx="7380542" cy="14378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069" tIns="137160" rIns="256032" bIns="13716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Nygv”Q</a:t>
          </a:r>
          <a:r>
            <a:rPr lang="ar-SA" sz="4000" kern="1200" dirty="0" smtClean="0"/>
            <a:t>ينام الطفل</a:t>
          </a:r>
          <a:endParaRPr lang="en-US" sz="4000" kern="1200" dirty="0" smtClean="0"/>
        </a:p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Nygv‡bv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wkïwU‡K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wb‡qB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600" kern="1200" dirty="0">
            <a:latin typeface="SutonnyMJ" pitchFamily="2" charset="0"/>
            <a:cs typeface="SutonnyMJ" pitchFamily="2" charset="0"/>
          </a:endParaRPr>
        </a:p>
      </dsp:txBody>
      <dsp:txXfrm rot="10800000">
        <a:off x="1197694" y="2"/>
        <a:ext cx="7021070" cy="1437888"/>
      </dsp:txXfrm>
    </dsp:sp>
    <dsp:sp modelId="{E8D8E698-768D-4C03-8A1C-CFF13CD862C0}">
      <dsp:nvSpPr>
        <dsp:cNvPr id="0" name=""/>
        <dsp:cNvSpPr/>
      </dsp:nvSpPr>
      <dsp:spPr>
        <a:xfrm>
          <a:off x="0" y="0"/>
          <a:ext cx="1437888" cy="14378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EE39D-B91E-4E61-84AC-FFBBBE544E73}">
      <dsp:nvSpPr>
        <dsp:cNvPr id="0" name=""/>
        <dsp:cNvSpPr/>
      </dsp:nvSpPr>
      <dsp:spPr>
        <a:xfrm rot="10800000">
          <a:off x="761974" y="1904999"/>
          <a:ext cx="7456763" cy="14378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06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 </a:t>
          </a:r>
          <a:r>
            <a:rPr lang="ar-SA" sz="4000" kern="1200" dirty="0" smtClean="0"/>
            <a:t>يضجك الطفل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nvm‡Q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nvmv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wkïwU‡K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wb‡qB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600" kern="1200" dirty="0"/>
        </a:p>
      </dsp:txBody>
      <dsp:txXfrm rot="10800000">
        <a:off x="1121446" y="1904999"/>
        <a:ext cx="7097291" cy="1437888"/>
      </dsp:txXfrm>
    </dsp:sp>
    <dsp:sp modelId="{EF01D952-2B8F-41F8-8AEB-5F7115EC0475}">
      <dsp:nvSpPr>
        <dsp:cNvPr id="0" name=""/>
        <dsp:cNvSpPr/>
      </dsp:nvSpPr>
      <dsp:spPr>
        <a:xfrm>
          <a:off x="0" y="1833636"/>
          <a:ext cx="1437888" cy="143788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9936D-92BF-446C-BA6F-2FCE8673CC4F}">
      <dsp:nvSpPr>
        <dsp:cNvPr id="0" name=""/>
        <dsp:cNvSpPr/>
      </dsp:nvSpPr>
      <dsp:spPr>
        <a:xfrm rot="10800000">
          <a:off x="838194" y="3733802"/>
          <a:ext cx="7380599" cy="143788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4069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يبكي الطفل</a:t>
          </a:r>
          <a:r>
            <a:rPr lang="en-US" sz="4000" kern="1200" dirty="0" smtClean="0"/>
            <a:t> 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Kvbœv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Ki‡Q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SutonnyMJ" pitchFamily="2" charset="0"/>
              <a:cs typeface="SutonnyMJ" pitchFamily="2" charset="0"/>
            </a:rPr>
            <a:t>Kvbœv</a:t>
          </a:r>
          <a:r>
            <a:rPr lang="en-US" sz="33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kern="1200" dirty="0" err="1" smtClean="0">
              <a:latin typeface="SutonnyMJ" pitchFamily="2" charset="0"/>
              <a:cs typeface="SutonnyMJ" pitchFamily="2" charset="0"/>
            </a:rPr>
            <a:t>Kiv</a:t>
          </a:r>
          <a:r>
            <a:rPr lang="en-US" sz="33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kern="1200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3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kern="1200" dirty="0" err="1" smtClean="0">
              <a:latin typeface="SutonnyMJ" pitchFamily="2" charset="0"/>
              <a:cs typeface="SutonnyMJ" pitchFamily="2" charset="0"/>
            </a:rPr>
            <a:t>wkïwU‡K</a:t>
          </a:r>
          <a:r>
            <a:rPr lang="en-US" sz="33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kern="1200" dirty="0" err="1" smtClean="0">
              <a:latin typeface="SutonnyMJ" pitchFamily="2" charset="0"/>
              <a:cs typeface="SutonnyMJ" pitchFamily="2" charset="0"/>
            </a:rPr>
            <a:t>wb‡qB</a:t>
          </a:r>
          <a:r>
            <a:rPr lang="en-US" sz="33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kern="1200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3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300" kern="1200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300" kern="1200" dirty="0"/>
        </a:p>
      </dsp:txBody>
      <dsp:txXfrm rot="10800000">
        <a:off x="1197666" y="3733802"/>
        <a:ext cx="7021127" cy="1437888"/>
      </dsp:txXfrm>
    </dsp:sp>
    <dsp:sp modelId="{410CCCDC-92B8-4C3D-9216-C38A1DE61BC4}">
      <dsp:nvSpPr>
        <dsp:cNvPr id="0" name=""/>
        <dsp:cNvSpPr/>
      </dsp:nvSpPr>
      <dsp:spPr>
        <a:xfrm>
          <a:off x="0" y="3743711"/>
          <a:ext cx="1437888" cy="143788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9AA8A-4744-4D6C-8F47-A0F98A4F279F}">
      <dsp:nvSpPr>
        <dsp:cNvPr id="0" name=""/>
        <dsp:cNvSpPr/>
      </dsp:nvSpPr>
      <dsp:spPr>
        <a:xfrm rot="10800000">
          <a:off x="838222" y="2"/>
          <a:ext cx="7380542" cy="1437888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4069" tIns="137160" rIns="256032" bIns="137160" numCol="1" spcCol="1270" anchor="ctr" anchorCtr="0">
          <a:noAutofit/>
        </a:bodyPr>
        <a:lstStyle/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ej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†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Lj‡Q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ar-SA" sz="4000" kern="1200" dirty="0" smtClean="0"/>
            <a:t>يلعب الطفل الكرة</a:t>
          </a:r>
          <a:endParaRPr lang="en-US" sz="4000" kern="1200" dirty="0" smtClean="0"/>
        </a:p>
        <a:p>
          <a:pPr lvl="0" algn="l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†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Ljv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n‡Z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e‡ji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cÖ‡qvRb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200" b="1" kern="1200" dirty="0">
            <a:latin typeface="SutonnyMJ" pitchFamily="2" charset="0"/>
            <a:cs typeface="SutonnyMJ" pitchFamily="2" charset="0"/>
          </a:endParaRPr>
        </a:p>
      </dsp:txBody>
      <dsp:txXfrm rot="10800000">
        <a:off x="1197694" y="2"/>
        <a:ext cx="7021070" cy="1437888"/>
      </dsp:txXfrm>
    </dsp:sp>
    <dsp:sp modelId="{E8D8E698-768D-4C03-8A1C-CFF13CD862C0}">
      <dsp:nvSpPr>
        <dsp:cNvPr id="0" name=""/>
        <dsp:cNvSpPr/>
      </dsp:nvSpPr>
      <dsp:spPr>
        <a:xfrm>
          <a:off x="0" y="0"/>
          <a:ext cx="1437888" cy="143788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FEE39D-B91E-4E61-84AC-FFBBBE544E73}">
      <dsp:nvSpPr>
        <dsp:cNvPr id="0" name=""/>
        <dsp:cNvSpPr/>
      </dsp:nvSpPr>
      <dsp:spPr>
        <a:xfrm rot="10800000">
          <a:off x="761974" y="1904999"/>
          <a:ext cx="7456763" cy="1437888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4069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 </a:t>
          </a:r>
          <a:r>
            <a:rPr lang="ar-SA" sz="4000" kern="1200" dirty="0" smtClean="0"/>
            <a:t>يشرب الطفل اللبن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`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ya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cvb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Ki‡Q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cvbKiv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n‡Z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`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y‡ai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cÖ‡qvRb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200" b="1" kern="1200" dirty="0"/>
        </a:p>
      </dsp:txBody>
      <dsp:txXfrm rot="10800000">
        <a:off x="1121446" y="1904999"/>
        <a:ext cx="7097291" cy="1437888"/>
      </dsp:txXfrm>
    </dsp:sp>
    <dsp:sp modelId="{EF01D952-2B8F-41F8-8AEB-5F7115EC0475}">
      <dsp:nvSpPr>
        <dsp:cNvPr id="0" name=""/>
        <dsp:cNvSpPr/>
      </dsp:nvSpPr>
      <dsp:spPr>
        <a:xfrm>
          <a:off x="0" y="1833636"/>
          <a:ext cx="1437888" cy="143788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59936D-92BF-446C-BA6F-2FCE8673CC4F}">
      <dsp:nvSpPr>
        <dsp:cNvPr id="0" name=""/>
        <dsp:cNvSpPr/>
      </dsp:nvSpPr>
      <dsp:spPr>
        <a:xfrm rot="10800000">
          <a:off x="838194" y="3733802"/>
          <a:ext cx="7380599" cy="1437888"/>
        </a:xfrm>
        <a:prstGeom prst="homePlat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34069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/>
            <a:t>يقرأ الطفل الكتاب</a:t>
          </a:r>
          <a:r>
            <a:rPr lang="en-US" sz="4000" kern="1200" dirty="0" smtClean="0"/>
            <a:t> 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wkïwU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eB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co‡Q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cov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KvRwU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m¤úybœ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n‡Z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eB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Gi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cÖ‡qvRb</a:t>
          </a:r>
          <a:r>
            <a:rPr lang="en-US" sz="3200" b="1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b="1" kern="1200" dirty="0" err="1" smtClean="0">
              <a:latin typeface="SutonnyMJ" pitchFamily="2" charset="0"/>
              <a:cs typeface="SutonnyMJ" pitchFamily="2" charset="0"/>
            </a:rPr>
            <a:t>n‡”Q</a:t>
          </a:r>
          <a:endParaRPr lang="en-US" sz="3200" kern="1200" dirty="0"/>
        </a:p>
      </dsp:txBody>
      <dsp:txXfrm rot="10800000">
        <a:off x="1197666" y="3733802"/>
        <a:ext cx="7021127" cy="1437888"/>
      </dsp:txXfrm>
    </dsp:sp>
    <dsp:sp modelId="{410CCCDC-92B8-4C3D-9216-C38A1DE61BC4}">
      <dsp:nvSpPr>
        <dsp:cNvPr id="0" name=""/>
        <dsp:cNvSpPr/>
      </dsp:nvSpPr>
      <dsp:spPr>
        <a:xfrm>
          <a:off x="0" y="3743711"/>
          <a:ext cx="1437888" cy="143788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C85B-2322-437F-979F-77633DC1B723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86BA5-8161-4FBD-8451-0F9F444CB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8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6BA5-8161-4FBD-8451-0F9F444CB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0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86BA5-8161-4FBD-8451-0F9F444CB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700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861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0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198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35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166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5460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387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2376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335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91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24-Jan-26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97953562"/>
              </p:ext>
            </p:extLst>
          </p:nvPr>
        </p:nvGraphicFramePr>
        <p:xfrm>
          <a:off x="457200" y="457200"/>
          <a:ext cx="845820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499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14603893"/>
              </p:ext>
            </p:extLst>
          </p:nvPr>
        </p:nvGraphicFramePr>
        <p:xfrm>
          <a:off x="457200" y="457200"/>
          <a:ext cx="845820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315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53545AA1-736E-48EE-A0B2-1CEC2D33F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9A650F87-F537-4EE6-BE7A-84AF3CA91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95EE8038-3D21-46F6-857D-FB799F5C6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CD5E54FA-E2B5-4C42-89FA-B6D28DC4AC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B07FFCF3-F4E6-41FD-A255-8D3CFC04A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D6565A81-AA88-4DE3-9104-8C0AAA0D1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2035A185-C4C7-439B-999E-0C1C66596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67E7AA16-9B7C-40B5-8F0F-12C04BA68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4721959"/>
              </p:ext>
            </p:extLst>
          </p:nvPr>
        </p:nvGraphicFramePr>
        <p:xfrm>
          <a:off x="228600" y="1828800"/>
          <a:ext cx="8763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152400"/>
            <a:ext cx="8610599" cy="9816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5400" b="1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ينقسم الفعل </a:t>
            </a:r>
            <a:r>
              <a:rPr lang="ar-SA" sz="5400" b="1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المتعدي </a:t>
            </a:r>
            <a:r>
              <a:rPr lang="ar-SA" sz="5400" b="1" dirty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إلي </a:t>
            </a:r>
            <a:r>
              <a:rPr lang="ar-SA" sz="5400" b="1" dirty="0" smtClean="0">
                <a:ln w="18415" cmpd="sng"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ثلاثة أقسام</a:t>
            </a:r>
            <a:endParaRPr lang="en-US" sz="5400" b="1" dirty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066800" y="1066800"/>
            <a:ext cx="838200" cy="77096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1</a:t>
            </a:r>
            <a:endParaRPr lang="en-US" sz="6600" dirty="0"/>
          </a:p>
        </p:txBody>
      </p:sp>
      <p:sp>
        <p:nvSpPr>
          <p:cNvPr id="11" name="Oval 10"/>
          <p:cNvSpPr/>
          <p:nvPr/>
        </p:nvSpPr>
        <p:spPr>
          <a:xfrm>
            <a:off x="4191000" y="1066800"/>
            <a:ext cx="838200" cy="77096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2</a:t>
            </a:r>
            <a:endParaRPr lang="en-US" sz="6600" dirty="0"/>
          </a:p>
        </p:txBody>
      </p:sp>
      <p:sp>
        <p:nvSpPr>
          <p:cNvPr id="12" name="Oval 11"/>
          <p:cNvSpPr/>
          <p:nvPr/>
        </p:nvSpPr>
        <p:spPr>
          <a:xfrm>
            <a:off x="7239000" y="1066800"/>
            <a:ext cx="838200" cy="77096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3</a:t>
            </a:r>
            <a:endParaRPr lang="en-US" sz="6600" dirty="0"/>
          </a:p>
        </p:txBody>
      </p:sp>
      <p:sp>
        <p:nvSpPr>
          <p:cNvPr id="8" name="Oval 7"/>
          <p:cNvSpPr/>
          <p:nvPr/>
        </p:nvSpPr>
        <p:spPr>
          <a:xfrm>
            <a:off x="990600" y="5638800"/>
            <a:ext cx="1219201" cy="121920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00499" y="5638800"/>
            <a:ext cx="1219201" cy="1219200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48499" y="5638800"/>
            <a:ext cx="1219201" cy="121920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0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E19D85-B43E-4023-9648-56BA1E751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D9E19D85-B43E-4023-9648-56BA1E751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D9E19D85-B43E-4023-9648-56BA1E751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D9E19D85-B43E-4023-9648-56BA1E751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">
                                            <p:graphicEl>
                                              <a:dgm id="{D9E19D85-B43E-4023-9648-56BA1E751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3C67ED-A193-4E44-BD4B-AC9BC46DE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graphicEl>
                                              <a:dgm id="{303C67ED-A193-4E44-BD4B-AC9BC46DE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graphicEl>
                                              <a:dgm id="{303C67ED-A193-4E44-BD4B-AC9BC46DE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graphicEl>
                                              <a:dgm id="{303C67ED-A193-4E44-BD4B-AC9BC46DE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graphicEl>
                                              <a:dgm id="{303C67ED-A193-4E44-BD4B-AC9BC46DE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9B4954-9F55-45AA-86DD-ABA14142D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>
                                            <p:graphicEl>
                                              <a:dgm id="{3F9B4954-9F55-45AA-86DD-ABA14142D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graphicEl>
                                              <a:dgm id="{3F9B4954-9F55-45AA-86DD-ABA14142D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graphicEl>
                                              <a:dgm id="{3F9B4954-9F55-45AA-86DD-ABA14142D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>
                                            <p:graphicEl>
                                              <a:dgm id="{3F9B4954-9F55-45AA-86DD-ABA14142D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B7FEF-8E3F-46A8-8604-0FF2DFEA4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graphicEl>
                                              <a:dgm id="{FF0B7FEF-8E3F-46A8-8604-0FF2DFEA4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>
                                            <p:graphicEl>
                                              <a:dgm id="{FF0B7FEF-8E3F-46A8-8604-0FF2DFEA4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>
                                            <p:graphicEl>
                                              <a:dgm id="{FF0B7FEF-8E3F-46A8-8604-0FF2DFEA4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graphicEl>
                                              <a:dgm id="{FF0B7FEF-8E3F-46A8-8604-0FF2DFEA4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520C27-E5B2-435D-8305-D9C269FB8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graphicEl>
                                              <a:dgm id="{52520C27-E5B2-435D-8305-D9C269FB8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graphicEl>
                                              <a:dgm id="{52520C27-E5B2-435D-8305-D9C269FB8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graphicEl>
                                              <a:dgm id="{52520C27-E5B2-435D-8305-D9C269FB8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">
                                            <p:graphicEl>
                                              <a:dgm id="{52520C27-E5B2-435D-8305-D9C269FB8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6BFFFF-EF73-405D-9DD7-662F98989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>
                                            <p:graphicEl>
                                              <a:dgm id="{586BFFFF-EF73-405D-9DD7-662F98989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>
                                            <p:graphicEl>
                                              <a:dgm id="{586BFFFF-EF73-405D-9DD7-662F98989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graphicEl>
                                              <a:dgm id="{586BFFFF-EF73-405D-9DD7-662F98989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graphicEl>
                                              <a:dgm id="{586BFFFF-EF73-405D-9DD7-662F98989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C0C4BD-26A5-43E5-82BE-538D0895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graphicEl>
                                              <a:dgm id="{09C0C4BD-26A5-43E5-82BE-538D0895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graphicEl>
                                              <a:dgm id="{09C0C4BD-26A5-43E5-82BE-538D0895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>
                                            <p:graphicEl>
                                              <a:dgm id="{09C0C4BD-26A5-43E5-82BE-538D08955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">
                                            <p:graphicEl>
                                              <a:dgm id="{09C0C4BD-26A5-43E5-82BE-538D08955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494329-CF45-439D-AB5D-EF1B3E669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graphicEl>
                                              <a:dgm id="{8B494329-CF45-439D-AB5D-EF1B3E669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">
                                            <p:graphicEl>
                                              <a:dgm id="{8B494329-CF45-439D-AB5D-EF1B3E669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">
                                            <p:graphicEl>
                                              <a:dgm id="{8B494329-CF45-439D-AB5D-EF1B3E669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">
                                            <p:graphicEl>
                                              <a:dgm id="{8B494329-CF45-439D-AB5D-EF1B3E669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E14F71-4C6B-450E-A1EC-CE0DFD8D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>
                                            <p:graphicEl>
                                              <a:dgm id="{65E14F71-4C6B-450E-A1EC-CE0DFD8D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">
                                            <p:graphicEl>
                                              <a:dgm id="{65E14F71-4C6B-450E-A1EC-CE0DFD8D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">
                                            <p:graphicEl>
                                              <a:dgm id="{65E14F71-4C6B-450E-A1EC-CE0DFD8D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">
                                            <p:graphicEl>
                                              <a:dgm id="{65E14F71-4C6B-450E-A1EC-CE0DFD8D8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  <p:bldP spid="7" grpId="0" animBg="1"/>
      <p:bldP spid="11" grpId="0" animBg="1"/>
      <p:bldP spid="12" grpId="0" animBg="1"/>
      <p:bldP spid="8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97751316"/>
              </p:ext>
            </p:extLst>
          </p:nvPr>
        </p:nvGraphicFramePr>
        <p:xfrm>
          <a:off x="533400" y="457200"/>
          <a:ext cx="8305800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81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83822391"/>
              </p:ext>
            </p:extLst>
          </p:nvPr>
        </p:nvGraphicFramePr>
        <p:xfrm>
          <a:off x="533400" y="457200"/>
          <a:ext cx="8305800" cy="591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752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64D598-2519-4D56-BC4C-9AA0C9AED1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E2535-9EE8-41A8-8080-50BBDD1B96E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3DD51D-83EB-4130-A23E-5FF61491A8D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50C9A7-DCAA-4C56-B2A6-DD54327FA8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59609F-5B0B-499E-A036-E3B1F64C007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CA17BA-E657-43F2-B9D4-18E7F0A499A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861EDF-B76C-4CD5-B616-C48DA98970F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ABF1A-C26E-4A37-9BBE-3AD6A206F1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A70C85-9B5F-4C4A-9D7B-6FDA262B0CF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B63108-25AC-4581-83AA-93ABAF38E45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8A231-7E59-4725-98A2-3E74E64DB3E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348CAF-FFCE-48EA-8FBB-D5FCCE2551F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10E555-5FF4-432D-B522-B9B94770E40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4FB7E-2ED5-4CA7-993B-881A5B4949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AD0156-B44D-4AF4-83D0-D6910F79F67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ED325-82AA-4289-B2A9-D7AF232197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0FA7C4-F304-4CEE-895B-214BC146AC2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88A18-52CA-431F-88BC-E668FC5F2D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9DDE17-D9DF-4325-8263-A0FF353A6A8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A04FCD-744A-4586-BE05-17C5F6F3F9A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B30AC6-6D45-43AA-A2C1-CFCE9D2A1D5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F6C98F-EC1C-408D-A9BB-78D8EC47DC3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18DA33-C227-40E7-9FE3-4956BB75B4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C9125-85A5-4CE9-AFF5-90BB8C09D0D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64BD9B-31F8-4B71-87DB-F256A1E6298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CA1F4F-A0DA-4ECC-A08C-53E4A7D800D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2E7728-FEC1-40D5-8D61-B937AE6F31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A6A28-D4E9-4FC8-B0C9-75C44A95D9A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1EDE0D-3D90-4C1F-A9DC-7D76FF630F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7673A4-8828-49DC-B8C8-5E3FD091EDD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3337"/>
            <a:ext cx="1905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شكرا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412" y="1371600"/>
            <a:ext cx="34065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إلي اللقاء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7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-76200"/>
            <a:ext cx="755910" cy="90667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84911" y="-1219200"/>
            <a:ext cx="838200" cy="3937331"/>
            <a:chOff x="589900" y="-546059"/>
            <a:chExt cx="838200" cy="3937331"/>
          </a:xfrm>
        </p:grpSpPr>
        <p:sp>
          <p:nvSpPr>
            <p:cNvPr id="2" name="Rectangle 1"/>
            <p:cNvSpPr/>
            <p:nvPr/>
          </p:nvSpPr>
          <p:spPr>
            <a:xfrm>
              <a:off x="589900" y="2857872"/>
              <a:ext cx="838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101600" dist="12700" sx="108000" sy="1080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728889" y="2915813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766989" y="-546059"/>
              <a:ext cx="0" cy="3467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766989" y="2813818"/>
              <a:ext cx="61686" cy="47185"/>
            </a:xfrm>
            <a:custGeom>
              <a:avLst/>
              <a:gdLst>
                <a:gd name="connsiteX0" fmla="*/ 0 w 61686"/>
                <a:gd name="connsiteY0" fmla="*/ 94370 h 94370"/>
                <a:gd name="connsiteX1" fmla="*/ 3628 w 61686"/>
                <a:gd name="connsiteY1" fmla="*/ 36313 h 94370"/>
                <a:gd name="connsiteX2" fmla="*/ 10886 w 61686"/>
                <a:gd name="connsiteY2" fmla="*/ 14542 h 94370"/>
                <a:gd name="connsiteX3" fmla="*/ 21771 w 61686"/>
                <a:gd name="connsiteY3" fmla="*/ 7285 h 94370"/>
                <a:gd name="connsiteX4" fmla="*/ 61686 w 61686"/>
                <a:gd name="connsiteY4" fmla="*/ 27 h 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86" h="94370">
                  <a:moveTo>
                    <a:pt x="0" y="94370"/>
                  </a:moveTo>
                  <a:cubicBezTo>
                    <a:pt x="1209" y="75018"/>
                    <a:pt x="1008" y="55525"/>
                    <a:pt x="3628" y="36313"/>
                  </a:cubicBezTo>
                  <a:cubicBezTo>
                    <a:pt x="4662" y="28733"/>
                    <a:pt x="4521" y="18785"/>
                    <a:pt x="10886" y="14542"/>
                  </a:cubicBezTo>
                  <a:cubicBezTo>
                    <a:pt x="14514" y="12123"/>
                    <a:pt x="17673" y="8775"/>
                    <a:pt x="21771" y="7285"/>
                  </a:cubicBezTo>
                  <a:cubicBezTo>
                    <a:pt x="44150" y="-853"/>
                    <a:pt x="44526" y="27"/>
                    <a:pt x="61686" y="2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676400" y="-838200"/>
            <a:ext cx="838200" cy="3929936"/>
            <a:chOff x="589900" y="-538664"/>
            <a:chExt cx="838200" cy="3929936"/>
          </a:xfrm>
        </p:grpSpPr>
        <p:sp>
          <p:nvSpPr>
            <p:cNvPr id="19" name="Rectangle 18"/>
            <p:cNvSpPr/>
            <p:nvPr/>
          </p:nvSpPr>
          <p:spPr>
            <a:xfrm>
              <a:off x="589900" y="2857872"/>
              <a:ext cx="838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effectLst>
                    <a:outerShdw blurRad="101600" dist="12700" sx="108000" sy="1080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860908" y="2926916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899008" y="-538664"/>
              <a:ext cx="0" cy="3467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899008" y="2802172"/>
              <a:ext cx="60971" cy="94370"/>
            </a:xfrm>
            <a:custGeom>
              <a:avLst/>
              <a:gdLst>
                <a:gd name="connsiteX0" fmla="*/ 0 w 61686"/>
                <a:gd name="connsiteY0" fmla="*/ 94370 h 94370"/>
                <a:gd name="connsiteX1" fmla="*/ 3628 w 61686"/>
                <a:gd name="connsiteY1" fmla="*/ 36313 h 94370"/>
                <a:gd name="connsiteX2" fmla="*/ 10886 w 61686"/>
                <a:gd name="connsiteY2" fmla="*/ 14542 h 94370"/>
                <a:gd name="connsiteX3" fmla="*/ 21771 w 61686"/>
                <a:gd name="connsiteY3" fmla="*/ 7285 h 94370"/>
                <a:gd name="connsiteX4" fmla="*/ 61686 w 61686"/>
                <a:gd name="connsiteY4" fmla="*/ 27 h 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86" h="94370">
                  <a:moveTo>
                    <a:pt x="0" y="94370"/>
                  </a:moveTo>
                  <a:cubicBezTo>
                    <a:pt x="1209" y="75018"/>
                    <a:pt x="1008" y="55525"/>
                    <a:pt x="3628" y="36313"/>
                  </a:cubicBezTo>
                  <a:cubicBezTo>
                    <a:pt x="4662" y="28733"/>
                    <a:pt x="4521" y="18785"/>
                    <a:pt x="10886" y="14542"/>
                  </a:cubicBezTo>
                  <a:cubicBezTo>
                    <a:pt x="14514" y="12123"/>
                    <a:pt x="17673" y="8775"/>
                    <a:pt x="21771" y="7285"/>
                  </a:cubicBezTo>
                  <a:cubicBezTo>
                    <a:pt x="44150" y="-853"/>
                    <a:pt x="44526" y="27"/>
                    <a:pt x="61686" y="2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75942" y="-1219200"/>
            <a:ext cx="838200" cy="3930989"/>
            <a:chOff x="589900" y="-539717"/>
            <a:chExt cx="838200" cy="3930989"/>
          </a:xfrm>
        </p:grpSpPr>
        <p:sp>
          <p:nvSpPr>
            <p:cNvPr id="24" name="Rectangle 23"/>
            <p:cNvSpPr/>
            <p:nvPr/>
          </p:nvSpPr>
          <p:spPr>
            <a:xfrm>
              <a:off x="589900" y="2857872"/>
              <a:ext cx="838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0070C0"/>
                  </a:solidFill>
                  <a:effectLst>
                    <a:outerShdw blurRad="101600" dist="12700" sx="108000" sy="1080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</a:t>
              </a:r>
              <a:endParaRPr lang="en-US" sz="6000" b="1" dirty="0">
                <a:solidFill>
                  <a:srgbClr val="0070C0"/>
                </a:solidFill>
                <a:effectLst>
                  <a:outerShdw blurRad="101600" dist="12700" sx="108000" sy="1080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54529" y="2927279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892629" y="-539717"/>
              <a:ext cx="0" cy="3467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892629" y="2809792"/>
              <a:ext cx="61686" cy="94370"/>
            </a:xfrm>
            <a:custGeom>
              <a:avLst/>
              <a:gdLst>
                <a:gd name="connsiteX0" fmla="*/ 0 w 61686"/>
                <a:gd name="connsiteY0" fmla="*/ 94370 h 94370"/>
                <a:gd name="connsiteX1" fmla="*/ 3628 w 61686"/>
                <a:gd name="connsiteY1" fmla="*/ 36313 h 94370"/>
                <a:gd name="connsiteX2" fmla="*/ 10886 w 61686"/>
                <a:gd name="connsiteY2" fmla="*/ 14542 h 94370"/>
                <a:gd name="connsiteX3" fmla="*/ 21771 w 61686"/>
                <a:gd name="connsiteY3" fmla="*/ 7285 h 94370"/>
                <a:gd name="connsiteX4" fmla="*/ 61686 w 61686"/>
                <a:gd name="connsiteY4" fmla="*/ 27 h 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86" h="94370">
                  <a:moveTo>
                    <a:pt x="0" y="94370"/>
                  </a:moveTo>
                  <a:cubicBezTo>
                    <a:pt x="1209" y="75018"/>
                    <a:pt x="1008" y="55525"/>
                    <a:pt x="3628" y="36313"/>
                  </a:cubicBezTo>
                  <a:cubicBezTo>
                    <a:pt x="4662" y="28733"/>
                    <a:pt x="4521" y="18785"/>
                    <a:pt x="10886" y="14542"/>
                  </a:cubicBezTo>
                  <a:cubicBezTo>
                    <a:pt x="14514" y="12123"/>
                    <a:pt x="17673" y="8775"/>
                    <a:pt x="21771" y="7285"/>
                  </a:cubicBezTo>
                  <a:cubicBezTo>
                    <a:pt x="44150" y="-853"/>
                    <a:pt x="44526" y="27"/>
                    <a:pt x="61686" y="2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05200" y="-685800"/>
            <a:ext cx="838200" cy="3909022"/>
            <a:chOff x="589900" y="-517750"/>
            <a:chExt cx="838200" cy="3909022"/>
          </a:xfrm>
        </p:grpSpPr>
        <p:sp>
          <p:nvSpPr>
            <p:cNvPr id="29" name="Rectangle 28"/>
            <p:cNvSpPr/>
            <p:nvPr/>
          </p:nvSpPr>
          <p:spPr>
            <a:xfrm>
              <a:off x="589900" y="2857872"/>
              <a:ext cx="838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7030A0"/>
                  </a:solidFill>
                  <a:effectLst>
                    <a:outerShdw blurRad="101600" dist="12700" sx="108000" sy="1080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6000" b="1" dirty="0">
                <a:solidFill>
                  <a:srgbClr val="7030A0"/>
                </a:solidFill>
                <a:effectLst>
                  <a:outerShdw blurRad="101600" dist="12700" sx="108000" sy="1080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45302" y="2949722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877204" y="-517750"/>
              <a:ext cx="0" cy="3467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877204" y="2846895"/>
              <a:ext cx="61686" cy="94370"/>
            </a:xfrm>
            <a:custGeom>
              <a:avLst/>
              <a:gdLst>
                <a:gd name="connsiteX0" fmla="*/ 0 w 61686"/>
                <a:gd name="connsiteY0" fmla="*/ 94370 h 94370"/>
                <a:gd name="connsiteX1" fmla="*/ 3628 w 61686"/>
                <a:gd name="connsiteY1" fmla="*/ 36313 h 94370"/>
                <a:gd name="connsiteX2" fmla="*/ 10886 w 61686"/>
                <a:gd name="connsiteY2" fmla="*/ 14542 h 94370"/>
                <a:gd name="connsiteX3" fmla="*/ 21771 w 61686"/>
                <a:gd name="connsiteY3" fmla="*/ 7285 h 94370"/>
                <a:gd name="connsiteX4" fmla="*/ 61686 w 61686"/>
                <a:gd name="connsiteY4" fmla="*/ 27 h 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86" h="94370">
                  <a:moveTo>
                    <a:pt x="0" y="94370"/>
                  </a:moveTo>
                  <a:cubicBezTo>
                    <a:pt x="1209" y="75018"/>
                    <a:pt x="1008" y="55525"/>
                    <a:pt x="3628" y="36313"/>
                  </a:cubicBezTo>
                  <a:cubicBezTo>
                    <a:pt x="4662" y="28733"/>
                    <a:pt x="4521" y="18785"/>
                    <a:pt x="10886" y="14542"/>
                  </a:cubicBezTo>
                  <a:cubicBezTo>
                    <a:pt x="14514" y="12123"/>
                    <a:pt x="17673" y="8775"/>
                    <a:pt x="21771" y="7285"/>
                  </a:cubicBezTo>
                  <a:cubicBezTo>
                    <a:pt x="44150" y="-853"/>
                    <a:pt x="44526" y="27"/>
                    <a:pt x="61686" y="2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029200" y="-990600"/>
            <a:ext cx="838200" cy="3877920"/>
            <a:chOff x="589900" y="-486648"/>
            <a:chExt cx="838200" cy="3877920"/>
          </a:xfrm>
        </p:grpSpPr>
        <p:sp>
          <p:nvSpPr>
            <p:cNvPr id="34" name="Rectangle 33"/>
            <p:cNvSpPr/>
            <p:nvPr/>
          </p:nvSpPr>
          <p:spPr>
            <a:xfrm>
              <a:off x="589900" y="2857872"/>
              <a:ext cx="838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101600" dist="12700" sx="108000" sy="1080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810519" y="2973415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845285" y="-486648"/>
              <a:ext cx="0" cy="3467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36"/>
            <p:cNvSpPr/>
            <p:nvPr/>
          </p:nvSpPr>
          <p:spPr>
            <a:xfrm>
              <a:off x="845807" y="2871583"/>
              <a:ext cx="61686" cy="94370"/>
            </a:xfrm>
            <a:custGeom>
              <a:avLst/>
              <a:gdLst>
                <a:gd name="connsiteX0" fmla="*/ 0 w 61686"/>
                <a:gd name="connsiteY0" fmla="*/ 94370 h 94370"/>
                <a:gd name="connsiteX1" fmla="*/ 3628 w 61686"/>
                <a:gd name="connsiteY1" fmla="*/ 36313 h 94370"/>
                <a:gd name="connsiteX2" fmla="*/ 10886 w 61686"/>
                <a:gd name="connsiteY2" fmla="*/ 14542 h 94370"/>
                <a:gd name="connsiteX3" fmla="*/ 21771 w 61686"/>
                <a:gd name="connsiteY3" fmla="*/ 7285 h 94370"/>
                <a:gd name="connsiteX4" fmla="*/ 61686 w 61686"/>
                <a:gd name="connsiteY4" fmla="*/ 27 h 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86" h="94370">
                  <a:moveTo>
                    <a:pt x="0" y="94370"/>
                  </a:moveTo>
                  <a:cubicBezTo>
                    <a:pt x="1209" y="75018"/>
                    <a:pt x="1008" y="55525"/>
                    <a:pt x="3628" y="36313"/>
                  </a:cubicBezTo>
                  <a:cubicBezTo>
                    <a:pt x="4662" y="28733"/>
                    <a:pt x="4521" y="18785"/>
                    <a:pt x="10886" y="14542"/>
                  </a:cubicBezTo>
                  <a:cubicBezTo>
                    <a:pt x="14514" y="12123"/>
                    <a:pt x="17673" y="8775"/>
                    <a:pt x="21771" y="7285"/>
                  </a:cubicBezTo>
                  <a:cubicBezTo>
                    <a:pt x="44150" y="-853"/>
                    <a:pt x="44526" y="27"/>
                    <a:pt x="61686" y="2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72200" y="-685800"/>
            <a:ext cx="838200" cy="3930766"/>
            <a:chOff x="589900" y="-539494"/>
            <a:chExt cx="838200" cy="3930766"/>
          </a:xfrm>
        </p:grpSpPr>
        <p:sp>
          <p:nvSpPr>
            <p:cNvPr id="39" name="Rectangle 38"/>
            <p:cNvSpPr/>
            <p:nvPr/>
          </p:nvSpPr>
          <p:spPr>
            <a:xfrm>
              <a:off x="589900" y="2857872"/>
              <a:ext cx="838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FFFF00"/>
                  </a:solidFill>
                  <a:effectLst>
                    <a:outerShdw blurRad="101600" dist="12700" sx="108000" sy="1080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  <a:endParaRPr lang="en-US" sz="6000" b="1" dirty="0">
                <a:solidFill>
                  <a:srgbClr val="FFFF00"/>
                </a:solidFill>
                <a:effectLst>
                  <a:outerShdw blurRad="101600" dist="12700" sx="108000" sy="1080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792843" y="2919521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837642" y="-539494"/>
              <a:ext cx="0" cy="3467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837642" y="2836395"/>
              <a:ext cx="61686" cy="94370"/>
            </a:xfrm>
            <a:custGeom>
              <a:avLst/>
              <a:gdLst>
                <a:gd name="connsiteX0" fmla="*/ 0 w 61686"/>
                <a:gd name="connsiteY0" fmla="*/ 94370 h 94370"/>
                <a:gd name="connsiteX1" fmla="*/ 3628 w 61686"/>
                <a:gd name="connsiteY1" fmla="*/ 36313 h 94370"/>
                <a:gd name="connsiteX2" fmla="*/ 10886 w 61686"/>
                <a:gd name="connsiteY2" fmla="*/ 14542 h 94370"/>
                <a:gd name="connsiteX3" fmla="*/ 21771 w 61686"/>
                <a:gd name="connsiteY3" fmla="*/ 7285 h 94370"/>
                <a:gd name="connsiteX4" fmla="*/ 61686 w 61686"/>
                <a:gd name="connsiteY4" fmla="*/ 27 h 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86" h="94370">
                  <a:moveTo>
                    <a:pt x="0" y="94370"/>
                  </a:moveTo>
                  <a:cubicBezTo>
                    <a:pt x="1209" y="75018"/>
                    <a:pt x="1008" y="55525"/>
                    <a:pt x="3628" y="36313"/>
                  </a:cubicBezTo>
                  <a:cubicBezTo>
                    <a:pt x="4662" y="28733"/>
                    <a:pt x="4521" y="18785"/>
                    <a:pt x="10886" y="14542"/>
                  </a:cubicBezTo>
                  <a:cubicBezTo>
                    <a:pt x="14514" y="12123"/>
                    <a:pt x="17673" y="8775"/>
                    <a:pt x="21771" y="7285"/>
                  </a:cubicBezTo>
                  <a:cubicBezTo>
                    <a:pt x="44150" y="-853"/>
                    <a:pt x="44526" y="27"/>
                    <a:pt x="61686" y="2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391400" y="-1066800"/>
            <a:ext cx="838200" cy="3930272"/>
            <a:chOff x="589900" y="-539000"/>
            <a:chExt cx="838200" cy="3930272"/>
          </a:xfrm>
        </p:grpSpPr>
        <p:sp>
          <p:nvSpPr>
            <p:cNvPr id="44" name="Rectangle 43"/>
            <p:cNvSpPr/>
            <p:nvPr/>
          </p:nvSpPr>
          <p:spPr>
            <a:xfrm>
              <a:off x="589900" y="2857872"/>
              <a:ext cx="838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00B0F0"/>
                  </a:solidFill>
                  <a:effectLst>
                    <a:outerShdw blurRad="101600" dist="12700" sx="108000" sy="1080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</a:t>
              </a:r>
              <a:endParaRPr lang="en-US" sz="6000" b="1" dirty="0">
                <a:solidFill>
                  <a:srgbClr val="00B0F0"/>
                </a:solidFill>
                <a:effectLst>
                  <a:outerShdw blurRad="101600" dist="12700" sx="108000" sy="1080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54529" y="2933207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892629" y="-539000"/>
              <a:ext cx="0" cy="3467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>
              <a:off x="892629" y="2843187"/>
              <a:ext cx="61686" cy="94370"/>
            </a:xfrm>
            <a:custGeom>
              <a:avLst/>
              <a:gdLst>
                <a:gd name="connsiteX0" fmla="*/ 0 w 61686"/>
                <a:gd name="connsiteY0" fmla="*/ 94370 h 94370"/>
                <a:gd name="connsiteX1" fmla="*/ 3628 w 61686"/>
                <a:gd name="connsiteY1" fmla="*/ 36313 h 94370"/>
                <a:gd name="connsiteX2" fmla="*/ 10886 w 61686"/>
                <a:gd name="connsiteY2" fmla="*/ 14542 h 94370"/>
                <a:gd name="connsiteX3" fmla="*/ 21771 w 61686"/>
                <a:gd name="connsiteY3" fmla="*/ 7285 h 94370"/>
                <a:gd name="connsiteX4" fmla="*/ 61686 w 61686"/>
                <a:gd name="connsiteY4" fmla="*/ 27 h 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86" h="94370">
                  <a:moveTo>
                    <a:pt x="0" y="94370"/>
                  </a:moveTo>
                  <a:cubicBezTo>
                    <a:pt x="1209" y="75018"/>
                    <a:pt x="1008" y="55525"/>
                    <a:pt x="3628" y="36313"/>
                  </a:cubicBezTo>
                  <a:cubicBezTo>
                    <a:pt x="4662" y="28733"/>
                    <a:pt x="4521" y="18785"/>
                    <a:pt x="10886" y="14542"/>
                  </a:cubicBezTo>
                  <a:cubicBezTo>
                    <a:pt x="14514" y="12123"/>
                    <a:pt x="17673" y="8775"/>
                    <a:pt x="21771" y="7285"/>
                  </a:cubicBezTo>
                  <a:cubicBezTo>
                    <a:pt x="44150" y="-853"/>
                    <a:pt x="44526" y="27"/>
                    <a:pt x="61686" y="2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08097" y="-914400"/>
            <a:ext cx="1396804" cy="5050345"/>
            <a:chOff x="243022" y="-455140"/>
            <a:chExt cx="1396804" cy="3846412"/>
          </a:xfrm>
        </p:grpSpPr>
        <p:sp>
          <p:nvSpPr>
            <p:cNvPr id="49" name="Rectangle 48"/>
            <p:cNvSpPr/>
            <p:nvPr/>
          </p:nvSpPr>
          <p:spPr>
            <a:xfrm>
              <a:off x="243022" y="2857872"/>
              <a:ext cx="1396804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smtClean="0">
                  <a:solidFill>
                    <a:srgbClr val="002060"/>
                  </a:solidFill>
                  <a:effectLst>
                    <a:outerShdw blurRad="101600" dist="12700" sx="108000" sy="108000" algn="l" rotWithShape="0">
                      <a:prstClr val="black">
                        <a:alpha val="40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TO</a:t>
              </a:r>
              <a:endParaRPr lang="en-US" sz="6000" b="1" dirty="0">
                <a:solidFill>
                  <a:srgbClr val="002060"/>
                </a:solidFill>
                <a:effectLst>
                  <a:outerShdw blurRad="101600" dist="12700" sx="108000" sy="1080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968151" y="3007746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12700" dir="16200000">
                <a:prstClr val="black">
                  <a:alpha val="4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005022" y="-455140"/>
              <a:ext cx="0" cy="34674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1005022" y="2917962"/>
              <a:ext cx="61686" cy="94370"/>
            </a:xfrm>
            <a:custGeom>
              <a:avLst/>
              <a:gdLst>
                <a:gd name="connsiteX0" fmla="*/ 0 w 61686"/>
                <a:gd name="connsiteY0" fmla="*/ 94370 h 94370"/>
                <a:gd name="connsiteX1" fmla="*/ 3628 w 61686"/>
                <a:gd name="connsiteY1" fmla="*/ 36313 h 94370"/>
                <a:gd name="connsiteX2" fmla="*/ 10886 w 61686"/>
                <a:gd name="connsiteY2" fmla="*/ 14542 h 94370"/>
                <a:gd name="connsiteX3" fmla="*/ 21771 w 61686"/>
                <a:gd name="connsiteY3" fmla="*/ 7285 h 94370"/>
                <a:gd name="connsiteX4" fmla="*/ 61686 w 61686"/>
                <a:gd name="connsiteY4" fmla="*/ 27 h 9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86" h="94370">
                  <a:moveTo>
                    <a:pt x="0" y="94370"/>
                  </a:moveTo>
                  <a:cubicBezTo>
                    <a:pt x="1209" y="75018"/>
                    <a:pt x="1008" y="55525"/>
                    <a:pt x="3628" y="36313"/>
                  </a:cubicBezTo>
                  <a:cubicBezTo>
                    <a:pt x="4662" y="28733"/>
                    <a:pt x="4521" y="18785"/>
                    <a:pt x="10886" y="14542"/>
                  </a:cubicBezTo>
                  <a:cubicBezTo>
                    <a:pt x="14514" y="12123"/>
                    <a:pt x="17673" y="8775"/>
                    <a:pt x="21771" y="7285"/>
                  </a:cubicBezTo>
                  <a:cubicBezTo>
                    <a:pt x="44150" y="-853"/>
                    <a:pt x="44526" y="27"/>
                    <a:pt x="61686" y="2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216260" y="4876800"/>
            <a:ext cx="876935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Avwgivev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Gg.Gg.Bmjvwgqv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gv`ivmv</a:t>
            </a:r>
            <a:endParaRPr lang="en-US" sz="4400" b="1" spc="50" dirty="0" smtClean="0">
              <a:ln w="11430"/>
              <a:solidFill>
                <a:srgbClr val="002060">
                  <a:alpha val="9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9" y="-31618"/>
            <a:ext cx="725340" cy="9066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74" y="5486400"/>
            <a:ext cx="1510864" cy="13716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5825" y="5453836"/>
            <a:ext cx="1277775" cy="138896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8077" flipH="1">
            <a:off x="4495670" y="5917377"/>
            <a:ext cx="772764" cy="8886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42" y="5955183"/>
            <a:ext cx="725340" cy="90667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5718" y="5951320"/>
            <a:ext cx="755910" cy="90667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571" y="5955183"/>
            <a:ext cx="725340" cy="90667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3065" y="5936132"/>
            <a:ext cx="755910" cy="90667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53" y="5955183"/>
            <a:ext cx="725340" cy="90667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9510" y="5941796"/>
            <a:ext cx="755910" cy="90667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61" y="5955183"/>
            <a:ext cx="725340" cy="90667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4274" y="5941796"/>
            <a:ext cx="755910" cy="9066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955183"/>
            <a:ext cx="725340" cy="90667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204" y="5936131"/>
            <a:ext cx="755910" cy="90667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1" y="5955183"/>
            <a:ext cx="725340" cy="9066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5955183"/>
            <a:ext cx="755910" cy="9066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" y="5955183"/>
            <a:ext cx="725340" cy="906675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901381" y="4114800"/>
            <a:ext cx="7416089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8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vwLj</a:t>
            </a:r>
            <a:r>
              <a:rPr lang="en-US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beg †</a:t>
            </a:r>
            <a:r>
              <a:rPr lang="en-US" sz="80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kÖYx</a:t>
            </a:r>
            <a:endParaRPr lang="en-US" sz="80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0"/>
                            </p:stCondLst>
                            <p:childTnLst>
                              <p:par>
                                <p:cTn id="82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0"/>
                            </p:stCondLst>
                            <p:childTnLst>
                              <p:par>
                                <p:cTn id="9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2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7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2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17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2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7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2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7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42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4700"/>
                            </p:stCondLst>
                            <p:childTnLst>
                              <p:par>
                                <p:cTn id="1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200"/>
                            </p:stCondLst>
                            <p:childTnLst>
                              <p:par>
                                <p:cTn id="1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700"/>
                            </p:stCondLst>
                            <p:childTnLst>
                              <p:par>
                                <p:cTn id="1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6200"/>
                            </p:stCondLst>
                            <p:childTnLst>
                              <p:par>
                                <p:cTn id="1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700"/>
                            </p:stCondLst>
                            <p:childTnLst>
                              <p:par>
                                <p:cTn id="1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7200"/>
                            </p:stCondLst>
                            <p:childTnLst>
                              <p:par>
                                <p:cTn id="1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7700"/>
                            </p:stCondLst>
                            <p:childTnLst>
                              <p:par>
                                <p:cTn id="1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8200"/>
                            </p:stCondLst>
                            <p:childTnLst>
                              <p:par>
                                <p:cTn id="2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8700"/>
                            </p:stCondLst>
                            <p:childTnLst>
                              <p:par>
                                <p:cTn id="2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2CDDB9E-D771-69D6-60FA-F7B772CE73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41" y="4552916"/>
            <a:ext cx="4232859" cy="23050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/>
        </p:nvSpPr>
        <p:spPr>
          <a:xfrm>
            <a:off x="3962400" y="990600"/>
            <a:ext cx="5181600" cy="3927489"/>
          </a:xfrm>
          <a:prstGeom prst="rect">
            <a:avLst/>
          </a:prstGeom>
          <a:ln/>
        </p:spPr>
        <p:style>
          <a:lnRef idx="0">
            <a:schemeClr val="accent5"/>
          </a:lnRef>
          <a:fillRef idx="1001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51435" tIns="25718" rIns="51435" bIns="25718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عبد السلام</a:t>
            </a:r>
          </a:p>
          <a:p>
            <a:pPr marL="0" indent="0" algn="ctr">
              <a:buNone/>
            </a:pPr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مدرس مساعد للغة العربية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buNone/>
            </a:pPr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أميراباد مشرف معظم إسلامية عالم مدرسة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buNone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سوناغازي, فني.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lnSpc>
                <a:spcPct val="100000"/>
              </a:lnSpc>
              <a:spcBef>
                <a:spcPts val="338"/>
              </a:spcBef>
              <a:buNone/>
            </a:pPr>
            <a:r>
              <a:rPr lang="ar-S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رقم الجوال : 01918049275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lnSpc>
                <a:spcPct val="100000"/>
              </a:lnSpc>
              <a:spcBef>
                <a:spcPts val="338"/>
              </a:spcBef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abdussalamjm323@gmail.com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228600"/>
            <a:ext cx="32766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تعريف المدرس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91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457200"/>
            <a:ext cx="67818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930" y="3048000"/>
            <a:ext cx="7561685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ar-SA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القواعد اللغة العربية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072" y="1143000"/>
            <a:ext cx="81534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الصف التاسع من الداخل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15153"/>
            <a:ext cx="83058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†`L! †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dÔj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/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m¤úybœ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n‡”Q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39176492"/>
              </p:ext>
            </p:extLst>
          </p:nvPr>
        </p:nvGraphicFramePr>
        <p:xfrm>
          <a:off x="381000" y="12954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7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4083" y="215153"/>
            <a:ext cx="827271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†`L! †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dÔj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/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m¤úybœ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n‡”Q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2669544"/>
              </p:ext>
            </p:extLst>
          </p:nvPr>
        </p:nvGraphicFramePr>
        <p:xfrm>
          <a:off x="381000" y="1295400"/>
          <a:ext cx="8534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02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8E698-768D-4C03-8A1C-CFF13CD862C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AA8A-4744-4D6C-8F47-A0F98A4F279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01D952-2B8F-41F8-8AEB-5F7115EC047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FEE39D-B91E-4E61-84AC-FFBBBE544E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0CCCDC-92B8-4C3D-9216-C38A1DE61BC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59936D-92BF-446C-BA6F-2FCE8673CC4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0200" y="609599"/>
            <a:ext cx="3429001" cy="7620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تعريف الدرس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1701585"/>
            <a:ext cx="41910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القواعد اللغة العربية</a:t>
            </a:r>
          </a:p>
          <a:p>
            <a:r>
              <a:rPr lang="ar-SA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للصف التاسع من الداخل</a:t>
            </a:r>
            <a:r>
              <a:rPr lang="ar-S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34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39553" y="3581400"/>
            <a:ext cx="4191000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ar-SA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الدرس الثاني </a:t>
            </a:r>
          </a:p>
          <a:p>
            <a:pPr algn="r"/>
            <a:r>
              <a:rPr lang="ar-SA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الفعل اللازم والمتعدي</a:t>
            </a:r>
          </a:p>
        </p:txBody>
      </p:sp>
    </p:spTree>
    <p:extLst>
      <p:ext uri="{BB962C8B-B14F-4D97-AF65-F5344CB8AC3E}">
        <p14:creationId xmlns:p14="http://schemas.microsoft.com/office/powerpoint/2010/main" val="5744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_©xiv </a:t>
            </a:r>
            <a:r>
              <a:rPr lang="ar-SA" sz="3600" dirty="0" smtClean="0">
                <a:latin typeface="SutonnyMJ" pitchFamily="2" charset="0"/>
                <a:cs typeface="SutonnyMJ" pitchFamily="2" charset="0"/>
              </a:rPr>
              <a:t>الفعل اللازم والمتعدي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L. </a:t>
            </a:r>
            <a:r>
              <a:rPr lang="ar-SA" sz="3600" dirty="0">
                <a:latin typeface="SutonnyMJ" pitchFamily="2" charset="0"/>
                <a:cs typeface="SutonnyMJ" pitchFamily="2" charset="0"/>
              </a:rPr>
              <a:t>الفعل اللازم والمتعدي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-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M. </a:t>
            </a:r>
            <a:r>
              <a:rPr lang="ar-SA" sz="3600" dirty="0">
                <a:latin typeface="SutonnyMJ" pitchFamily="2" charset="0"/>
                <a:cs typeface="SutonnyMJ" pitchFamily="2" charset="0"/>
              </a:rPr>
              <a:t>الفعل اللازم والمتعدي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mbv³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wbiƒcY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512126"/>
              </p:ext>
            </p:extLst>
          </p:nvPr>
        </p:nvGraphicFramePr>
        <p:xfrm>
          <a:off x="381000" y="381000"/>
          <a:ext cx="8534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31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5444C2-896C-4BC9-83EB-91086EC8A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35444C2-896C-4BC9-83EB-91086EC8A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35444C2-896C-4BC9-83EB-91086EC8A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135444C2-896C-4BC9-83EB-91086EC8A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03DAD9-907D-4A85-BCE6-44D0E06A0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003DAD9-907D-4A85-BCE6-44D0E06A0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E003DAD9-907D-4A85-BCE6-44D0E06A0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E003DAD9-907D-4A85-BCE6-44D0E06A0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DE3B99-71C6-4BEC-876B-ED4A956EA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19DE3B99-71C6-4BEC-876B-ED4A956EA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19DE3B99-71C6-4BEC-876B-ED4A956EA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19DE3B99-71C6-4BEC-876B-ED4A956EA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362369-E9C9-4028-898E-DD0E8AE4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30362369-E9C9-4028-898E-DD0E8AE4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30362369-E9C9-4028-898E-DD0E8AE45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30362369-E9C9-4028-898E-DD0E8AE45D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95245-5EA6-4A6F-8665-5387F361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83795245-5EA6-4A6F-8665-5387F361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83795245-5EA6-4A6F-8665-5387F3613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83795245-5EA6-4A6F-8665-5387F3613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602</Words>
  <Application>Microsoft Office PowerPoint</Application>
  <PresentationFormat>On-screen Show (4:3)</PresentationFormat>
  <Paragraphs>107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تعريف الدرس</vt:lpstr>
      <vt:lpstr>wkLb dj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300</cp:revision>
  <dcterms:created xsi:type="dcterms:W3CDTF">2006-08-16T00:00:00Z</dcterms:created>
  <dcterms:modified xsi:type="dcterms:W3CDTF">2026-01-24T14:48:13Z</dcterms:modified>
</cp:coreProperties>
</file>