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96" y="5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A1F45C-77DB-4E2D-88AB-1C14BBFF21FA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35B1E8E-E02E-436F-85AB-8C34D6475F42}">
      <dgm:prSet phldrT="[Text]" custT="1"/>
      <dgm:spPr/>
      <dgm:t>
        <a:bodyPr/>
        <a:lstStyle/>
        <a:p>
          <a:r>
            <a:rPr lang="bn-IN" sz="2800" dirty="0" smtClean="0">
              <a:latin typeface="Nikosh" panose="02000000000000000000" pitchFamily="2" charset="0"/>
              <a:cs typeface="Nikosh" panose="02000000000000000000" pitchFamily="2" charset="0"/>
            </a:rPr>
            <a:t>একুশ শতক এবং তথ্য </a:t>
          </a:r>
          <a:r>
            <a:rPr lang="en-US" sz="2800" dirty="0" smtClean="0">
              <a:latin typeface="Nikosh" panose="02000000000000000000" pitchFamily="2" charset="0"/>
              <a:cs typeface="Nikosh" panose="02000000000000000000" pitchFamily="2" charset="0"/>
            </a:rPr>
            <a:t>ও</a:t>
          </a:r>
          <a:r>
            <a:rPr lang="bn-IN" sz="2800" dirty="0" smtClean="0">
              <a:latin typeface="Nikosh" panose="02000000000000000000" pitchFamily="2" charset="0"/>
              <a:cs typeface="Nikosh" panose="02000000000000000000" pitchFamily="2" charset="0"/>
            </a:rPr>
            <a:t> যোগাযোগ প্রযুক্তি </a:t>
          </a:r>
          <a:endParaRPr lang="en-US" sz="2800" dirty="0"/>
        </a:p>
      </dgm:t>
    </dgm:pt>
    <dgm:pt modelId="{9F30217A-73F0-43B0-AB97-69E7B24D7387}" type="parTrans" cxnId="{F9B3824E-A423-4485-8630-3AFC33AF0A06}">
      <dgm:prSet/>
      <dgm:spPr/>
      <dgm:t>
        <a:bodyPr/>
        <a:lstStyle/>
        <a:p>
          <a:endParaRPr lang="en-US"/>
        </a:p>
      </dgm:t>
    </dgm:pt>
    <dgm:pt modelId="{337E7433-E0D2-4C4B-9850-7561AE1AF4BF}" type="sibTrans" cxnId="{F9B3824E-A423-4485-8630-3AFC33AF0A06}">
      <dgm:prSet/>
      <dgm:spPr/>
      <dgm:t>
        <a:bodyPr/>
        <a:lstStyle/>
        <a:p>
          <a:endParaRPr lang="en-US"/>
        </a:p>
      </dgm:t>
    </dgm:pt>
    <dgm:pt modelId="{FF87C7E9-E206-429F-A45C-1DD038690828}">
      <dgm:prSet phldrT="[Text]" custT="1"/>
      <dgm:spPr/>
      <dgm:t>
        <a:bodyPr/>
        <a:lstStyle/>
        <a:p>
          <a:r>
            <a:rPr lang="bn-IN" sz="2800" dirty="0" smtClean="0">
              <a:latin typeface="Nikosh" panose="02000000000000000000" pitchFamily="2" charset="0"/>
              <a:cs typeface="Nikosh" panose="02000000000000000000" pitchFamily="2" charset="0"/>
            </a:rPr>
            <a:t>তথ্য যোগাযোগ প্রযুক্তির বিকাশে উল্লেখযোগ্য ব্যক্তিত্ব</a:t>
          </a:r>
          <a:endParaRPr lang="en-US" sz="2800" dirty="0"/>
        </a:p>
      </dgm:t>
    </dgm:pt>
    <dgm:pt modelId="{FE3256A6-BC92-4D18-B25B-6335A51D8D98}" type="parTrans" cxnId="{1EB728E1-5DAD-4989-83B5-E14F5E0010AB}">
      <dgm:prSet/>
      <dgm:spPr/>
      <dgm:t>
        <a:bodyPr/>
        <a:lstStyle/>
        <a:p>
          <a:endParaRPr lang="en-US"/>
        </a:p>
      </dgm:t>
    </dgm:pt>
    <dgm:pt modelId="{55AC4077-0E26-4F29-8C2C-74AA3BBF25F7}" type="sibTrans" cxnId="{1EB728E1-5DAD-4989-83B5-E14F5E0010AB}">
      <dgm:prSet/>
      <dgm:spPr/>
      <dgm:t>
        <a:bodyPr/>
        <a:lstStyle/>
        <a:p>
          <a:endParaRPr lang="en-US"/>
        </a:p>
      </dgm:t>
    </dgm:pt>
    <dgm:pt modelId="{FB9FC9DD-CC11-4918-81F1-9B5ECC9DF71E}">
      <dgm:prSet phldrT="[Text]" custT="1"/>
      <dgm:spPr/>
      <dgm:t>
        <a:bodyPr/>
        <a:lstStyle/>
        <a:p>
          <a:r>
            <a:rPr lang="bn-IN" sz="2800" dirty="0" smtClean="0">
              <a:latin typeface="Nikosh" panose="02000000000000000000" pitchFamily="2" charset="0"/>
              <a:cs typeface="Nikosh" panose="02000000000000000000" pitchFamily="2" charset="0"/>
            </a:rPr>
            <a:t>ই-লার্নিং ও ই-গভারন্যান্স বাংলাদেশ</a:t>
          </a:r>
          <a:endParaRPr lang="en-US" sz="2800" dirty="0"/>
        </a:p>
      </dgm:t>
    </dgm:pt>
    <dgm:pt modelId="{955AD3B0-7876-4547-B29A-B5F1BE77FD10}" type="parTrans" cxnId="{A89947A2-08B8-44FD-A10D-EB0F590D4322}">
      <dgm:prSet/>
      <dgm:spPr/>
      <dgm:t>
        <a:bodyPr/>
        <a:lstStyle/>
        <a:p>
          <a:endParaRPr lang="en-US"/>
        </a:p>
      </dgm:t>
    </dgm:pt>
    <dgm:pt modelId="{EB84B46C-56B0-4183-ADDD-C9CB0EC34F22}" type="sibTrans" cxnId="{A89947A2-08B8-44FD-A10D-EB0F590D4322}">
      <dgm:prSet/>
      <dgm:spPr/>
      <dgm:t>
        <a:bodyPr/>
        <a:lstStyle/>
        <a:p>
          <a:endParaRPr lang="en-US"/>
        </a:p>
      </dgm:t>
    </dgm:pt>
    <dgm:pt modelId="{582836B0-4DBC-461E-B152-0EF5B990F08C}">
      <dgm:prSet custT="1"/>
      <dgm:spPr/>
      <dgm:t>
        <a:bodyPr/>
        <a:lstStyle/>
        <a:p>
          <a:r>
            <a:rPr lang="bn-IN" sz="2800" dirty="0" smtClean="0">
              <a:latin typeface="Nikosh" panose="02000000000000000000" pitchFamily="2" charset="0"/>
              <a:cs typeface="Nikosh" panose="02000000000000000000" pitchFamily="2" charset="0"/>
            </a:rPr>
            <a:t>ই-সার্ভিস ও ই-কমার্স ইন বাংলাদেশ</a:t>
          </a:r>
          <a:endParaRPr lang="en-US" sz="2800" dirty="0">
            <a:latin typeface="Nikosh" panose="02000000000000000000" pitchFamily="2" charset="0"/>
            <a:cs typeface="Nikosh" panose="02000000000000000000" pitchFamily="2" charset="0"/>
          </a:endParaRPr>
        </a:p>
      </dgm:t>
    </dgm:pt>
    <dgm:pt modelId="{A9ED8AA5-FF32-425D-90E0-7B6BAAD60EC2}" type="parTrans" cxnId="{F5001235-8A74-4E60-9C67-21EE9387F89E}">
      <dgm:prSet/>
      <dgm:spPr/>
      <dgm:t>
        <a:bodyPr/>
        <a:lstStyle/>
        <a:p>
          <a:endParaRPr lang="en-US"/>
        </a:p>
      </dgm:t>
    </dgm:pt>
    <dgm:pt modelId="{EF571E9C-371C-4167-8E59-C30BDD4443DA}" type="sibTrans" cxnId="{F5001235-8A74-4E60-9C67-21EE9387F89E}">
      <dgm:prSet/>
      <dgm:spPr/>
      <dgm:t>
        <a:bodyPr/>
        <a:lstStyle/>
        <a:p>
          <a:endParaRPr lang="en-US"/>
        </a:p>
      </dgm:t>
    </dgm:pt>
    <dgm:pt modelId="{4DBF1A04-0B1F-4D1D-A8C4-080DA2B3EBA9}" type="pres">
      <dgm:prSet presAssocID="{B9A1F45C-77DB-4E2D-88AB-1C14BBFF21F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7DFB4FC-CC9F-4825-B688-38383F71B0F9}" type="pres">
      <dgm:prSet presAssocID="{C35B1E8E-E02E-436F-85AB-8C34D6475F42}" presName="parentLin" presStyleCnt="0"/>
      <dgm:spPr/>
    </dgm:pt>
    <dgm:pt modelId="{97C96504-5D97-4F8F-B521-77F8D41AEC2C}" type="pres">
      <dgm:prSet presAssocID="{C35B1E8E-E02E-436F-85AB-8C34D6475F42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0659B997-9A8E-466E-9A73-CF2DBE45CF23}" type="pres">
      <dgm:prSet presAssocID="{C35B1E8E-E02E-436F-85AB-8C34D6475F42}" presName="parentText" presStyleLbl="node1" presStyleIdx="0" presStyleCnt="4" custScaleX="100000" custLinFactNeighborX="-2344" custLinFactNeighborY="-490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240983-C0D3-4A06-9021-A1321CB12A7E}" type="pres">
      <dgm:prSet presAssocID="{C35B1E8E-E02E-436F-85AB-8C34D6475F42}" presName="negativeSpace" presStyleCnt="0"/>
      <dgm:spPr/>
    </dgm:pt>
    <dgm:pt modelId="{D2225C6E-AE53-4CA4-85A6-303ABECBC0D3}" type="pres">
      <dgm:prSet presAssocID="{C35B1E8E-E02E-436F-85AB-8C34D6475F42}" presName="childText" presStyleLbl="conFgAcc1" presStyleIdx="0" presStyleCnt="4">
        <dgm:presLayoutVars>
          <dgm:bulletEnabled val="1"/>
        </dgm:presLayoutVars>
      </dgm:prSet>
      <dgm:spPr/>
    </dgm:pt>
    <dgm:pt modelId="{85F17FD4-CAA2-4A00-8F2F-B5CCEFEEEA87}" type="pres">
      <dgm:prSet presAssocID="{337E7433-E0D2-4C4B-9850-7561AE1AF4BF}" presName="spaceBetweenRectangles" presStyleCnt="0"/>
      <dgm:spPr/>
    </dgm:pt>
    <dgm:pt modelId="{40E7BAFC-FB89-4D12-8041-002BE0B3F73C}" type="pres">
      <dgm:prSet presAssocID="{FF87C7E9-E206-429F-A45C-1DD038690828}" presName="parentLin" presStyleCnt="0"/>
      <dgm:spPr/>
    </dgm:pt>
    <dgm:pt modelId="{BB09591D-02CE-47F9-9A5F-0F59DFB5447E}" type="pres">
      <dgm:prSet presAssocID="{FF87C7E9-E206-429F-A45C-1DD038690828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1C7E7FCE-96C5-448F-9FBB-9F2946C3C2B5}" type="pres">
      <dgm:prSet presAssocID="{FF87C7E9-E206-429F-A45C-1DD038690828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69AFA4-036A-4F61-AC5D-7F075E072A1A}" type="pres">
      <dgm:prSet presAssocID="{FF87C7E9-E206-429F-A45C-1DD038690828}" presName="negativeSpace" presStyleCnt="0"/>
      <dgm:spPr/>
    </dgm:pt>
    <dgm:pt modelId="{CB06799F-58FF-4848-A764-FBE9C41EB1E6}" type="pres">
      <dgm:prSet presAssocID="{FF87C7E9-E206-429F-A45C-1DD038690828}" presName="childText" presStyleLbl="conFgAcc1" presStyleIdx="1" presStyleCnt="4">
        <dgm:presLayoutVars>
          <dgm:bulletEnabled val="1"/>
        </dgm:presLayoutVars>
      </dgm:prSet>
      <dgm:spPr/>
    </dgm:pt>
    <dgm:pt modelId="{A8895DE4-92AB-4A97-BBB3-76E02F516458}" type="pres">
      <dgm:prSet presAssocID="{55AC4077-0E26-4F29-8C2C-74AA3BBF25F7}" presName="spaceBetweenRectangles" presStyleCnt="0"/>
      <dgm:spPr/>
    </dgm:pt>
    <dgm:pt modelId="{3266033D-6929-4740-A37B-301A17CFCDE8}" type="pres">
      <dgm:prSet presAssocID="{FB9FC9DD-CC11-4918-81F1-9B5ECC9DF71E}" presName="parentLin" presStyleCnt="0"/>
      <dgm:spPr/>
    </dgm:pt>
    <dgm:pt modelId="{E6CCAFED-4C28-4D3C-AA0E-E8A1E0F26450}" type="pres">
      <dgm:prSet presAssocID="{FB9FC9DD-CC11-4918-81F1-9B5ECC9DF71E}" presName="parentLeftMargin" presStyleLbl="node1" presStyleIdx="1" presStyleCnt="4"/>
      <dgm:spPr/>
      <dgm:t>
        <a:bodyPr/>
        <a:lstStyle/>
        <a:p>
          <a:endParaRPr lang="en-US"/>
        </a:p>
      </dgm:t>
    </dgm:pt>
    <dgm:pt modelId="{4842D0A0-861F-4710-A289-9FF35A9D54AB}" type="pres">
      <dgm:prSet presAssocID="{FB9FC9DD-CC11-4918-81F1-9B5ECC9DF71E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B5AB6B-1860-4403-AE90-3A438FBFE873}" type="pres">
      <dgm:prSet presAssocID="{FB9FC9DD-CC11-4918-81F1-9B5ECC9DF71E}" presName="negativeSpace" presStyleCnt="0"/>
      <dgm:spPr/>
    </dgm:pt>
    <dgm:pt modelId="{9717F755-60C9-43E8-AB95-A49E58F5F915}" type="pres">
      <dgm:prSet presAssocID="{FB9FC9DD-CC11-4918-81F1-9B5ECC9DF71E}" presName="childText" presStyleLbl="conFgAcc1" presStyleIdx="2" presStyleCnt="4">
        <dgm:presLayoutVars>
          <dgm:bulletEnabled val="1"/>
        </dgm:presLayoutVars>
      </dgm:prSet>
      <dgm:spPr/>
    </dgm:pt>
    <dgm:pt modelId="{C3342EC9-9815-4BC1-BDC8-D6DBB33B3CEB}" type="pres">
      <dgm:prSet presAssocID="{EB84B46C-56B0-4183-ADDD-C9CB0EC34F22}" presName="spaceBetweenRectangles" presStyleCnt="0"/>
      <dgm:spPr/>
    </dgm:pt>
    <dgm:pt modelId="{56423FB3-CDEF-46D3-B990-B6A153FC1C06}" type="pres">
      <dgm:prSet presAssocID="{582836B0-4DBC-461E-B152-0EF5B990F08C}" presName="parentLin" presStyleCnt="0"/>
      <dgm:spPr/>
    </dgm:pt>
    <dgm:pt modelId="{55BF8C7D-0703-4DD9-96F0-D07A0BDE4419}" type="pres">
      <dgm:prSet presAssocID="{582836B0-4DBC-461E-B152-0EF5B990F08C}" presName="parentLeftMargin" presStyleLbl="node1" presStyleIdx="2" presStyleCnt="4"/>
      <dgm:spPr/>
      <dgm:t>
        <a:bodyPr/>
        <a:lstStyle/>
        <a:p>
          <a:endParaRPr lang="en-US"/>
        </a:p>
      </dgm:t>
    </dgm:pt>
    <dgm:pt modelId="{FF29541F-B121-4F36-B892-51B5299A2FE9}" type="pres">
      <dgm:prSet presAssocID="{582836B0-4DBC-461E-B152-0EF5B990F08C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3C1CD4-73F0-4F43-BFC7-5C73A759E72A}" type="pres">
      <dgm:prSet presAssocID="{582836B0-4DBC-461E-B152-0EF5B990F08C}" presName="negativeSpace" presStyleCnt="0"/>
      <dgm:spPr/>
    </dgm:pt>
    <dgm:pt modelId="{E828FD07-B2D5-4175-8831-70432D3AC367}" type="pres">
      <dgm:prSet presAssocID="{582836B0-4DBC-461E-B152-0EF5B990F08C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5403B5F8-90C7-42FB-BD35-C3429261433B}" type="presOf" srcId="{582836B0-4DBC-461E-B152-0EF5B990F08C}" destId="{FF29541F-B121-4F36-B892-51B5299A2FE9}" srcOrd="1" destOrd="0" presId="urn:microsoft.com/office/officeart/2005/8/layout/list1"/>
    <dgm:cxn modelId="{F9B3824E-A423-4485-8630-3AFC33AF0A06}" srcId="{B9A1F45C-77DB-4E2D-88AB-1C14BBFF21FA}" destId="{C35B1E8E-E02E-436F-85AB-8C34D6475F42}" srcOrd="0" destOrd="0" parTransId="{9F30217A-73F0-43B0-AB97-69E7B24D7387}" sibTransId="{337E7433-E0D2-4C4B-9850-7561AE1AF4BF}"/>
    <dgm:cxn modelId="{A7629027-FB93-47A7-BCE2-A7DFD6101AD2}" type="presOf" srcId="{FF87C7E9-E206-429F-A45C-1DD038690828}" destId="{1C7E7FCE-96C5-448F-9FBB-9F2946C3C2B5}" srcOrd="1" destOrd="0" presId="urn:microsoft.com/office/officeart/2005/8/layout/list1"/>
    <dgm:cxn modelId="{402CE723-DCF8-44B0-B240-33DF977FCAD2}" type="presOf" srcId="{C35B1E8E-E02E-436F-85AB-8C34D6475F42}" destId="{97C96504-5D97-4F8F-B521-77F8D41AEC2C}" srcOrd="0" destOrd="0" presId="urn:microsoft.com/office/officeart/2005/8/layout/list1"/>
    <dgm:cxn modelId="{EA81F3DB-E3C9-42B9-8056-77E797397A2D}" type="presOf" srcId="{FB9FC9DD-CC11-4918-81F1-9B5ECC9DF71E}" destId="{4842D0A0-861F-4710-A289-9FF35A9D54AB}" srcOrd="1" destOrd="0" presId="urn:microsoft.com/office/officeart/2005/8/layout/list1"/>
    <dgm:cxn modelId="{DF22EFF6-20DB-45C4-B46D-69730BB63E79}" type="presOf" srcId="{C35B1E8E-E02E-436F-85AB-8C34D6475F42}" destId="{0659B997-9A8E-466E-9A73-CF2DBE45CF23}" srcOrd="1" destOrd="0" presId="urn:microsoft.com/office/officeart/2005/8/layout/list1"/>
    <dgm:cxn modelId="{A89947A2-08B8-44FD-A10D-EB0F590D4322}" srcId="{B9A1F45C-77DB-4E2D-88AB-1C14BBFF21FA}" destId="{FB9FC9DD-CC11-4918-81F1-9B5ECC9DF71E}" srcOrd="2" destOrd="0" parTransId="{955AD3B0-7876-4547-B29A-B5F1BE77FD10}" sibTransId="{EB84B46C-56B0-4183-ADDD-C9CB0EC34F22}"/>
    <dgm:cxn modelId="{0CDDD659-D9D1-4191-BC09-4F9B469218B4}" type="presOf" srcId="{FB9FC9DD-CC11-4918-81F1-9B5ECC9DF71E}" destId="{E6CCAFED-4C28-4D3C-AA0E-E8A1E0F26450}" srcOrd="0" destOrd="0" presId="urn:microsoft.com/office/officeart/2005/8/layout/list1"/>
    <dgm:cxn modelId="{DC9A31C0-05F3-464B-8F6B-0A02C41F25AA}" type="presOf" srcId="{FF87C7E9-E206-429F-A45C-1DD038690828}" destId="{BB09591D-02CE-47F9-9A5F-0F59DFB5447E}" srcOrd="0" destOrd="0" presId="urn:microsoft.com/office/officeart/2005/8/layout/list1"/>
    <dgm:cxn modelId="{35BE488F-BE0D-411A-9E15-DD82F14CC05F}" type="presOf" srcId="{B9A1F45C-77DB-4E2D-88AB-1C14BBFF21FA}" destId="{4DBF1A04-0B1F-4D1D-A8C4-080DA2B3EBA9}" srcOrd="0" destOrd="0" presId="urn:microsoft.com/office/officeart/2005/8/layout/list1"/>
    <dgm:cxn modelId="{1EB728E1-5DAD-4989-83B5-E14F5E0010AB}" srcId="{B9A1F45C-77DB-4E2D-88AB-1C14BBFF21FA}" destId="{FF87C7E9-E206-429F-A45C-1DD038690828}" srcOrd="1" destOrd="0" parTransId="{FE3256A6-BC92-4D18-B25B-6335A51D8D98}" sibTransId="{55AC4077-0E26-4F29-8C2C-74AA3BBF25F7}"/>
    <dgm:cxn modelId="{F5001235-8A74-4E60-9C67-21EE9387F89E}" srcId="{B9A1F45C-77DB-4E2D-88AB-1C14BBFF21FA}" destId="{582836B0-4DBC-461E-B152-0EF5B990F08C}" srcOrd="3" destOrd="0" parTransId="{A9ED8AA5-FF32-425D-90E0-7B6BAAD60EC2}" sibTransId="{EF571E9C-371C-4167-8E59-C30BDD4443DA}"/>
    <dgm:cxn modelId="{E27DDE19-BACD-499D-B32D-3474563B250F}" type="presOf" srcId="{582836B0-4DBC-461E-B152-0EF5B990F08C}" destId="{55BF8C7D-0703-4DD9-96F0-D07A0BDE4419}" srcOrd="0" destOrd="0" presId="urn:microsoft.com/office/officeart/2005/8/layout/list1"/>
    <dgm:cxn modelId="{CE9B1D99-B51B-4D57-9982-CCB486D5CFE1}" type="presParOf" srcId="{4DBF1A04-0B1F-4D1D-A8C4-080DA2B3EBA9}" destId="{E7DFB4FC-CC9F-4825-B688-38383F71B0F9}" srcOrd="0" destOrd="0" presId="urn:microsoft.com/office/officeart/2005/8/layout/list1"/>
    <dgm:cxn modelId="{A9C07300-F260-4747-AA76-0D7EA90188EE}" type="presParOf" srcId="{E7DFB4FC-CC9F-4825-B688-38383F71B0F9}" destId="{97C96504-5D97-4F8F-B521-77F8D41AEC2C}" srcOrd="0" destOrd="0" presId="urn:microsoft.com/office/officeart/2005/8/layout/list1"/>
    <dgm:cxn modelId="{698E25FE-AE12-4EF8-8398-E47E319640A8}" type="presParOf" srcId="{E7DFB4FC-CC9F-4825-B688-38383F71B0F9}" destId="{0659B997-9A8E-466E-9A73-CF2DBE45CF23}" srcOrd="1" destOrd="0" presId="urn:microsoft.com/office/officeart/2005/8/layout/list1"/>
    <dgm:cxn modelId="{372A34A6-A4E0-44E2-9AA0-BF5CE72302DB}" type="presParOf" srcId="{4DBF1A04-0B1F-4D1D-A8C4-080DA2B3EBA9}" destId="{89240983-C0D3-4A06-9021-A1321CB12A7E}" srcOrd="1" destOrd="0" presId="urn:microsoft.com/office/officeart/2005/8/layout/list1"/>
    <dgm:cxn modelId="{AD9C584B-02FD-4993-9496-C79E8A4B7B9C}" type="presParOf" srcId="{4DBF1A04-0B1F-4D1D-A8C4-080DA2B3EBA9}" destId="{D2225C6E-AE53-4CA4-85A6-303ABECBC0D3}" srcOrd="2" destOrd="0" presId="urn:microsoft.com/office/officeart/2005/8/layout/list1"/>
    <dgm:cxn modelId="{B9C8A74A-6E5B-43AD-8F39-BB4E8A470053}" type="presParOf" srcId="{4DBF1A04-0B1F-4D1D-A8C4-080DA2B3EBA9}" destId="{85F17FD4-CAA2-4A00-8F2F-B5CCEFEEEA87}" srcOrd="3" destOrd="0" presId="urn:microsoft.com/office/officeart/2005/8/layout/list1"/>
    <dgm:cxn modelId="{F3209467-F3DA-4801-AC2C-D9522446FE51}" type="presParOf" srcId="{4DBF1A04-0B1F-4D1D-A8C4-080DA2B3EBA9}" destId="{40E7BAFC-FB89-4D12-8041-002BE0B3F73C}" srcOrd="4" destOrd="0" presId="urn:microsoft.com/office/officeart/2005/8/layout/list1"/>
    <dgm:cxn modelId="{E7EE0059-3B12-43B8-BF7C-AA62DEE8591C}" type="presParOf" srcId="{40E7BAFC-FB89-4D12-8041-002BE0B3F73C}" destId="{BB09591D-02CE-47F9-9A5F-0F59DFB5447E}" srcOrd="0" destOrd="0" presId="urn:microsoft.com/office/officeart/2005/8/layout/list1"/>
    <dgm:cxn modelId="{4FB74C5D-6E28-4ECF-B259-456E1269A438}" type="presParOf" srcId="{40E7BAFC-FB89-4D12-8041-002BE0B3F73C}" destId="{1C7E7FCE-96C5-448F-9FBB-9F2946C3C2B5}" srcOrd="1" destOrd="0" presId="urn:microsoft.com/office/officeart/2005/8/layout/list1"/>
    <dgm:cxn modelId="{5255DE24-2311-4CDA-AEB8-F1A58AA9A30B}" type="presParOf" srcId="{4DBF1A04-0B1F-4D1D-A8C4-080DA2B3EBA9}" destId="{7E69AFA4-036A-4F61-AC5D-7F075E072A1A}" srcOrd="5" destOrd="0" presId="urn:microsoft.com/office/officeart/2005/8/layout/list1"/>
    <dgm:cxn modelId="{B20C0F6A-F5AB-411A-B6A7-6A818315E29D}" type="presParOf" srcId="{4DBF1A04-0B1F-4D1D-A8C4-080DA2B3EBA9}" destId="{CB06799F-58FF-4848-A764-FBE9C41EB1E6}" srcOrd="6" destOrd="0" presId="urn:microsoft.com/office/officeart/2005/8/layout/list1"/>
    <dgm:cxn modelId="{9168FB0C-4633-4BA2-99D9-E25AD0167C17}" type="presParOf" srcId="{4DBF1A04-0B1F-4D1D-A8C4-080DA2B3EBA9}" destId="{A8895DE4-92AB-4A97-BBB3-76E02F516458}" srcOrd="7" destOrd="0" presId="urn:microsoft.com/office/officeart/2005/8/layout/list1"/>
    <dgm:cxn modelId="{6638630F-9750-41B0-9055-B234EA2785E6}" type="presParOf" srcId="{4DBF1A04-0B1F-4D1D-A8C4-080DA2B3EBA9}" destId="{3266033D-6929-4740-A37B-301A17CFCDE8}" srcOrd="8" destOrd="0" presId="urn:microsoft.com/office/officeart/2005/8/layout/list1"/>
    <dgm:cxn modelId="{FE1C5CF4-9F71-432B-AE4D-44B4664FB81A}" type="presParOf" srcId="{3266033D-6929-4740-A37B-301A17CFCDE8}" destId="{E6CCAFED-4C28-4D3C-AA0E-E8A1E0F26450}" srcOrd="0" destOrd="0" presId="urn:microsoft.com/office/officeart/2005/8/layout/list1"/>
    <dgm:cxn modelId="{42EB88EB-4175-47C2-8102-4699D7D4412F}" type="presParOf" srcId="{3266033D-6929-4740-A37B-301A17CFCDE8}" destId="{4842D0A0-861F-4710-A289-9FF35A9D54AB}" srcOrd="1" destOrd="0" presId="urn:microsoft.com/office/officeart/2005/8/layout/list1"/>
    <dgm:cxn modelId="{F2ACA95D-0B87-4E3B-A337-2BDFF47153AC}" type="presParOf" srcId="{4DBF1A04-0B1F-4D1D-A8C4-080DA2B3EBA9}" destId="{F3B5AB6B-1860-4403-AE90-3A438FBFE873}" srcOrd="9" destOrd="0" presId="urn:microsoft.com/office/officeart/2005/8/layout/list1"/>
    <dgm:cxn modelId="{A3438BFD-3D63-4921-8DAB-00EC4E82E906}" type="presParOf" srcId="{4DBF1A04-0B1F-4D1D-A8C4-080DA2B3EBA9}" destId="{9717F755-60C9-43E8-AB95-A49E58F5F915}" srcOrd="10" destOrd="0" presId="urn:microsoft.com/office/officeart/2005/8/layout/list1"/>
    <dgm:cxn modelId="{C9250D67-055E-4510-95ED-FB4CC25D748F}" type="presParOf" srcId="{4DBF1A04-0B1F-4D1D-A8C4-080DA2B3EBA9}" destId="{C3342EC9-9815-4BC1-BDC8-D6DBB33B3CEB}" srcOrd="11" destOrd="0" presId="urn:microsoft.com/office/officeart/2005/8/layout/list1"/>
    <dgm:cxn modelId="{02CCAF86-EF63-4932-9287-7CA7D7B5386B}" type="presParOf" srcId="{4DBF1A04-0B1F-4D1D-A8C4-080DA2B3EBA9}" destId="{56423FB3-CDEF-46D3-B990-B6A153FC1C06}" srcOrd="12" destOrd="0" presId="urn:microsoft.com/office/officeart/2005/8/layout/list1"/>
    <dgm:cxn modelId="{11BB335C-9963-48BC-ABBE-A52F7B7A8E25}" type="presParOf" srcId="{56423FB3-CDEF-46D3-B990-B6A153FC1C06}" destId="{55BF8C7D-0703-4DD9-96F0-D07A0BDE4419}" srcOrd="0" destOrd="0" presId="urn:microsoft.com/office/officeart/2005/8/layout/list1"/>
    <dgm:cxn modelId="{BB76A39A-AE74-46AA-87DF-406AA42C4F91}" type="presParOf" srcId="{56423FB3-CDEF-46D3-B990-B6A153FC1C06}" destId="{FF29541F-B121-4F36-B892-51B5299A2FE9}" srcOrd="1" destOrd="0" presId="urn:microsoft.com/office/officeart/2005/8/layout/list1"/>
    <dgm:cxn modelId="{0C552621-9E0B-4BA2-8D31-C33B8932957A}" type="presParOf" srcId="{4DBF1A04-0B1F-4D1D-A8C4-080DA2B3EBA9}" destId="{473C1CD4-73F0-4F43-BFC7-5C73A759E72A}" srcOrd="13" destOrd="0" presId="urn:microsoft.com/office/officeart/2005/8/layout/list1"/>
    <dgm:cxn modelId="{4893DF28-3F94-4E8C-ADDD-045D2BB54EBD}" type="presParOf" srcId="{4DBF1A04-0B1F-4D1D-A8C4-080DA2B3EBA9}" destId="{E828FD07-B2D5-4175-8831-70432D3AC367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8B8B9E6-4CCB-4154-9FED-CCECAF614277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A06A29A6-4DA9-4940-8B39-1FBBE4B671B4}">
      <dgm:prSet/>
      <dgm:spPr/>
      <dgm:t>
        <a:bodyPr/>
        <a:lstStyle/>
        <a:p>
          <a:pPr rtl="0"/>
          <a:r>
            <a:rPr lang="bn-IN" b="1" cap="none" spc="0" dirty="0" smtClean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</a:rPr>
            <a:t>উপস্থাপন</a:t>
          </a:r>
          <a:endParaRPr lang="en-US" dirty="0"/>
        </a:p>
      </dgm:t>
    </dgm:pt>
    <dgm:pt modelId="{48181D9A-149F-46CE-B187-DB4D8E18E5F7}" type="parTrans" cxnId="{CBBC3347-12A8-4290-A432-DA71BEEAC54A}">
      <dgm:prSet/>
      <dgm:spPr/>
      <dgm:t>
        <a:bodyPr/>
        <a:lstStyle/>
        <a:p>
          <a:endParaRPr lang="en-US"/>
        </a:p>
      </dgm:t>
    </dgm:pt>
    <dgm:pt modelId="{028C0729-8EDE-4F78-AEAB-D87AF8C0CBD9}" type="sibTrans" cxnId="{CBBC3347-12A8-4290-A432-DA71BEEAC54A}">
      <dgm:prSet/>
      <dgm:spPr/>
      <dgm:t>
        <a:bodyPr/>
        <a:lstStyle/>
        <a:p>
          <a:endParaRPr lang="en-US"/>
        </a:p>
      </dgm:t>
    </dgm:pt>
    <dgm:pt modelId="{9AD6E4E5-2D07-4EC1-873A-A5373BC3EBCD}" type="pres">
      <dgm:prSet presAssocID="{C8B8B9E6-4CCB-4154-9FED-CCECAF614277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7B43C68A-D58F-439B-9569-4F613CD3149B}" type="pres">
      <dgm:prSet presAssocID="{A06A29A6-4DA9-4940-8B39-1FBBE4B671B4}" presName="horFlow" presStyleCnt="0"/>
      <dgm:spPr/>
    </dgm:pt>
    <dgm:pt modelId="{CA0803D8-D37A-49D7-8062-B4545C15CBCC}" type="pres">
      <dgm:prSet presAssocID="{A06A29A6-4DA9-4940-8B39-1FBBE4B671B4}" presName="bigChev" presStyleLbl="node1" presStyleIdx="0" presStyleCnt="1"/>
      <dgm:spPr/>
      <dgm:t>
        <a:bodyPr/>
        <a:lstStyle/>
        <a:p>
          <a:endParaRPr lang="en-US"/>
        </a:p>
      </dgm:t>
    </dgm:pt>
  </dgm:ptLst>
  <dgm:cxnLst>
    <dgm:cxn modelId="{CBBC3347-12A8-4290-A432-DA71BEEAC54A}" srcId="{C8B8B9E6-4CCB-4154-9FED-CCECAF614277}" destId="{A06A29A6-4DA9-4940-8B39-1FBBE4B671B4}" srcOrd="0" destOrd="0" parTransId="{48181D9A-149F-46CE-B187-DB4D8E18E5F7}" sibTransId="{028C0729-8EDE-4F78-AEAB-D87AF8C0CBD9}"/>
    <dgm:cxn modelId="{C652EEA4-0684-4F73-9B6F-5954E3B2BA80}" type="presOf" srcId="{C8B8B9E6-4CCB-4154-9FED-CCECAF614277}" destId="{9AD6E4E5-2D07-4EC1-873A-A5373BC3EBCD}" srcOrd="0" destOrd="0" presId="urn:microsoft.com/office/officeart/2005/8/layout/lProcess3"/>
    <dgm:cxn modelId="{CE5B0FBB-4219-4934-A066-FD58E1810516}" type="presOf" srcId="{A06A29A6-4DA9-4940-8B39-1FBBE4B671B4}" destId="{CA0803D8-D37A-49D7-8062-B4545C15CBCC}" srcOrd="0" destOrd="0" presId="urn:microsoft.com/office/officeart/2005/8/layout/lProcess3"/>
    <dgm:cxn modelId="{A43FA79F-5F3F-4EDC-B12D-9661CDF3AB73}" type="presParOf" srcId="{9AD6E4E5-2D07-4EC1-873A-A5373BC3EBCD}" destId="{7B43C68A-D58F-439B-9569-4F613CD3149B}" srcOrd="0" destOrd="0" presId="urn:microsoft.com/office/officeart/2005/8/layout/lProcess3"/>
    <dgm:cxn modelId="{54016344-1FEB-4643-B7D6-DF436A480630}" type="presParOf" srcId="{7B43C68A-D58F-439B-9569-4F613CD3149B}" destId="{CA0803D8-D37A-49D7-8062-B4545C15CBCC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815C256-3477-495B-94D1-07C44D054BC0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4CD8775-AD21-4A9B-929C-578B44C524AE}">
      <dgm:prSet phldrT="[Text]" custT="1"/>
      <dgm:spPr/>
      <dgm:t>
        <a:bodyPr/>
        <a:lstStyle/>
        <a:p>
          <a:r>
            <a:rPr lang="bn-IN" sz="4000" dirty="0" smtClean="0">
              <a:latin typeface="Nikosh" panose="02000000000000000000" pitchFamily="2" charset="0"/>
              <a:cs typeface="Nikosh" panose="02000000000000000000" pitchFamily="2" charset="0"/>
            </a:rPr>
            <a:t>ই-সেবা</a:t>
          </a:r>
          <a:endParaRPr lang="en-US" sz="4000" dirty="0">
            <a:latin typeface="Nikosh" panose="02000000000000000000" pitchFamily="2" charset="0"/>
            <a:cs typeface="Nikosh" panose="02000000000000000000" pitchFamily="2" charset="0"/>
          </a:endParaRPr>
        </a:p>
      </dgm:t>
    </dgm:pt>
    <dgm:pt modelId="{EE690B87-66D4-4734-80DE-3ABC31B87D6A}" type="parTrans" cxnId="{CAEE2C77-3569-4552-85E1-E53CCB918584}">
      <dgm:prSet/>
      <dgm:spPr/>
      <dgm:t>
        <a:bodyPr/>
        <a:lstStyle/>
        <a:p>
          <a:endParaRPr lang="en-US"/>
        </a:p>
      </dgm:t>
    </dgm:pt>
    <dgm:pt modelId="{242AB027-9411-4DB9-A40C-C9616E8E1DC5}" type="sibTrans" cxnId="{CAEE2C77-3569-4552-85E1-E53CCB918584}">
      <dgm:prSet/>
      <dgm:spPr/>
      <dgm:t>
        <a:bodyPr/>
        <a:lstStyle/>
        <a:p>
          <a:endParaRPr lang="en-US"/>
        </a:p>
      </dgm:t>
    </dgm:pt>
    <dgm:pt modelId="{DDE464FF-E7C5-4B2A-A289-B59379731C16}">
      <dgm:prSet phldrT="[Text]" custT="1"/>
      <dgm:spPr/>
      <dgm:t>
        <a:bodyPr/>
        <a:lstStyle/>
        <a:p>
          <a:r>
            <a:rPr lang="bn-IN" sz="1800" dirty="0" smtClean="0">
              <a:latin typeface="Nikosh" panose="02000000000000000000" pitchFamily="2" charset="0"/>
              <a:cs typeface="Nikosh" panose="02000000000000000000" pitchFamily="2" charset="0"/>
            </a:rPr>
            <a:t>রেলওয়ে </a:t>
          </a:r>
          <a:r>
            <a:rPr lang="bn-IN" sz="1400" dirty="0" smtClean="0">
              <a:latin typeface="Nikosh" panose="02000000000000000000" pitchFamily="2" charset="0"/>
              <a:cs typeface="Nikosh" panose="02000000000000000000" pitchFamily="2" charset="0"/>
            </a:rPr>
            <a:t>ই-টিকিটিং/ মোবাইল </a:t>
          </a:r>
          <a:r>
            <a:rPr lang="bn-IN" sz="1800" dirty="0" smtClean="0">
              <a:latin typeface="Nikosh" panose="02000000000000000000" pitchFamily="2" charset="0"/>
              <a:cs typeface="Nikosh" panose="02000000000000000000" pitchFamily="2" charset="0"/>
            </a:rPr>
            <a:t>টিকিটিং</a:t>
          </a:r>
          <a:endParaRPr lang="en-US" sz="1800" dirty="0">
            <a:latin typeface="Nikosh" panose="02000000000000000000" pitchFamily="2" charset="0"/>
            <a:cs typeface="Nikosh" panose="02000000000000000000" pitchFamily="2" charset="0"/>
          </a:endParaRPr>
        </a:p>
      </dgm:t>
    </dgm:pt>
    <dgm:pt modelId="{38F0778E-1256-4E63-9E01-5BD9F5C81542}" type="parTrans" cxnId="{E37C4B27-0BFA-4121-B7A5-06D683D6DA0B}">
      <dgm:prSet/>
      <dgm:spPr/>
      <dgm:t>
        <a:bodyPr/>
        <a:lstStyle/>
        <a:p>
          <a:endParaRPr lang="en-US"/>
        </a:p>
      </dgm:t>
    </dgm:pt>
    <dgm:pt modelId="{E80A6F28-942B-44DB-AF0D-E22A0C346BEB}" type="sibTrans" cxnId="{E37C4B27-0BFA-4121-B7A5-06D683D6DA0B}">
      <dgm:prSet/>
      <dgm:spPr/>
      <dgm:t>
        <a:bodyPr/>
        <a:lstStyle/>
        <a:p>
          <a:endParaRPr lang="en-US"/>
        </a:p>
      </dgm:t>
    </dgm:pt>
    <dgm:pt modelId="{EEC62E88-A109-40DC-8592-2B1C8373D3AB}">
      <dgm:prSet phldrT="[Text]" custT="1"/>
      <dgm:spPr/>
      <dgm:t>
        <a:bodyPr/>
        <a:lstStyle/>
        <a:p>
          <a:r>
            <a:rPr lang="bn-IN" sz="3200" dirty="0" smtClean="0">
              <a:latin typeface="Nikosh" panose="02000000000000000000" pitchFamily="2" charset="0"/>
              <a:cs typeface="Nikosh" panose="02000000000000000000" pitchFamily="2" charset="0"/>
            </a:rPr>
            <a:t>ই-পূর্জি</a:t>
          </a:r>
          <a:endParaRPr lang="en-US" sz="3200" dirty="0">
            <a:latin typeface="Nikosh" panose="02000000000000000000" pitchFamily="2" charset="0"/>
            <a:cs typeface="Nikosh" panose="02000000000000000000" pitchFamily="2" charset="0"/>
          </a:endParaRPr>
        </a:p>
      </dgm:t>
    </dgm:pt>
    <dgm:pt modelId="{C3BB1895-8DCD-4051-A382-73DA58ED081E}" type="parTrans" cxnId="{37A69F57-D6DD-44B3-A5A4-DAF4E56A7576}">
      <dgm:prSet/>
      <dgm:spPr/>
      <dgm:t>
        <a:bodyPr/>
        <a:lstStyle/>
        <a:p>
          <a:endParaRPr lang="en-US"/>
        </a:p>
      </dgm:t>
    </dgm:pt>
    <dgm:pt modelId="{83101E5C-19E0-424C-943A-E0357C50F3B7}" type="sibTrans" cxnId="{37A69F57-D6DD-44B3-A5A4-DAF4E56A7576}">
      <dgm:prSet/>
      <dgm:spPr/>
      <dgm:t>
        <a:bodyPr/>
        <a:lstStyle/>
        <a:p>
          <a:endParaRPr lang="en-US"/>
        </a:p>
      </dgm:t>
    </dgm:pt>
    <dgm:pt modelId="{393889B5-3183-4BB4-AA8A-45CCA76DAA8D}">
      <dgm:prSet phldrT="[Text]" custT="1"/>
      <dgm:spPr/>
      <dgm:t>
        <a:bodyPr/>
        <a:lstStyle/>
        <a:p>
          <a:r>
            <a:rPr lang="bn-IN" sz="2400" dirty="0" smtClean="0">
              <a:latin typeface="Nikosh" panose="02000000000000000000" pitchFamily="2" charset="0"/>
              <a:cs typeface="Nikosh" panose="02000000000000000000" pitchFamily="2" charset="0"/>
            </a:rPr>
            <a:t>ই-পর্চা সেবা</a:t>
          </a:r>
          <a:endParaRPr lang="en-US" sz="2400" dirty="0">
            <a:latin typeface="Nikosh" panose="02000000000000000000" pitchFamily="2" charset="0"/>
            <a:cs typeface="Nikosh" panose="02000000000000000000" pitchFamily="2" charset="0"/>
          </a:endParaRPr>
        </a:p>
      </dgm:t>
    </dgm:pt>
    <dgm:pt modelId="{9A1289B8-E15D-4364-ABE5-5585291CDDC2}" type="parTrans" cxnId="{A57BDA82-DD20-4323-8CFF-E19901A18EEE}">
      <dgm:prSet/>
      <dgm:spPr/>
      <dgm:t>
        <a:bodyPr/>
        <a:lstStyle/>
        <a:p>
          <a:endParaRPr lang="en-US"/>
        </a:p>
      </dgm:t>
    </dgm:pt>
    <dgm:pt modelId="{1C53355D-ABDA-472D-A120-A25CB9B56482}" type="sibTrans" cxnId="{A57BDA82-DD20-4323-8CFF-E19901A18EEE}">
      <dgm:prSet/>
      <dgm:spPr/>
      <dgm:t>
        <a:bodyPr/>
        <a:lstStyle/>
        <a:p>
          <a:endParaRPr lang="en-US"/>
        </a:p>
      </dgm:t>
    </dgm:pt>
    <dgm:pt modelId="{230A94A8-F654-4719-93F0-D61C94C71490}">
      <dgm:prSet phldrT="[Text]" custT="1"/>
      <dgm:spPr/>
      <dgm:t>
        <a:bodyPr/>
        <a:lstStyle/>
        <a:p>
          <a:r>
            <a:rPr lang="bn-IN" sz="2400" dirty="0" smtClean="0">
              <a:latin typeface="Nikosh" panose="02000000000000000000" pitchFamily="2" charset="0"/>
              <a:cs typeface="Nikosh" panose="02000000000000000000" pitchFamily="2" charset="0"/>
            </a:rPr>
            <a:t>ই-স্বাস্থ্য সেবা</a:t>
          </a:r>
          <a:endParaRPr lang="en-US" sz="2400" dirty="0">
            <a:latin typeface="Nikosh" panose="02000000000000000000" pitchFamily="2" charset="0"/>
            <a:cs typeface="Nikosh" panose="02000000000000000000" pitchFamily="2" charset="0"/>
          </a:endParaRPr>
        </a:p>
      </dgm:t>
    </dgm:pt>
    <dgm:pt modelId="{52F34E82-B2C0-428D-909D-AAF716225F21}" type="parTrans" cxnId="{3DBD33A0-3CAF-4AB4-9A15-9CE486393326}">
      <dgm:prSet/>
      <dgm:spPr/>
      <dgm:t>
        <a:bodyPr/>
        <a:lstStyle/>
        <a:p>
          <a:endParaRPr lang="en-US"/>
        </a:p>
      </dgm:t>
    </dgm:pt>
    <dgm:pt modelId="{53D19281-B4B5-4FFC-A375-29B79314D800}" type="sibTrans" cxnId="{3DBD33A0-3CAF-4AB4-9A15-9CE486393326}">
      <dgm:prSet/>
      <dgm:spPr/>
      <dgm:t>
        <a:bodyPr/>
        <a:lstStyle/>
        <a:p>
          <a:endParaRPr lang="en-US"/>
        </a:p>
      </dgm:t>
    </dgm:pt>
    <dgm:pt modelId="{E9A917CA-8290-4BFD-9F08-35C6AAEB2903}">
      <dgm:prSet custT="1"/>
      <dgm:spPr/>
      <dgm:t>
        <a:bodyPr/>
        <a:lstStyle/>
        <a:p>
          <a:r>
            <a:rPr lang="bn-IN" sz="1800" dirty="0" smtClean="0">
              <a:latin typeface="Nikosh" panose="02000000000000000000" pitchFamily="2" charset="0"/>
              <a:cs typeface="Nikosh" panose="02000000000000000000" pitchFamily="2" charset="0"/>
            </a:rPr>
            <a:t>ইলেকট্রনিক মানি ট্রান্সফার</a:t>
          </a:r>
          <a:endParaRPr lang="en-US" sz="1800" dirty="0">
            <a:latin typeface="Nikosh" panose="02000000000000000000" pitchFamily="2" charset="0"/>
            <a:cs typeface="Nikosh" panose="02000000000000000000" pitchFamily="2" charset="0"/>
          </a:endParaRPr>
        </a:p>
      </dgm:t>
    </dgm:pt>
    <dgm:pt modelId="{01334207-C757-4D39-B8AB-3EEF4285463D}" type="parTrans" cxnId="{A34BFDAF-F9F2-4EF9-B316-216102F4A724}">
      <dgm:prSet/>
      <dgm:spPr/>
      <dgm:t>
        <a:bodyPr/>
        <a:lstStyle/>
        <a:p>
          <a:endParaRPr lang="en-US"/>
        </a:p>
      </dgm:t>
    </dgm:pt>
    <dgm:pt modelId="{50D772D1-40F3-44D7-9811-3D8E3B8CE285}" type="sibTrans" cxnId="{A34BFDAF-F9F2-4EF9-B316-216102F4A724}">
      <dgm:prSet/>
      <dgm:spPr/>
      <dgm:t>
        <a:bodyPr/>
        <a:lstStyle/>
        <a:p>
          <a:endParaRPr lang="en-US"/>
        </a:p>
      </dgm:t>
    </dgm:pt>
    <dgm:pt modelId="{1203B065-71E0-4224-84C1-ADE5A28AE700}" type="pres">
      <dgm:prSet presAssocID="{9815C256-3477-495B-94D1-07C44D054BC0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C51337E-721F-4495-9322-40729FD17E66}" type="pres">
      <dgm:prSet presAssocID="{C4CD8775-AD21-4A9B-929C-578B44C524AE}" presName="centerShape" presStyleLbl="node0" presStyleIdx="0" presStyleCnt="1" custLinFactNeighborX="-1640" custLinFactNeighborY="4263"/>
      <dgm:spPr/>
      <dgm:t>
        <a:bodyPr/>
        <a:lstStyle/>
        <a:p>
          <a:endParaRPr lang="en-US"/>
        </a:p>
      </dgm:t>
    </dgm:pt>
    <dgm:pt modelId="{455EDC5E-AC24-4F28-A159-5B876156AC6B}" type="pres">
      <dgm:prSet presAssocID="{DDE464FF-E7C5-4B2A-A289-B59379731C16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411193-9C52-4BD6-967A-9C11DA1AD116}" type="pres">
      <dgm:prSet presAssocID="{DDE464FF-E7C5-4B2A-A289-B59379731C16}" presName="dummy" presStyleCnt="0"/>
      <dgm:spPr/>
    </dgm:pt>
    <dgm:pt modelId="{39DE6744-EB04-4FBE-B0D7-1EFAB113E0C3}" type="pres">
      <dgm:prSet presAssocID="{E80A6F28-942B-44DB-AF0D-E22A0C346BEB}" presName="sibTrans" presStyleLbl="sibTrans2D1" presStyleIdx="0" presStyleCnt="5"/>
      <dgm:spPr/>
      <dgm:t>
        <a:bodyPr/>
        <a:lstStyle/>
        <a:p>
          <a:endParaRPr lang="en-US"/>
        </a:p>
      </dgm:t>
    </dgm:pt>
    <dgm:pt modelId="{D360F199-01D5-4200-BDE5-96363D3C0B4C}" type="pres">
      <dgm:prSet presAssocID="{EEC62E88-A109-40DC-8592-2B1C8373D3AB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951CA2-2CBC-4B41-A45A-EE7E963686A4}" type="pres">
      <dgm:prSet presAssocID="{EEC62E88-A109-40DC-8592-2B1C8373D3AB}" presName="dummy" presStyleCnt="0"/>
      <dgm:spPr/>
    </dgm:pt>
    <dgm:pt modelId="{FE53C8D9-7BC0-4D33-8F36-3A38F3807840}" type="pres">
      <dgm:prSet presAssocID="{83101E5C-19E0-424C-943A-E0357C50F3B7}" presName="sibTrans" presStyleLbl="sibTrans2D1" presStyleIdx="1" presStyleCnt="5"/>
      <dgm:spPr/>
      <dgm:t>
        <a:bodyPr/>
        <a:lstStyle/>
        <a:p>
          <a:endParaRPr lang="en-US"/>
        </a:p>
      </dgm:t>
    </dgm:pt>
    <dgm:pt modelId="{738D2852-748F-4180-8DE2-BB0D1938F3B7}" type="pres">
      <dgm:prSet presAssocID="{E9A917CA-8290-4BFD-9F08-35C6AAEB2903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5EC43D-4CA8-4273-AD00-8552E9C77999}" type="pres">
      <dgm:prSet presAssocID="{E9A917CA-8290-4BFD-9F08-35C6AAEB2903}" presName="dummy" presStyleCnt="0"/>
      <dgm:spPr/>
    </dgm:pt>
    <dgm:pt modelId="{EBCC9A2C-B1B3-4611-83A2-AF85EEBC897E}" type="pres">
      <dgm:prSet presAssocID="{50D772D1-40F3-44D7-9811-3D8E3B8CE285}" presName="sibTrans" presStyleLbl="sibTrans2D1" presStyleIdx="2" presStyleCnt="5"/>
      <dgm:spPr/>
      <dgm:t>
        <a:bodyPr/>
        <a:lstStyle/>
        <a:p>
          <a:endParaRPr lang="en-US"/>
        </a:p>
      </dgm:t>
    </dgm:pt>
    <dgm:pt modelId="{E51A3E09-D39E-4E80-921C-B5F4AA58E6BD}" type="pres">
      <dgm:prSet presAssocID="{393889B5-3183-4BB4-AA8A-45CCA76DAA8D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8CDC2D-808C-4697-9631-A5ED1CA804A1}" type="pres">
      <dgm:prSet presAssocID="{393889B5-3183-4BB4-AA8A-45CCA76DAA8D}" presName="dummy" presStyleCnt="0"/>
      <dgm:spPr/>
    </dgm:pt>
    <dgm:pt modelId="{E875FB00-157D-41F3-B1E6-2E3C3E165EC7}" type="pres">
      <dgm:prSet presAssocID="{1C53355D-ABDA-472D-A120-A25CB9B56482}" presName="sibTrans" presStyleLbl="sibTrans2D1" presStyleIdx="3" presStyleCnt="5"/>
      <dgm:spPr/>
      <dgm:t>
        <a:bodyPr/>
        <a:lstStyle/>
        <a:p>
          <a:endParaRPr lang="en-US"/>
        </a:p>
      </dgm:t>
    </dgm:pt>
    <dgm:pt modelId="{23C4E135-1B5A-4BA9-BAE1-6108350BE676}" type="pres">
      <dgm:prSet presAssocID="{230A94A8-F654-4719-93F0-D61C94C71490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30F657-4D77-4E8A-8163-3938276BCF78}" type="pres">
      <dgm:prSet presAssocID="{230A94A8-F654-4719-93F0-D61C94C71490}" presName="dummy" presStyleCnt="0"/>
      <dgm:spPr/>
    </dgm:pt>
    <dgm:pt modelId="{2670373E-54DA-4D2B-819F-56469B0E49E6}" type="pres">
      <dgm:prSet presAssocID="{53D19281-B4B5-4FFC-A375-29B79314D800}" presName="sibTrans" presStyleLbl="sibTrans2D1" presStyleIdx="4" presStyleCnt="5"/>
      <dgm:spPr/>
      <dgm:t>
        <a:bodyPr/>
        <a:lstStyle/>
        <a:p>
          <a:endParaRPr lang="en-US"/>
        </a:p>
      </dgm:t>
    </dgm:pt>
  </dgm:ptLst>
  <dgm:cxnLst>
    <dgm:cxn modelId="{1B141235-4C2F-42E2-BFB1-8303FF361267}" type="presOf" srcId="{DDE464FF-E7C5-4B2A-A289-B59379731C16}" destId="{455EDC5E-AC24-4F28-A159-5B876156AC6B}" srcOrd="0" destOrd="0" presId="urn:microsoft.com/office/officeart/2005/8/layout/radial6"/>
    <dgm:cxn modelId="{2EC76F3F-4A85-4A37-B8CC-310C4452BA4C}" type="presOf" srcId="{53D19281-B4B5-4FFC-A375-29B79314D800}" destId="{2670373E-54DA-4D2B-819F-56469B0E49E6}" srcOrd="0" destOrd="0" presId="urn:microsoft.com/office/officeart/2005/8/layout/radial6"/>
    <dgm:cxn modelId="{EFDCCDCE-E9A5-4D84-B6F8-1541CCEE3D6C}" type="presOf" srcId="{83101E5C-19E0-424C-943A-E0357C50F3B7}" destId="{FE53C8D9-7BC0-4D33-8F36-3A38F3807840}" srcOrd="0" destOrd="0" presId="urn:microsoft.com/office/officeart/2005/8/layout/radial6"/>
    <dgm:cxn modelId="{CAEE2C77-3569-4552-85E1-E53CCB918584}" srcId="{9815C256-3477-495B-94D1-07C44D054BC0}" destId="{C4CD8775-AD21-4A9B-929C-578B44C524AE}" srcOrd="0" destOrd="0" parTransId="{EE690B87-66D4-4734-80DE-3ABC31B87D6A}" sibTransId="{242AB027-9411-4DB9-A40C-C9616E8E1DC5}"/>
    <dgm:cxn modelId="{E977092C-79B5-434E-AA7C-AEFF6154255F}" type="presOf" srcId="{50D772D1-40F3-44D7-9811-3D8E3B8CE285}" destId="{EBCC9A2C-B1B3-4611-83A2-AF85EEBC897E}" srcOrd="0" destOrd="0" presId="urn:microsoft.com/office/officeart/2005/8/layout/radial6"/>
    <dgm:cxn modelId="{2C82F146-573A-46F7-A673-AC4BCBA013E1}" type="presOf" srcId="{1C53355D-ABDA-472D-A120-A25CB9B56482}" destId="{E875FB00-157D-41F3-B1E6-2E3C3E165EC7}" srcOrd="0" destOrd="0" presId="urn:microsoft.com/office/officeart/2005/8/layout/radial6"/>
    <dgm:cxn modelId="{63053EBA-6E32-4896-AD2A-F813D8636C71}" type="presOf" srcId="{9815C256-3477-495B-94D1-07C44D054BC0}" destId="{1203B065-71E0-4224-84C1-ADE5A28AE700}" srcOrd="0" destOrd="0" presId="urn:microsoft.com/office/officeart/2005/8/layout/radial6"/>
    <dgm:cxn modelId="{6165C566-642D-48FD-BBE6-8BA2EA06DB60}" type="presOf" srcId="{EEC62E88-A109-40DC-8592-2B1C8373D3AB}" destId="{D360F199-01D5-4200-BDE5-96363D3C0B4C}" srcOrd="0" destOrd="0" presId="urn:microsoft.com/office/officeart/2005/8/layout/radial6"/>
    <dgm:cxn modelId="{3DBD33A0-3CAF-4AB4-9A15-9CE486393326}" srcId="{C4CD8775-AD21-4A9B-929C-578B44C524AE}" destId="{230A94A8-F654-4719-93F0-D61C94C71490}" srcOrd="4" destOrd="0" parTransId="{52F34E82-B2C0-428D-909D-AAF716225F21}" sibTransId="{53D19281-B4B5-4FFC-A375-29B79314D800}"/>
    <dgm:cxn modelId="{CF828AEB-BE6D-4A9D-8624-D5D7F28C739B}" type="presOf" srcId="{E80A6F28-942B-44DB-AF0D-E22A0C346BEB}" destId="{39DE6744-EB04-4FBE-B0D7-1EFAB113E0C3}" srcOrd="0" destOrd="0" presId="urn:microsoft.com/office/officeart/2005/8/layout/radial6"/>
    <dgm:cxn modelId="{A57BDA82-DD20-4323-8CFF-E19901A18EEE}" srcId="{C4CD8775-AD21-4A9B-929C-578B44C524AE}" destId="{393889B5-3183-4BB4-AA8A-45CCA76DAA8D}" srcOrd="3" destOrd="0" parTransId="{9A1289B8-E15D-4364-ABE5-5585291CDDC2}" sibTransId="{1C53355D-ABDA-472D-A120-A25CB9B56482}"/>
    <dgm:cxn modelId="{E37C4B27-0BFA-4121-B7A5-06D683D6DA0B}" srcId="{C4CD8775-AD21-4A9B-929C-578B44C524AE}" destId="{DDE464FF-E7C5-4B2A-A289-B59379731C16}" srcOrd="0" destOrd="0" parTransId="{38F0778E-1256-4E63-9E01-5BD9F5C81542}" sibTransId="{E80A6F28-942B-44DB-AF0D-E22A0C346BEB}"/>
    <dgm:cxn modelId="{F6B34633-0C59-4052-9D48-0E89434E3713}" type="presOf" srcId="{E9A917CA-8290-4BFD-9F08-35C6AAEB2903}" destId="{738D2852-748F-4180-8DE2-BB0D1938F3B7}" srcOrd="0" destOrd="0" presId="urn:microsoft.com/office/officeart/2005/8/layout/radial6"/>
    <dgm:cxn modelId="{37A69F57-D6DD-44B3-A5A4-DAF4E56A7576}" srcId="{C4CD8775-AD21-4A9B-929C-578B44C524AE}" destId="{EEC62E88-A109-40DC-8592-2B1C8373D3AB}" srcOrd="1" destOrd="0" parTransId="{C3BB1895-8DCD-4051-A382-73DA58ED081E}" sibTransId="{83101E5C-19E0-424C-943A-E0357C50F3B7}"/>
    <dgm:cxn modelId="{B93A534F-1132-4B47-A813-5EC7FFA27F77}" type="presOf" srcId="{393889B5-3183-4BB4-AA8A-45CCA76DAA8D}" destId="{E51A3E09-D39E-4E80-921C-B5F4AA58E6BD}" srcOrd="0" destOrd="0" presId="urn:microsoft.com/office/officeart/2005/8/layout/radial6"/>
    <dgm:cxn modelId="{A34BFDAF-F9F2-4EF9-B316-216102F4A724}" srcId="{C4CD8775-AD21-4A9B-929C-578B44C524AE}" destId="{E9A917CA-8290-4BFD-9F08-35C6AAEB2903}" srcOrd="2" destOrd="0" parTransId="{01334207-C757-4D39-B8AB-3EEF4285463D}" sibTransId="{50D772D1-40F3-44D7-9811-3D8E3B8CE285}"/>
    <dgm:cxn modelId="{EEDB37E9-B536-4D13-B688-9E3DC0415CBB}" type="presOf" srcId="{C4CD8775-AD21-4A9B-929C-578B44C524AE}" destId="{BC51337E-721F-4495-9322-40729FD17E66}" srcOrd="0" destOrd="0" presId="urn:microsoft.com/office/officeart/2005/8/layout/radial6"/>
    <dgm:cxn modelId="{2604BC3D-B5FA-4227-8416-9BAFB1775097}" type="presOf" srcId="{230A94A8-F654-4719-93F0-D61C94C71490}" destId="{23C4E135-1B5A-4BA9-BAE1-6108350BE676}" srcOrd="0" destOrd="0" presId="urn:microsoft.com/office/officeart/2005/8/layout/radial6"/>
    <dgm:cxn modelId="{12BEFAAF-43C4-49FE-A564-0FBD646D6EB3}" type="presParOf" srcId="{1203B065-71E0-4224-84C1-ADE5A28AE700}" destId="{BC51337E-721F-4495-9322-40729FD17E66}" srcOrd="0" destOrd="0" presId="urn:microsoft.com/office/officeart/2005/8/layout/radial6"/>
    <dgm:cxn modelId="{36749CB1-AA2D-4E3B-85BD-38AAF0F634C1}" type="presParOf" srcId="{1203B065-71E0-4224-84C1-ADE5A28AE700}" destId="{455EDC5E-AC24-4F28-A159-5B876156AC6B}" srcOrd="1" destOrd="0" presId="urn:microsoft.com/office/officeart/2005/8/layout/radial6"/>
    <dgm:cxn modelId="{E7CDCEDC-F124-4BB9-8A79-DE6F100EE3EA}" type="presParOf" srcId="{1203B065-71E0-4224-84C1-ADE5A28AE700}" destId="{66411193-9C52-4BD6-967A-9C11DA1AD116}" srcOrd="2" destOrd="0" presId="urn:microsoft.com/office/officeart/2005/8/layout/radial6"/>
    <dgm:cxn modelId="{715ECDF3-B5CE-4380-912B-9F705AF188D3}" type="presParOf" srcId="{1203B065-71E0-4224-84C1-ADE5A28AE700}" destId="{39DE6744-EB04-4FBE-B0D7-1EFAB113E0C3}" srcOrd="3" destOrd="0" presId="urn:microsoft.com/office/officeart/2005/8/layout/radial6"/>
    <dgm:cxn modelId="{4776E03C-63EC-44BA-9FA7-AF63A4BA4EC6}" type="presParOf" srcId="{1203B065-71E0-4224-84C1-ADE5A28AE700}" destId="{D360F199-01D5-4200-BDE5-96363D3C0B4C}" srcOrd="4" destOrd="0" presId="urn:microsoft.com/office/officeart/2005/8/layout/radial6"/>
    <dgm:cxn modelId="{D90A6BAB-4F9D-4763-A6B1-C52E808F37C1}" type="presParOf" srcId="{1203B065-71E0-4224-84C1-ADE5A28AE700}" destId="{DF951CA2-2CBC-4B41-A45A-EE7E963686A4}" srcOrd="5" destOrd="0" presId="urn:microsoft.com/office/officeart/2005/8/layout/radial6"/>
    <dgm:cxn modelId="{29B01D8C-24DE-469B-B7A4-F7B049FE73FD}" type="presParOf" srcId="{1203B065-71E0-4224-84C1-ADE5A28AE700}" destId="{FE53C8D9-7BC0-4D33-8F36-3A38F3807840}" srcOrd="6" destOrd="0" presId="urn:microsoft.com/office/officeart/2005/8/layout/radial6"/>
    <dgm:cxn modelId="{CCEB5B1F-2F91-4ED6-846A-41FC789AADC1}" type="presParOf" srcId="{1203B065-71E0-4224-84C1-ADE5A28AE700}" destId="{738D2852-748F-4180-8DE2-BB0D1938F3B7}" srcOrd="7" destOrd="0" presId="urn:microsoft.com/office/officeart/2005/8/layout/radial6"/>
    <dgm:cxn modelId="{B4128441-C994-4F77-952D-6DF5B146882D}" type="presParOf" srcId="{1203B065-71E0-4224-84C1-ADE5A28AE700}" destId="{7E5EC43D-4CA8-4273-AD00-8552E9C77999}" srcOrd="8" destOrd="0" presId="urn:microsoft.com/office/officeart/2005/8/layout/radial6"/>
    <dgm:cxn modelId="{5F4D91B9-1FD0-47C9-BADB-AB424DC83555}" type="presParOf" srcId="{1203B065-71E0-4224-84C1-ADE5A28AE700}" destId="{EBCC9A2C-B1B3-4611-83A2-AF85EEBC897E}" srcOrd="9" destOrd="0" presId="urn:microsoft.com/office/officeart/2005/8/layout/radial6"/>
    <dgm:cxn modelId="{1C6B0BA7-AAF4-478E-A034-0C29DA65DCF6}" type="presParOf" srcId="{1203B065-71E0-4224-84C1-ADE5A28AE700}" destId="{E51A3E09-D39E-4E80-921C-B5F4AA58E6BD}" srcOrd="10" destOrd="0" presId="urn:microsoft.com/office/officeart/2005/8/layout/radial6"/>
    <dgm:cxn modelId="{C778B97B-F023-4360-8131-75C6CEABEAD2}" type="presParOf" srcId="{1203B065-71E0-4224-84C1-ADE5A28AE700}" destId="{C98CDC2D-808C-4697-9631-A5ED1CA804A1}" srcOrd="11" destOrd="0" presId="urn:microsoft.com/office/officeart/2005/8/layout/radial6"/>
    <dgm:cxn modelId="{5425EF93-D55D-4761-9E54-57A917EE3961}" type="presParOf" srcId="{1203B065-71E0-4224-84C1-ADE5A28AE700}" destId="{E875FB00-157D-41F3-B1E6-2E3C3E165EC7}" srcOrd="12" destOrd="0" presId="urn:microsoft.com/office/officeart/2005/8/layout/radial6"/>
    <dgm:cxn modelId="{3317A796-673E-4EEC-8645-0AB21F67246B}" type="presParOf" srcId="{1203B065-71E0-4224-84C1-ADE5A28AE700}" destId="{23C4E135-1B5A-4BA9-BAE1-6108350BE676}" srcOrd="13" destOrd="0" presId="urn:microsoft.com/office/officeart/2005/8/layout/radial6"/>
    <dgm:cxn modelId="{E593D233-1BE6-45C3-B81D-8D6B3033178A}" type="presParOf" srcId="{1203B065-71E0-4224-84C1-ADE5A28AE700}" destId="{F130F657-4D77-4E8A-8163-3938276BCF78}" srcOrd="14" destOrd="0" presId="urn:microsoft.com/office/officeart/2005/8/layout/radial6"/>
    <dgm:cxn modelId="{E6A17425-71F2-4028-86E0-4CEACD232A97}" type="presParOf" srcId="{1203B065-71E0-4224-84C1-ADE5A28AE700}" destId="{2670373E-54DA-4D2B-819F-56469B0E49E6}" srcOrd="15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225C6E-AE53-4CA4-85A6-303ABECBC0D3}">
      <dsp:nvSpPr>
        <dsp:cNvPr id="0" name=""/>
        <dsp:cNvSpPr/>
      </dsp:nvSpPr>
      <dsp:spPr>
        <a:xfrm>
          <a:off x="0" y="340346"/>
          <a:ext cx="9143999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59B997-9A8E-466E-9A73-CF2DBE45CF23}">
      <dsp:nvSpPr>
        <dsp:cNvPr id="0" name=""/>
        <dsp:cNvSpPr/>
      </dsp:nvSpPr>
      <dsp:spPr>
        <a:xfrm>
          <a:off x="446483" y="0"/>
          <a:ext cx="6400799" cy="6199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kern="1200" dirty="0" smtClean="0">
              <a:latin typeface="Nikosh" panose="02000000000000000000" pitchFamily="2" charset="0"/>
              <a:cs typeface="Nikosh" panose="02000000000000000000" pitchFamily="2" charset="0"/>
            </a:rPr>
            <a:t>একুশ শতক এবং তথ্য </a:t>
          </a:r>
          <a:r>
            <a:rPr lang="en-US" sz="2800" kern="1200" dirty="0" smtClean="0">
              <a:latin typeface="Nikosh" panose="02000000000000000000" pitchFamily="2" charset="0"/>
              <a:cs typeface="Nikosh" panose="02000000000000000000" pitchFamily="2" charset="0"/>
            </a:rPr>
            <a:t>ও</a:t>
          </a:r>
          <a:r>
            <a:rPr lang="bn-IN" sz="2800" kern="1200" dirty="0" smtClean="0">
              <a:latin typeface="Nikosh" panose="02000000000000000000" pitchFamily="2" charset="0"/>
              <a:cs typeface="Nikosh" panose="02000000000000000000" pitchFamily="2" charset="0"/>
            </a:rPr>
            <a:t> যোগাযোগ প্রযুক্তি </a:t>
          </a:r>
          <a:endParaRPr lang="en-US" sz="2800" kern="1200" dirty="0"/>
        </a:p>
      </dsp:txBody>
      <dsp:txXfrm>
        <a:off x="476745" y="30262"/>
        <a:ext cx="6340275" cy="559396"/>
      </dsp:txXfrm>
    </dsp:sp>
    <dsp:sp modelId="{CB06799F-58FF-4848-A764-FBE9C41EB1E6}">
      <dsp:nvSpPr>
        <dsp:cNvPr id="0" name=""/>
        <dsp:cNvSpPr/>
      </dsp:nvSpPr>
      <dsp:spPr>
        <a:xfrm>
          <a:off x="0" y="1292906"/>
          <a:ext cx="9143999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7E7FCE-96C5-448F-9FBB-9F2946C3C2B5}">
      <dsp:nvSpPr>
        <dsp:cNvPr id="0" name=""/>
        <dsp:cNvSpPr/>
      </dsp:nvSpPr>
      <dsp:spPr>
        <a:xfrm>
          <a:off x="457199" y="982946"/>
          <a:ext cx="6400799" cy="6199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kern="1200" dirty="0" smtClean="0">
              <a:latin typeface="Nikosh" panose="02000000000000000000" pitchFamily="2" charset="0"/>
              <a:cs typeface="Nikosh" panose="02000000000000000000" pitchFamily="2" charset="0"/>
            </a:rPr>
            <a:t>তথ্য যোগাযোগ প্রযুক্তির বিকাশে উল্লেখযোগ্য ব্যক্তিত্ব</a:t>
          </a:r>
          <a:endParaRPr lang="en-US" sz="2800" kern="1200" dirty="0"/>
        </a:p>
      </dsp:txBody>
      <dsp:txXfrm>
        <a:off x="487461" y="1013208"/>
        <a:ext cx="6340275" cy="559396"/>
      </dsp:txXfrm>
    </dsp:sp>
    <dsp:sp modelId="{9717F755-60C9-43E8-AB95-A49E58F5F915}">
      <dsp:nvSpPr>
        <dsp:cNvPr id="0" name=""/>
        <dsp:cNvSpPr/>
      </dsp:nvSpPr>
      <dsp:spPr>
        <a:xfrm>
          <a:off x="0" y="2245466"/>
          <a:ext cx="9143999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42D0A0-861F-4710-A289-9FF35A9D54AB}">
      <dsp:nvSpPr>
        <dsp:cNvPr id="0" name=""/>
        <dsp:cNvSpPr/>
      </dsp:nvSpPr>
      <dsp:spPr>
        <a:xfrm>
          <a:off x="457199" y="1935506"/>
          <a:ext cx="6400799" cy="61992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kern="1200" dirty="0" smtClean="0">
              <a:latin typeface="Nikosh" panose="02000000000000000000" pitchFamily="2" charset="0"/>
              <a:cs typeface="Nikosh" panose="02000000000000000000" pitchFamily="2" charset="0"/>
            </a:rPr>
            <a:t>ই-লার্নিং ও ই-গভারন্যান্স বাংলাদেশ</a:t>
          </a:r>
          <a:endParaRPr lang="en-US" sz="2800" kern="1200" dirty="0"/>
        </a:p>
      </dsp:txBody>
      <dsp:txXfrm>
        <a:off x="487461" y="1965768"/>
        <a:ext cx="6340275" cy="559396"/>
      </dsp:txXfrm>
    </dsp:sp>
    <dsp:sp modelId="{E828FD07-B2D5-4175-8831-70432D3AC367}">
      <dsp:nvSpPr>
        <dsp:cNvPr id="0" name=""/>
        <dsp:cNvSpPr/>
      </dsp:nvSpPr>
      <dsp:spPr>
        <a:xfrm>
          <a:off x="0" y="3198026"/>
          <a:ext cx="9143999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29541F-B121-4F36-B892-51B5299A2FE9}">
      <dsp:nvSpPr>
        <dsp:cNvPr id="0" name=""/>
        <dsp:cNvSpPr/>
      </dsp:nvSpPr>
      <dsp:spPr>
        <a:xfrm>
          <a:off x="457199" y="2888066"/>
          <a:ext cx="6400799" cy="61992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kern="1200" dirty="0" smtClean="0">
              <a:latin typeface="Nikosh" panose="02000000000000000000" pitchFamily="2" charset="0"/>
              <a:cs typeface="Nikosh" panose="02000000000000000000" pitchFamily="2" charset="0"/>
            </a:rPr>
            <a:t>ই-সার্ভিস ও ই-কমার্স ইন বাংলাদেশ</a:t>
          </a:r>
          <a:endParaRPr lang="en-US" sz="2800" kern="1200" dirty="0">
            <a:latin typeface="Nikosh" panose="02000000000000000000" pitchFamily="2" charset="0"/>
            <a:cs typeface="Nikosh" panose="02000000000000000000" pitchFamily="2" charset="0"/>
          </a:endParaRPr>
        </a:p>
      </dsp:txBody>
      <dsp:txXfrm>
        <a:off x="487461" y="2918328"/>
        <a:ext cx="6340275" cy="55939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0803D8-D37A-49D7-8062-B4545C15CBCC}">
      <dsp:nvSpPr>
        <dsp:cNvPr id="0" name=""/>
        <dsp:cNvSpPr/>
      </dsp:nvSpPr>
      <dsp:spPr>
        <a:xfrm>
          <a:off x="3601901" y="421"/>
          <a:ext cx="3311797" cy="132471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21590" rIns="0" bIns="21590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400" b="1" kern="1200" cap="none" spc="0" dirty="0" smtClean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</a:rPr>
            <a:t>উপস্থাপন</a:t>
          </a:r>
          <a:endParaRPr lang="en-US" sz="3400" kern="1200" dirty="0"/>
        </a:p>
      </dsp:txBody>
      <dsp:txXfrm>
        <a:off x="4264261" y="421"/>
        <a:ext cx="1987078" cy="132471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70373E-54DA-4D2B-819F-56469B0E49E6}">
      <dsp:nvSpPr>
        <dsp:cNvPr id="0" name=""/>
        <dsp:cNvSpPr/>
      </dsp:nvSpPr>
      <dsp:spPr>
        <a:xfrm>
          <a:off x="2137408" y="488909"/>
          <a:ext cx="3265808" cy="3265808"/>
        </a:xfrm>
        <a:prstGeom prst="blockArc">
          <a:avLst>
            <a:gd name="adj1" fmla="val 11880000"/>
            <a:gd name="adj2" fmla="val 16200000"/>
            <a:gd name="adj3" fmla="val 463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75FB00-157D-41F3-B1E6-2E3C3E165EC7}">
      <dsp:nvSpPr>
        <dsp:cNvPr id="0" name=""/>
        <dsp:cNvSpPr/>
      </dsp:nvSpPr>
      <dsp:spPr>
        <a:xfrm>
          <a:off x="2137408" y="488909"/>
          <a:ext cx="3265808" cy="3265808"/>
        </a:xfrm>
        <a:prstGeom prst="blockArc">
          <a:avLst>
            <a:gd name="adj1" fmla="val 7560000"/>
            <a:gd name="adj2" fmla="val 11880000"/>
            <a:gd name="adj3" fmla="val 463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CC9A2C-B1B3-4611-83A2-AF85EEBC897E}">
      <dsp:nvSpPr>
        <dsp:cNvPr id="0" name=""/>
        <dsp:cNvSpPr/>
      </dsp:nvSpPr>
      <dsp:spPr>
        <a:xfrm>
          <a:off x="2137408" y="488909"/>
          <a:ext cx="3265808" cy="3265808"/>
        </a:xfrm>
        <a:prstGeom prst="blockArc">
          <a:avLst>
            <a:gd name="adj1" fmla="val 3240000"/>
            <a:gd name="adj2" fmla="val 7560000"/>
            <a:gd name="adj3" fmla="val 463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53C8D9-7BC0-4D33-8F36-3A38F3807840}">
      <dsp:nvSpPr>
        <dsp:cNvPr id="0" name=""/>
        <dsp:cNvSpPr/>
      </dsp:nvSpPr>
      <dsp:spPr>
        <a:xfrm>
          <a:off x="2137408" y="488909"/>
          <a:ext cx="3265808" cy="3265808"/>
        </a:xfrm>
        <a:prstGeom prst="blockArc">
          <a:avLst>
            <a:gd name="adj1" fmla="val 20520000"/>
            <a:gd name="adj2" fmla="val 3240000"/>
            <a:gd name="adj3" fmla="val 463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DE6744-EB04-4FBE-B0D7-1EFAB113E0C3}">
      <dsp:nvSpPr>
        <dsp:cNvPr id="0" name=""/>
        <dsp:cNvSpPr/>
      </dsp:nvSpPr>
      <dsp:spPr>
        <a:xfrm>
          <a:off x="2137408" y="488909"/>
          <a:ext cx="3265808" cy="3265808"/>
        </a:xfrm>
        <a:prstGeom prst="blockArc">
          <a:avLst>
            <a:gd name="adj1" fmla="val 16200000"/>
            <a:gd name="adj2" fmla="val 20520000"/>
            <a:gd name="adj3" fmla="val 463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51337E-721F-4495-9322-40729FD17E66}">
      <dsp:nvSpPr>
        <dsp:cNvPr id="0" name=""/>
        <dsp:cNvSpPr/>
      </dsp:nvSpPr>
      <dsp:spPr>
        <a:xfrm>
          <a:off x="2966877" y="1506690"/>
          <a:ext cx="1502233" cy="15022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4000" kern="1200" dirty="0" smtClean="0">
              <a:latin typeface="Nikosh" panose="02000000000000000000" pitchFamily="2" charset="0"/>
              <a:cs typeface="Nikosh" panose="02000000000000000000" pitchFamily="2" charset="0"/>
            </a:rPr>
            <a:t>ই-সেবা</a:t>
          </a:r>
          <a:endParaRPr lang="en-US" sz="4000" kern="1200" dirty="0">
            <a:latin typeface="Nikosh" panose="02000000000000000000" pitchFamily="2" charset="0"/>
            <a:cs typeface="Nikosh" panose="02000000000000000000" pitchFamily="2" charset="0"/>
          </a:endParaRPr>
        </a:p>
      </dsp:txBody>
      <dsp:txXfrm>
        <a:off x="3186874" y="1726687"/>
        <a:ext cx="1062239" cy="1062239"/>
      </dsp:txXfrm>
    </dsp:sp>
    <dsp:sp modelId="{455EDC5E-AC24-4F28-A159-5B876156AC6B}">
      <dsp:nvSpPr>
        <dsp:cNvPr id="0" name=""/>
        <dsp:cNvSpPr/>
      </dsp:nvSpPr>
      <dsp:spPr>
        <a:xfrm>
          <a:off x="3244530" y="983"/>
          <a:ext cx="1051563" cy="105156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1800" kern="1200" dirty="0" smtClean="0">
              <a:latin typeface="Nikosh" panose="02000000000000000000" pitchFamily="2" charset="0"/>
              <a:cs typeface="Nikosh" panose="02000000000000000000" pitchFamily="2" charset="0"/>
            </a:rPr>
            <a:t>রেলওয়ে </a:t>
          </a:r>
          <a:r>
            <a:rPr lang="bn-IN" sz="1400" kern="1200" dirty="0" smtClean="0">
              <a:latin typeface="Nikosh" panose="02000000000000000000" pitchFamily="2" charset="0"/>
              <a:cs typeface="Nikosh" panose="02000000000000000000" pitchFamily="2" charset="0"/>
            </a:rPr>
            <a:t>ই-টিকিটিং/ মোবাইল </a:t>
          </a:r>
          <a:r>
            <a:rPr lang="bn-IN" sz="1800" kern="1200" dirty="0" smtClean="0">
              <a:latin typeface="Nikosh" panose="02000000000000000000" pitchFamily="2" charset="0"/>
              <a:cs typeface="Nikosh" panose="02000000000000000000" pitchFamily="2" charset="0"/>
            </a:rPr>
            <a:t>টিকিটিং</a:t>
          </a:r>
          <a:endParaRPr lang="en-US" sz="1800" kern="1200" dirty="0">
            <a:latin typeface="Nikosh" panose="02000000000000000000" pitchFamily="2" charset="0"/>
            <a:cs typeface="Nikosh" panose="02000000000000000000" pitchFamily="2" charset="0"/>
          </a:endParaRPr>
        </a:p>
      </dsp:txBody>
      <dsp:txXfrm>
        <a:off x="3398528" y="154981"/>
        <a:ext cx="743567" cy="743567"/>
      </dsp:txXfrm>
    </dsp:sp>
    <dsp:sp modelId="{D360F199-01D5-4200-BDE5-96363D3C0B4C}">
      <dsp:nvSpPr>
        <dsp:cNvPr id="0" name=""/>
        <dsp:cNvSpPr/>
      </dsp:nvSpPr>
      <dsp:spPr>
        <a:xfrm>
          <a:off x="4761511" y="1103134"/>
          <a:ext cx="1051563" cy="105156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kern="1200" dirty="0" smtClean="0">
              <a:latin typeface="Nikosh" panose="02000000000000000000" pitchFamily="2" charset="0"/>
              <a:cs typeface="Nikosh" panose="02000000000000000000" pitchFamily="2" charset="0"/>
            </a:rPr>
            <a:t>ই-পূর্জি</a:t>
          </a:r>
          <a:endParaRPr lang="en-US" sz="3200" kern="1200" dirty="0">
            <a:latin typeface="Nikosh" panose="02000000000000000000" pitchFamily="2" charset="0"/>
            <a:cs typeface="Nikosh" panose="02000000000000000000" pitchFamily="2" charset="0"/>
          </a:endParaRPr>
        </a:p>
      </dsp:txBody>
      <dsp:txXfrm>
        <a:off x="4915509" y="1257132"/>
        <a:ext cx="743567" cy="743567"/>
      </dsp:txXfrm>
    </dsp:sp>
    <dsp:sp modelId="{738D2852-748F-4180-8DE2-BB0D1938F3B7}">
      <dsp:nvSpPr>
        <dsp:cNvPr id="0" name=""/>
        <dsp:cNvSpPr/>
      </dsp:nvSpPr>
      <dsp:spPr>
        <a:xfrm>
          <a:off x="4182076" y="2886452"/>
          <a:ext cx="1051563" cy="105156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1800" kern="1200" dirty="0" smtClean="0">
              <a:latin typeface="Nikosh" panose="02000000000000000000" pitchFamily="2" charset="0"/>
              <a:cs typeface="Nikosh" panose="02000000000000000000" pitchFamily="2" charset="0"/>
            </a:rPr>
            <a:t>ইলেকট্রনিক মানি ট্রান্সফার</a:t>
          </a:r>
          <a:endParaRPr lang="en-US" sz="1800" kern="1200" dirty="0">
            <a:latin typeface="Nikosh" panose="02000000000000000000" pitchFamily="2" charset="0"/>
            <a:cs typeface="Nikosh" panose="02000000000000000000" pitchFamily="2" charset="0"/>
          </a:endParaRPr>
        </a:p>
      </dsp:txBody>
      <dsp:txXfrm>
        <a:off x="4336074" y="3040450"/>
        <a:ext cx="743567" cy="743567"/>
      </dsp:txXfrm>
    </dsp:sp>
    <dsp:sp modelId="{E51A3E09-D39E-4E80-921C-B5F4AA58E6BD}">
      <dsp:nvSpPr>
        <dsp:cNvPr id="0" name=""/>
        <dsp:cNvSpPr/>
      </dsp:nvSpPr>
      <dsp:spPr>
        <a:xfrm>
          <a:off x="2306985" y="2886452"/>
          <a:ext cx="1051563" cy="105156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400" kern="1200" dirty="0" smtClean="0">
              <a:latin typeface="Nikosh" panose="02000000000000000000" pitchFamily="2" charset="0"/>
              <a:cs typeface="Nikosh" panose="02000000000000000000" pitchFamily="2" charset="0"/>
            </a:rPr>
            <a:t>ই-পর্চা সেবা</a:t>
          </a:r>
          <a:endParaRPr lang="en-US" sz="2400" kern="1200" dirty="0">
            <a:latin typeface="Nikosh" panose="02000000000000000000" pitchFamily="2" charset="0"/>
            <a:cs typeface="Nikosh" panose="02000000000000000000" pitchFamily="2" charset="0"/>
          </a:endParaRPr>
        </a:p>
      </dsp:txBody>
      <dsp:txXfrm>
        <a:off x="2460983" y="3040450"/>
        <a:ext cx="743567" cy="743567"/>
      </dsp:txXfrm>
    </dsp:sp>
    <dsp:sp modelId="{23C4E135-1B5A-4BA9-BAE1-6108350BE676}">
      <dsp:nvSpPr>
        <dsp:cNvPr id="0" name=""/>
        <dsp:cNvSpPr/>
      </dsp:nvSpPr>
      <dsp:spPr>
        <a:xfrm>
          <a:off x="1727550" y="1103134"/>
          <a:ext cx="1051563" cy="105156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400" kern="1200" dirty="0" smtClean="0">
              <a:latin typeface="Nikosh" panose="02000000000000000000" pitchFamily="2" charset="0"/>
              <a:cs typeface="Nikosh" panose="02000000000000000000" pitchFamily="2" charset="0"/>
            </a:rPr>
            <a:t>ই-স্বাস্থ্য সেবা</a:t>
          </a:r>
          <a:endParaRPr lang="en-US" sz="2400" kern="1200" dirty="0">
            <a:latin typeface="Nikosh" panose="02000000000000000000" pitchFamily="2" charset="0"/>
            <a:cs typeface="Nikosh" panose="02000000000000000000" pitchFamily="2" charset="0"/>
          </a:endParaRPr>
        </a:p>
      </dsp:txBody>
      <dsp:txXfrm>
        <a:off x="1881548" y="1257132"/>
        <a:ext cx="743567" cy="7435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70AA-3E28-4EE5-A9D1-FF1AD0310DC7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26C97-E666-434F-99C0-67C49F487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865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70AA-3E28-4EE5-A9D1-FF1AD0310DC7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26C97-E666-434F-99C0-67C49F487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364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70AA-3E28-4EE5-A9D1-FF1AD0310DC7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26C97-E666-434F-99C0-67C49F487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908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70AA-3E28-4EE5-A9D1-FF1AD0310DC7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26C97-E666-434F-99C0-67C49F487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336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70AA-3E28-4EE5-A9D1-FF1AD0310DC7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26C97-E666-434F-99C0-67C49F487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81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70AA-3E28-4EE5-A9D1-FF1AD0310DC7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26C97-E666-434F-99C0-67C49F487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726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70AA-3E28-4EE5-A9D1-FF1AD0310DC7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26C97-E666-434F-99C0-67C49F487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880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70AA-3E28-4EE5-A9D1-FF1AD0310DC7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26C97-E666-434F-99C0-67C49F487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618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70AA-3E28-4EE5-A9D1-FF1AD0310DC7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26C97-E666-434F-99C0-67C49F487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496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70AA-3E28-4EE5-A9D1-FF1AD0310DC7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26C97-E666-434F-99C0-67C49F487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811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70AA-3E28-4EE5-A9D1-FF1AD0310DC7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26C97-E666-434F-99C0-67C49F487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420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0570AA-3E28-4EE5-A9D1-FF1AD0310DC7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126C97-E666-434F-99C0-67C49F487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615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7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  <a:blipFill>
            <a:blip r:embed="rId2"/>
            <a:tile tx="0" ty="0" sx="100000" sy="100000" flip="none" algn="tl"/>
          </a:blipFill>
        </p:spPr>
        <p:txBody>
          <a:bodyPr>
            <a:noAutofit/>
          </a:bodyPr>
          <a:lstStyle/>
          <a:p>
            <a:pPr algn="ctr"/>
            <a:r>
              <a:rPr lang="en-US" sz="13800" b="1" spc="300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স্বাগতম</a:t>
            </a:r>
            <a:endParaRPr lang="en-US" sz="13800" b="1" spc="30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Nikosh" panose="02000000000000000000" pitchFamily="2" charset="0"/>
              <a:cs typeface="Nikosh" panose="02000000000000000000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48512" y="1690688"/>
            <a:ext cx="10305288" cy="46735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512" y="1690687"/>
            <a:ext cx="10305288" cy="46735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9436770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376997"/>
          </a:xfr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35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solidFill>
              <a:schemeClr val="tx1"/>
            </a:solidFill>
            <a:prstDash val="lgDashDot"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 anchor="ctr"/>
          <a:lstStyle/>
          <a:p>
            <a:r>
              <a:rPr lang="bn-IN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Nikosh" panose="02000000000000000000" pitchFamily="2" charset="0"/>
                <a:cs typeface="Nikosh" panose="02000000000000000000" pitchFamily="2" charset="0"/>
              </a:rPr>
              <a:t>বাড়ির কাজ</a:t>
            </a:r>
            <a:endParaRPr lang="en-US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Nikosh" panose="02000000000000000000" pitchFamily="2" charset="0"/>
              <a:cs typeface="Nikosh" panose="02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389632"/>
            <a:ext cx="9144000" cy="3523488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/>
          <a:lstStyle/>
          <a:p>
            <a:pPr algn="l"/>
            <a:r>
              <a:rPr lang="bn-IN" dirty="0" smtClean="0">
                <a:solidFill>
                  <a:schemeClr val="accent5">
                    <a:lumMod val="50000"/>
                  </a:schemeClr>
                </a:solidFill>
                <a:latin typeface="Nikosh" panose="02000000000000000000" pitchFamily="2" charset="0"/>
                <a:cs typeface="Nikosh" panose="02000000000000000000" pitchFamily="2" charset="0"/>
              </a:rPr>
              <a:t>১। চিকিৎসা ক্ষেত্রে তথ্য ও প্রযুক্তির ভূমিকা কী?</a:t>
            </a:r>
          </a:p>
          <a:p>
            <a:pPr algn="l"/>
            <a:r>
              <a:rPr lang="bn-IN" dirty="0" smtClean="0">
                <a:solidFill>
                  <a:schemeClr val="accent5">
                    <a:lumMod val="50000"/>
                  </a:schemeClr>
                </a:solidFill>
                <a:latin typeface="Nikosh" panose="02000000000000000000" pitchFamily="2" charset="0"/>
                <a:cs typeface="Nikosh" panose="02000000000000000000" pitchFamily="2" charset="0"/>
              </a:rPr>
              <a:t>২। ই-লার্নিং এর বাস্তব কয়েকটি উদাহরণ বর্ণনা করতে হবে।</a:t>
            </a:r>
          </a:p>
          <a:p>
            <a:pPr algn="l"/>
            <a:r>
              <a:rPr lang="bn-IN" dirty="0" smtClean="0">
                <a:solidFill>
                  <a:schemeClr val="accent5">
                    <a:lumMod val="50000"/>
                  </a:schemeClr>
                </a:solidFill>
                <a:latin typeface="Nikosh" panose="02000000000000000000" pitchFamily="2" charset="0"/>
                <a:cs typeface="Nikosh" panose="02000000000000000000" pitchFamily="2" charset="0"/>
              </a:rPr>
              <a:t>৩। বাসায় বসে অনলাইনে কেনাকাটার জন্য আইসিটি এর ভূমিকা কতোটুকু তা নিজের ভাষায় ব্যক্ত করো।</a:t>
            </a:r>
            <a:endParaRPr lang="en-US" dirty="0">
              <a:solidFill>
                <a:schemeClr val="accent5">
                  <a:lumMod val="50000"/>
                </a:schemeClr>
              </a:solidFill>
              <a:latin typeface="Nikosh" panose="02000000000000000000" pitchFamily="2" charset="0"/>
              <a:cs typeface="Nikosh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218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bn-IN" dirty="0" smtClean="0">
                <a:latin typeface="Nikosh" panose="02000000000000000000" pitchFamily="2" charset="0"/>
                <a:cs typeface="Nikosh" panose="02000000000000000000" pitchFamily="2" charset="0"/>
              </a:rPr>
              <a:t>ধন্যবাদ</a:t>
            </a:r>
            <a:endParaRPr lang="en-US" dirty="0">
              <a:latin typeface="Nikosh" panose="02000000000000000000" pitchFamily="2" charset="0"/>
              <a:cs typeface="Nikosh" panose="02000000000000000000" pitchFamily="2" charset="0"/>
            </a:endParaRPr>
          </a:p>
        </p:txBody>
      </p:sp>
      <p:sp>
        <p:nvSpPr>
          <p:cNvPr id="3" name="Wave 2"/>
          <p:cNvSpPr/>
          <p:nvPr/>
        </p:nvSpPr>
        <p:spPr>
          <a:xfrm>
            <a:off x="2353056" y="1962912"/>
            <a:ext cx="7485888" cy="3096768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Heart 3"/>
          <p:cNvSpPr/>
          <p:nvPr/>
        </p:nvSpPr>
        <p:spPr>
          <a:xfrm>
            <a:off x="5394960" y="2883408"/>
            <a:ext cx="1780032" cy="1548384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736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895 -0.01064 L -0.1319 -0.01064 C -0.12395 -0.01064 -0.11497 -0.02453 -0.1069 -0.02662 C -0.10091 -0.02662 -0.08997 -0.01365 -0.08489 -0.01365 C -0.07799 -0.01365 -0.07096 -0.01759 -0.05794 -0.01759 L -0.04895 -0.17268 L -0.03893 0.01436 L -0.02695 -0.01064 L -0.01692 -0.01759 L 0.00704 -0.01157 C 0.0181 -0.01458 0.02709 -0.02754 0.03803 -0.03264 C 0.04206 -0.03356 0.05105 -0.03472 0.05704 -0.03264 C 0.06303 -0.03055 0.0681 -0.01666 0.07006 -0.01574 C 0.07305 -0.01157 0.08008 -0.01574 0.08399 -0.01365 L 0.09011 -0.01064 L 0.10105 -0.01064 " pathEditMode="relative" rAng="0" ptsTypes="AAAAAAAAAAAAAA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-6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olidFill>
            <a:srgbClr val="FFC000"/>
          </a:solidFill>
        </p:spPr>
        <p:txBody>
          <a:bodyPr>
            <a:normAutofit/>
          </a:bodyPr>
          <a:lstStyle/>
          <a:p>
            <a:endParaRPr lang="en-US" sz="4400" dirty="0">
              <a:latin typeface="Nikosh" panose="02000000000000000000" pitchFamily="2" charset="0"/>
              <a:cs typeface="Nikosh" panose="02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solidFill>
            <a:schemeClr val="accent1">
              <a:lumMod val="50000"/>
            </a:schemeClr>
          </a:solidFill>
        </p:spPr>
        <p:txBody>
          <a:bodyPr>
            <a:no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anose="02000000000000000000" pitchFamily="2" charset="0"/>
                <a:cs typeface="Nikosh" panose="02000000000000000000" pitchFamily="2" charset="0"/>
              </a:rPr>
              <a:t>নামঃ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anose="02000000000000000000" pitchFamily="2" charset="0"/>
                <a:cs typeface="Nikosh" panose="02000000000000000000" pitchFamily="2" charset="0"/>
              </a:rPr>
              <a:t>মোঃ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anose="02000000000000000000" pitchFamily="2" charset="0"/>
                <a:cs typeface="Nikosh" panose="02000000000000000000" pitchFamily="2" charset="0"/>
              </a:rPr>
              <a:t>নূরুজ্জামান</a:t>
            </a:r>
            <a:endParaRPr lang="en-US" sz="3200" b="1" dirty="0" smtClean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latin typeface="Nikosh" panose="02000000000000000000" pitchFamily="2" charset="0"/>
              <a:cs typeface="Nikosh" panose="02000000000000000000" pitchFamily="2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anose="02000000000000000000" pitchFamily="2" charset="0"/>
                <a:cs typeface="Nikosh" panose="02000000000000000000" pitchFamily="2" charset="0"/>
              </a:rPr>
              <a:t>পদবীঃ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anose="02000000000000000000" pitchFamily="2" charset="0"/>
                <a:cs typeface="Nikosh" panose="02000000000000000000" pitchFamily="2" charset="0"/>
              </a:rPr>
              <a:t>সহকারি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anose="02000000000000000000" pitchFamily="2" charset="0"/>
                <a:cs typeface="Nikosh" panose="02000000000000000000" pitchFamily="2" charset="0"/>
              </a:rPr>
              <a:t>শিক্ষক</a:t>
            </a:r>
            <a:endParaRPr lang="en-US" sz="3200" b="1" dirty="0" smtClean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latin typeface="Nikosh" panose="02000000000000000000" pitchFamily="2" charset="0"/>
              <a:cs typeface="Nikosh" panose="02000000000000000000" pitchFamily="2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anose="02000000000000000000" pitchFamily="2" charset="0"/>
                <a:cs typeface="Nikosh" panose="02000000000000000000" pitchFamily="2" charset="0"/>
              </a:rPr>
              <a:t>প্রতিষ্ঠানঃ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anose="02000000000000000000" pitchFamily="2" charset="0"/>
                <a:cs typeface="Nikosh" panose="02000000000000000000" pitchFamily="2" charset="0"/>
              </a:rPr>
              <a:t>শিশা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anose="02000000000000000000" pitchFamily="2" charset="0"/>
                <a:cs typeface="Nikosh" panose="02000000000000000000" pitchFamily="2" charset="0"/>
              </a:rPr>
              <a:t>বহুমুখী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anose="02000000000000000000" pitchFamily="2" charset="0"/>
                <a:cs typeface="Nikosh" panose="02000000000000000000" pitchFamily="2" charset="0"/>
              </a:rPr>
              <a:t>উচ্চ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anose="02000000000000000000" pitchFamily="2" charset="0"/>
                <a:cs typeface="Nikosh" panose="02000000000000000000" pitchFamily="2" charset="0"/>
              </a:rPr>
              <a:t>বিদ্যালয়</a:t>
            </a:r>
            <a:endParaRPr lang="en-US" sz="32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latin typeface="Nikosh" panose="02000000000000000000" pitchFamily="2" charset="0"/>
              <a:cs typeface="Nikosh" panose="02000000000000000000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633216" y="1754315"/>
            <a:ext cx="5071872" cy="175564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85800" indent="-685800" algn="ctr">
              <a:buFont typeface="Wingdings" panose="05000000000000000000" pitchFamily="2" charset="2"/>
              <a:buChar char="Ø"/>
            </a:pPr>
            <a:r>
              <a:rPr lang="en-US" sz="48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Nikosh" panose="02000000000000000000" pitchFamily="2" charset="0"/>
                <a:cs typeface="Nikosh" panose="02000000000000000000" pitchFamily="2" charset="0"/>
              </a:rPr>
              <a:t>শিক্ষক</a:t>
            </a:r>
            <a:r>
              <a:rPr lang="en-US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48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Nikosh" panose="02000000000000000000" pitchFamily="2" charset="0"/>
                <a:cs typeface="Nikosh" panose="02000000000000000000" pitchFamily="2" charset="0"/>
              </a:rPr>
              <a:t>পরিচিতি</a:t>
            </a:r>
            <a:endParaRPr lang="en-US" sz="48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2071688" y="2143125"/>
            <a:ext cx="1200150" cy="7858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Left Arrow 5"/>
          <p:cNvSpPr/>
          <p:nvPr/>
        </p:nvSpPr>
        <p:spPr>
          <a:xfrm>
            <a:off x="9066466" y="2143125"/>
            <a:ext cx="1443037" cy="87153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952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4" grpId="0" animBg="1"/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olidFill>
            <a:schemeClr val="accent2">
              <a:lumMod val="20000"/>
              <a:lumOff val="80000"/>
            </a:schemeClr>
          </a:solidFill>
          <a:effectLst>
            <a:innerShdw blurRad="114300">
              <a:prstClr val="black"/>
            </a:innerShdw>
          </a:effectLst>
        </p:spPr>
        <p:txBody>
          <a:bodyPr>
            <a:normAutofit/>
          </a:bodyPr>
          <a:lstStyle/>
          <a:p>
            <a:pPr marL="1143000" indent="-1143000">
              <a:buFont typeface="Wingdings" panose="05000000000000000000" pitchFamily="2" charset="2"/>
              <a:buChar char="Ø"/>
            </a:pPr>
            <a:r>
              <a:rPr lang="bn-IN" sz="115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Nikosh" panose="02000000000000000000" pitchFamily="2" charset="0"/>
                <a:cs typeface="Nikosh" panose="02000000000000000000" pitchFamily="2" charset="0"/>
              </a:rPr>
              <a:t>পাঠ পরিচিতি</a:t>
            </a:r>
            <a:endParaRPr lang="en-US" sz="115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Nikosh" panose="02000000000000000000" pitchFamily="2" charset="0"/>
              <a:cs typeface="Nikosh" panose="02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984500"/>
          </a:xfrm>
          <a:effectLst>
            <a:innerShdw blurRad="114300">
              <a:prstClr val="black"/>
            </a:inn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anose="02000000000000000000" pitchFamily="2" charset="0"/>
                <a:cs typeface="Nikosh" panose="02000000000000000000" pitchFamily="2" charset="0"/>
              </a:rPr>
              <a:t>শ্রেনিঃ</a:t>
            </a:r>
            <a:r>
              <a:rPr lang="bn-IN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anose="02000000000000000000" pitchFamily="2" charset="0"/>
                <a:cs typeface="Nikosh" panose="02000000000000000000" pitchFamily="2" charset="0"/>
              </a:rPr>
              <a:t> ৯ম</a:t>
            </a:r>
          </a:p>
          <a:p>
            <a:r>
              <a:rPr lang="bn-IN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anose="02000000000000000000" pitchFamily="2" charset="0"/>
                <a:cs typeface="Nikosh" panose="02000000000000000000" pitchFamily="2" charset="0"/>
              </a:rPr>
              <a:t>বিষয়ঃ আইসিটি</a:t>
            </a:r>
          </a:p>
          <a:p>
            <a:r>
              <a:rPr lang="bn-IN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anose="02000000000000000000" pitchFamily="2" charset="0"/>
                <a:cs typeface="Nikosh" panose="02000000000000000000" pitchFamily="2" charset="0"/>
              </a:rPr>
              <a:t>অধ্যায়ঃ ১ম অধ্যায়</a:t>
            </a:r>
            <a:endParaRPr lang="en-US" sz="3200" b="1" dirty="0" smtClean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latin typeface="Nikosh" panose="02000000000000000000" pitchFamily="2" charset="0"/>
              <a:cs typeface="Nikosh" panose="02000000000000000000" pitchFamily="2" charset="0"/>
            </a:endParaRPr>
          </a:p>
          <a:p>
            <a:r>
              <a:rPr lang="bn-IN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anose="02000000000000000000" pitchFamily="2" charset="0"/>
                <a:cs typeface="Nikosh" panose="02000000000000000000" pitchFamily="2" charset="0"/>
              </a:rPr>
              <a:t>সময়ঃ ২০ মিনিট</a:t>
            </a:r>
          </a:p>
          <a:p>
            <a:r>
              <a:rPr lang="bn-IN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anose="02000000000000000000" pitchFamily="2" charset="0"/>
                <a:cs typeface="Nikosh" panose="02000000000000000000" pitchFamily="2" charset="0"/>
              </a:rPr>
              <a:t>তাংঃ ২৪/০১/২০২৬ খ্রিঃ</a:t>
            </a:r>
          </a:p>
        </p:txBody>
      </p:sp>
    </p:spTree>
    <p:extLst>
      <p:ext uri="{BB962C8B-B14F-4D97-AF65-F5344CB8AC3E}">
        <p14:creationId xmlns:p14="http://schemas.microsoft.com/office/powerpoint/2010/main" val="2789390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uiExpand="1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2783" y="165100"/>
            <a:ext cx="10515600" cy="1325563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bn-IN" dirty="0" smtClean="0">
                <a:latin typeface="Nikosh" panose="02000000000000000000" pitchFamily="2" charset="0"/>
                <a:cs typeface="Nikosh" panose="02000000000000000000" pitchFamily="2" charset="0"/>
              </a:rPr>
              <a:t>নিচের ছবিগুলো ভালো করে পর্যবেক্ষণ কর-</a:t>
            </a:r>
            <a:endParaRPr lang="en-US" dirty="0">
              <a:latin typeface="Nikosh" panose="02000000000000000000" pitchFamily="2" charset="0"/>
              <a:cs typeface="Nikosh" panose="02000000000000000000" pitchFamily="2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83" y="1905794"/>
            <a:ext cx="2782824" cy="2349214"/>
          </a:xfrm>
          <a:prstGeom prst="rect">
            <a:avLst/>
          </a:prstGeom>
          <a:ln>
            <a:solidFill>
              <a:srgbClr val="FFFF0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1654" y="1905794"/>
            <a:ext cx="3255194" cy="2349214"/>
          </a:xfrm>
          <a:prstGeom prst="rect">
            <a:avLst/>
          </a:prstGeom>
          <a:ln w="38100" cap="sq">
            <a:solidFill>
              <a:srgbClr val="00B0F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6176" y="1905794"/>
            <a:ext cx="2902207" cy="234921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solidFill>
              <a:schemeClr val="tx1"/>
            </a:solidFill>
            <a:prstDash val="dash"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214399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22275"/>
            <a:ext cx="9144000" cy="1720850"/>
          </a:xfrm>
          <a:solidFill>
            <a:schemeClr val="accent2">
              <a:lumMod val="60000"/>
              <a:lumOff val="40000"/>
            </a:schemeClr>
          </a:solidFill>
        </p:spPr>
        <p:txBody>
          <a:bodyPr anchor="t" anchorCtr="0"/>
          <a:lstStyle/>
          <a:p>
            <a:r>
              <a:rPr lang="bn-IN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" panose="02000000000000000000" pitchFamily="2" charset="0"/>
                <a:cs typeface="Nikosh" panose="02000000000000000000" pitchFamily="2" charset="0"/>
              </a:rPr>
              <a:t>পাঠ শিরোনাম</a:t>
            </a:r>
            <a:endParaRPr lang="en-US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Nikosh" panose="02000000000000000000" pitchFamily="2" charset="0"/>
              <a:cs typeface="Nikosh" panose="02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314575"/>
            <a:ext cx="9144000" cy="3186113"/>
          </a:xfrm>
        </p:spPr>
        <p:txBody>
          <a:bodyPr anchor="ctr" anchorCtr="0"/>
          <a:lstStyle/>
          <a:p>
            <a:pPr marL="342900" indent="-342900">
              <a:buFont typeface="Courier New" panose="02070309020205020404" pitchFamily="49" charset="0"/>
              <a:buChar char="o"/>
            </a:pPr>
            <a:endParaRPr lang="en-US" dirty="0">
              <a:latin typeface="Nikosh" panose="02000000000000000000" pitchFamily="2" charset="0"/>
              <a:cs typeface="Nikosh" panose="02000000000000000000" pitchFamily="2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245580647"/>
              </p:ext>
            </p:extLst>
          </p:nvPr>
        </p:nvGraphicFramePr>
        <p:xfrm>
          <a:off x="1524000" y="2314575"/>
          <a:ext cx="9143999" cy="3757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29611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Graphic spid="4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93688"/>
            <a:ext cx="9144000" cy="1835150"/>
          </a:xfrm>
          <a:blipFill>
            <a:blip r:embed="rId2"/>
            <a:tile tx="0" ty="0" sx="100000" sy="100000" flip="none" algn="tl"/>
          </a:blipFill>
        </p:spPr>
        <p:txBody>
          <a:bodyPr anchor="ctr" anchorCtr="0"/>
          <a:lstStyle/>
          <a:p>
            <a:r>
              <a:rPr lang="bn-IN" dirty="0" smtClean="0">
                <a:latin typeface="Nikosh" panose="02000000000000000000" pitchFamily="2" charset="0"/>
                <a:cs typeface="Nikosh" panose="02000000000000000000" pitchFamily="2" charset="0"/>
              </a:rPr>
              <a:t>শিখনফল</a:t>
            </a:r>
            <a:endParaRPr lang="en-US" dirty="0">
              <a:latin typeface="Nikosh" panose="02000000000000000000" pitchFamily="2" charset="0"/>
              <a:cs typeface="Nikosh" panose="02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345635"/>
            <a:ext cx="9144000" cy="4512365"/>
          </a:xfrm>
          <a:gradFill flip="none" rotWithShape="1">
            <a:gsLst>
              <a:gs pos="0">
                <a:schemeClr val="accent2">
                  <a:lumMod val="40000"/>
                  <a:lumOff val="60000"/>
                </a:schemeClr>
              </a:gs>
              <a:gs pos="46000">
                <a:schemeClr val="accent2">
                  <a:lumMod val="95000"/>
                  <a:lumOff val="5000"/>
                </a:schemeClr>
              </a:gs>
              <a:gs pos="100000">
                <a:schemeClr val="accent2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txBody>
          <a:bodyPr>
            <a:normAutofit/>
          </a:bodyPr>
          <a:lstStyle/>
          <a:p>
            <a:pPr algn="l"/>
            <a:r>
              <a:rPr lang="bn-IN" sz="40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latin typeface="Nikosh" panose="02000000000000000000" pitchFamily="2" charset="0"/>
                <a:cs typeface="Nikosh" panose="02000000000000000000" pitchFamily="2" charset="0"/>
              </a:rPr>
              <a:t>এই অধ্যায় শেষে শিক্ষার্থীরা জানতে পারবেঃ-</a:t>
            </a:r>
            <a:endParaRPr lang="en-US" sz="4000" b="1" dirty="0" smtClean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latin typeface="Nikosh" panose="02000000000000000000" pitchFamily="2" charset="0"/>
              <a:cs typeface="Nikosh" panose="02000000000000000000" pitchFamily="2" charset="0"/>
            </a:endParaRP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bn-IN" dirty="0" smtClean="0">
                <a:latin typeface="Nikosh" panose="02000000000000000000" pitchFamily="2" charset="0"/>
                <a:cs typeface="Nikosh" panose="02000000000000000000" pitchFamily="2" charset="0"/>
              </a:rPr>
              <a:t>তথ্য ও যোগাযোগ প্রযুক্তির ভূমিকা ব্যাখ্যা করতে পারব।</a:t>
            </a: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bn-IN" dirty="0" smtClean="0">
                <a:latin typeface="Nikosh" panose="02000000000000000000" pitchFamily="2" charset="0"/>
                <a:cs typeface="Nikosh" panose="02000000000000000000" pitchFamily="2" charset="0"/>
              </a:rPr>
              <a:t>তথ্য যোগাযোগ প্রযুক্তিতে ভূমিকা রাখা ব্যক্তিদের সম্পর্কে জানতে পারব।</a:t>
            </a: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bn-IN" dirty="0" smtClean="0">
                <a:latin typeface="Nikosh" panose="02000000000000000000" pitchFamily="2" charset="0"/>
                <a:cs typeface="Nikosh" panose="02000000000000000000" pitchFamily="2" charset="0"/>
              </a:rPr>
              <a:t>ই-লার্নিং এর গুরুত্ব সম্পর্কে জানতে পারব।</a:t>
            </a: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bn-IN" dirty="0" smtClean="0">
                <a:latin typeface="Nikosh" panose="02000000000000000000" pitchFamily="2" charset="0"/>
                <a:cs typeface="Nikosh" panose="02000000000000000000" pitchFamily="2" charset="0"/>
              </a:rPr>
              <a:t>ই- গভার্ন্যান্স এর প্রয়োজনীয়তা সম্পর্কে জানতে পারব।</a:t>
            </a: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bn-IN" dirty="0" smtClean="0">
                <a:latin typeface="Nikosh" panose="02000000000000000000" pitchFamily="2" charset="0"/>
                <a:cs typeface="Nikosh" panose="02000000000000000000" pitchFamily="2" charset="0"/>
              </a:rPr>
              <a:t>বাংলাদেশে ই-কমার্স এর গুরুত্ব ব্যাখ্যা করতে পারব।</a:t>
            </a:r>
          </a:p>
          <a:p>
            <a:pPr marL="4000500" lvl="8" indent="-342900" algn="l">
              <a:buFont typeface="Wingdings" panose="05000000000000000000" pitchFamily="2" charset="2"/>
              <a:buChar char="v"/>
            </a:pPr>
            <a:endParaRPr lang="en-US" dirty="0">
              <a:latin typeface="Nikosh" panose="02000000000000000000" pitchFamily="2" charset="0"/>
              <a:cs typeface="Nikosh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4959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uiExpand="1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151667700"/>
              </p:ext>
            </p:extLst>
          </p:nvPr>
        </p:nvGraphicFramePr>
        <p:xfrm>
          <a:off x="838200" y="365125"/>
          <a:ext cx="10515600" cy="1325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7"/>
            <a:tile tx="0" ty="0" sx="100000" sy="100000" flip="none" algn="tl"/>
          </a:blipFill>
        </p:spPr>
        <p:txBody>
          <a:bodyPr/>
          <a:lstStyle/>
          <a:p>
            <a:r>
              <a:rPr lang="bn-IN" dirty="0" smtClean="0">
                <a:latin typeface="Nikosh" panose="02000000000000000000" pitchFamily="2" charset="0"/>
                <a:cs typeface="Nikosh" panose="02000000000000000000" pitchFamily="2" charset="0"/>
              </a:rPr>
              <a:t>আধুনিক কম্পিউটারের প্রচলন শুরু হয় একজন ইংরেজ প্রকৌশলী ও গণিতবিদের হাতে। তার চার্লস ব্যাবেজ। তাকে আধুনিক কম্পিটারের জনক বলা হয়।</a:t>
            </a:r>
          </a:p>
          <a:p>
            <a:r>
              <a:rPr lang="bn-IN" dirty="0" smtClean="0">
                <a:latin typeface="Nikosh" panose="02000000000000000000" pitchFamily="2" charset="0"/>
                <a:cs typeface="Nikosh" panose="02000000000000000000" pitchFamily="2" charset="0"/>
              </a:rPr>
              <a:t>তবে গণনার কাজটি আরও কীভাবে কার্যকর করা যায় সেটি নিয়ে কাজ করেন লর্ড বায়রনের কন্যা অ্যাডা লাভলেস। </a:t>
            </a:r>
            <a:r>
              <a:rPr lang="bn-IN" dirty="0">
                <a:latin typeface="Nikosh" panose="02000000000000000000" pitchFamily="2" charset="0"/>
                <a:cs typeface="Nikosh" panose="02000000000000000000" pitchFamily="2" charset="0"/>
              </a:rPr>
              <a:t>অ্যাডা </a:t>
            </a:r>
            <a:r>
              <a:rPr lang="bn-IN" dirty="0" smtClean="0">
                <a:latin typeface="Nikosh" panose="02000000000000000000" pitchFamily="2" charset="0"/>
                <a:cs typeface="Nikosh" panose="02000000000000000000" pitchFamily="2" charset="0"/>
              </a:rPr>
              <a:t>লাভলেসই অ্যালগরিদম প্রোগ্রামিং এর ধারনা দেয়।</a:t>
            </a:r>
          </a:p>
          <a:p>
            <a:r>
              <a:rPr lang="bn-IN" dirty="0" smtClean="0">
                <a:latin typeface="Nikosh" panose="02000000000000000000" pitchFamily="2" charset="0"/>
                <a:cs typeface="Nikosh" panose="02000000000000000000" pitchFamily="2" charset="0"/>
              </a:rPr>
              <a:t>মাইক্রোপ্রসেসর আবির্ভাবের পর স্টিভ জবস ও তার বন্ধু স্টিভ জজনিয়াক ও রোনাল্ড ওয়েনে ১৯৭৬ সালে ১লা এপ্রিল অ্যাপল কম্পিউটার নামে একটি প্রতিষ্ঠান চালু করেন।</a:t>
            </a:r>
          </a:p>
          <a:p>
            <a:r>
              <a:rPr lang="bn-IN" dirty="0" smtClean="0">
                <a:latin typeface="Nikosh" panose="02000000000000000000" pitchFamily="2" charset="0"/>
                <a:cs typeface="Nikosh" panose="02000000000000000000" pitchFamily="2" charset="0"/>
              </a:rPr>
              <a:t>১৯৮১ সালে আইবিএম কোম্পানি তাদের বানানো পার্সোনাল কম্পিউটার মাইক্রোসফট অপারেটিং সিস্টেম বিল গেটস চালু করেন।</a:t>
            </a:r>
            <a:endParaRPr lang="en-US" dirty="0">
              <a:latin typeface="Nikosh" panose="02000000000000000000" pitchFamily="2" charset="0"/>
              <a:cs typeface="Nikosh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8038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3" grpId="0" uiExpand="1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365125"/>
            <a:ext cx="9144000" cy="1206500"/>
          </a:xfrm>
          <a:solidFill>
            <a:srgbClr val="92D050"/>
          </a:solidFill>
        </p:spPr>
        <p:txBody>
          <a:bodyPr/>
          <a:lstStyle/>
          <a:p>
            <a:r>
              <a:rPr lang="bn-IN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Nikosh" panose="02000000000000000000" pitchFamily="2" charset="0"/>
                <a:cs typeface="Nikosh" panose="02000000000000000000" pitchFamily="2" charset="0"/>
              </a:rPr>
              <a:t>উপস্থাপন</a:t>
            </a:r>
            <a:endParaRPr lang="en-US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Nikosh" panose="02000000000000000000" pitchFamily="2" charset="0"/>
              <a:cs typeface="Nikosh" panose="02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9700" y="1787525"/>
            <a:ext cx="9144000" cy="4456112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bn-IN" dirty="0" smtClean="0">
                <a:blipFill>
                  <a:blip r:embed="rId2"/>
                  <a:tile tx="0" ty="0" sx="100000" sy="100000" flip="none" algn="tl"/>
                </a:blip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Nikosh" panose="02000000000000000000" pitchFamily="2" charset="0"/>
                <a:cs typeface="Nikosh" panose="02000000000000000000" pitchFamily="2" charset="0"/>
              </a:rPr>
              <a:t>বাংলাদেশের কয়েকটি ই-সেবা কার্যক্রমের বর্ণনা দেওয়া হলো-</a:t>
            </a:r>
          </a:p>
          <a:p>
            <a:endParaRPr lang="en-US" dirty="0">
              <a:latin typeface="Nikosh" panose="02000000000000000000" pitchFamily="2" charset="0"/>
              <a:cs typeface="Nikosh" panose="02000000000000000000" pitchFamily="2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96459773"/>
              </p:ext>
            </p:extLst>
          </p:nvPr>
        </p:nvGraphicFramePr>
        <p:xfrm>
          <a:off x="2211387" y="2162703"/>
          <a:ext cx="7540625" cy="39666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74488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Graphic spid="4" grpId="0">
        <p:bldAsOne/>
      </p:bldGraphic>
      <p:bldGraphic spid="4" grpId="1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06487"/>
          </a:xfrm>
          <a:ln w="76200"/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r>
              <a:rPr lang="bn-IN" dirty="0" smtClean="0">
                <a:blipFill>
                  <a:blip r:embed="rId2"/>
                  <a:tile tx="0" ty="0" sx="100000" sy="100000" flip="none" algn="tl"/>
                </a:blipFill>
                <a:latin typeface="Nikosh" panose="02000000000000000000" pitchFamily="2" charset="0"/>
                <a:cs typeface="Nikosh" panose="02000000000000000000" pitchFamily="2" charset="0"/>
              </a:rPr>
              <a:t>মূল্যায়ন</a:t>
            </a:r>
            <a:endParaRPr lang="en-US" dirty="0">
              <a:blipFill>
                <a:blip r:embed="rId2"/>
                <a:tile tx="0" ty="0" sx="100000" sy="100000" flip="none" algn="tl"/>
              </a:blipFill>
              <a:latin typeface="Nikosh" panose="02000000000000000000" pitchFamily="2" charset="0"/>
              <a:cs typeface="Nikosh" panose="02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28849"/>
            <a:ext cx="9144000" cy="4314825"/>
          </a:xfrm>
          <a:blipFill>
            <a:blip r:embed="rId3"/>
            <a:tile tx="0" ty="0" sx="100000" sy="100000" flip="none" algn="tl"/>
          </a:blipFill>
        </p:spPr>
        <p:txBody>
          <a:bodyPr/>
          <a:lstStyle/>
          <a:p>
            <a:pPr algn="l"/>
            <a:r>
              <a:rPr lang="bn-IN" dirty="0" smtClean="0">
                <a:latin typeface="Nikosh" panose="02000000000000000000" pitchFamily="2" charset="0"/>
                <a:cs typeface="Nikosh" panose="02000000000000000000" pitchFamily="2" charset="0"/>
              </a:rPr>
              <a:t>১)ফেসবুকের নির্মাতা কে?</a:t>
            </a:r>
          </a:p>
          <a:p>
            <a:pPr algn="l"/>
            <a:r>
              <a:rPr lang="bn-IN" dirty="0" smtClean="0">
                <a:latin typeface="Nikosh" panose="02000000000000000000" pitchFamily="2" charset="0"/>
                <a:cs typeface="Nikosh" panose="02000000000000000000" pitchFamily="2" charset="0"/>
              </a:rPr>
              <a:t>(ক) বিল গেটস (খ) চার্লস ব্যাবেজ (গ) মার্ক জুকারবার্গ (ঘ) টিম বার্নাস লি</a:t>
            </a:r>
          </a:p>
          <a:p>
            <a:pPr algn="l"/>
            <a:r>
              <a:rPr lang="bn-IN" dirty="0" smtClean="0">
                <a:latin typeface="Nikosh" panose="02000000000000000000" pitchFamily="2" charset="0"/>
                <a:cs typeface="Nikosh" panose="02000000000000000000" pitchFamily="2" charset="0"/>
              </a:rPr>
              <a:t>২) লন্ডন বিজ্ঞান জাদুঘরে </a:t>
            </a:r>
            <a:r>
              <a:rPr lang="bn-IN" dirty="0" smtClean="0">
                <a:latin typeface="Nikosh" panose="02000000000000000000" pitchFamily="2" charset="0"/>
                <a:cs typeface="Nikosh" panose="02000000000000000000" pitchFamily="2" charset="0"/>
              </a:rPr>
              <a:t>যান্ত্রিক </a:t>
            </a:r>
            <a:r>
              <a:rPr lang="bn-IN" dirty="0" smtClean="0">
                <a:latin typeface="Nikosh" panose="02000000000000000000" pitchFamily="2" charset="0"/>
                <a:cs typeface="Nikosh" panose="02000000000000000000" pitchFamily="2" charset="0"/>
              </a:rPr>
              <a:t>গননা ইঞ্জিন কত সালে প্রতিষ্ঠিত হয়?</a:t>
            </a:r>
          </a:p>
          <a:p>
            <a:pPr algn="l"/>
            <a:r>
              <a:rPr lang="bn-IN" dirty="0" smtClean="0">
                <a:latin typeface="Nikosh" panose="02000000000000000000" pitchFamily="2" charset="0"/>
                <a:cs typeface="Nikosh" panose="02000000000000000000" pitchFamily="2" charset="0"/>
              </a:rPr>
              <a:t>(ক) ১৮৩৩ (খ) ১৮৪২ (গ) ১৯৫৩ (ঘ) </a:t>
            </a:r>
            <a:r>
              <a:rPr lang="bn-IN" dirty="0" smtClean="0">
                <a:latin typeface="Nikosh" panose="02000000000000000000" pitchFamily="2" charset="0"/>
                <a:cs typeface="Nikosh" panose="02000000000000000000" pitchFamily="2" charset="0"/>
              </a:rPr>
              <a:t>১৯৯১   </a:t>
            </a:r>
            <a:endParaRPr lang="bn-IN" dirty="0" smtClean="0">
              <a:latin typeface="Nikosh" panose="02000000000000000000" pitchFamily="2" charset="0"/>
              <a:cs typeface="Nikosh" panose="02000000000000000000" pitchFamily="2" charset="0"/>
            </a:endParaRPr>
          </a:p>
          <a:p>
            <a:pPr algn="l"/>
            <a:r>
              <a:rPr lang="bn-IN" dirty="0" smtClean="0">
                <a:latin typeface="Nikosh" panose="02000000000000000000" pitchFamily="2" charset="0"/>
                <a:cs typeface="Nikosh" panose="02000000000000000000" pitchFamily="2" charset="0"/>
              </a:rPr>
              <a:t>৩) অ্যাপল কম্পিউটার স্টিভ জবস কাকে নিয়ে প্রথমে চালু করেন?</a:t>
            </a:r>
          </a:p>
          <a:p>
            <a:pPr algn="l"/>
            <a:r>
              <a:rPr lang="en-US" dirty="0" err="1" smtClean="0">
                <a:latin typeface="Nikosh" panose="02000000000000000000" pitchFamily="2" charset="0"/>
                <a:cs typeface="Nikosh" panose="02000000000000000000" pitchFamily="2" charset="0"/>
              </a:rPr>
              <a:t>i</a:t>
            </a:r>
            <a:r>
              <a:rPr lang="bn-IN" dirty="0" smtClean="0">
                <a:latin typeface="Nikosh" panose="02000000000000000000" pitchFamily="2" charset="0"/>
                <a:cs typeface="Nikosh" panose="02000000000000000000" pitchFamily="2" charset="0"/>
              </a:rPr>
              <a:t>) </a:t>
            </a:r>
            <a:r>
              <a:rPr lang="bn-IN" dirty="0">
                <a:latin typeface="Nikosh" panose="02000000000000000000" pitchFamily="2" charset="0"/>
                <a:cs typeface="Nikosh" panose="02000000000000000000" pitchFamily="2" charset="0"/>
              </a:rPr>
              <a:t>স্টিভ জজনিয়াক </a:t>
            </a:r>
            <a:endParaRPr lang="bn-IN" dirty="0" smtClean="0">
              <a:latin typeface="Nikosh" panose="02000000000000000000" pitchFamily="2" charset="0"/>
              <a:cs typeface="Nikosh" panose="02000000000000000000" pitchFamily="2" charset="0"/>
            </a:endParaRPr>
          </a:p>
          <a:p>
            <a:pPr algn="l"/>
            <a:r>
              <a:rPr lang="en-US" dirty="0" smtClean="0">
                <a:latin typeface="Nikosh" panose="02000000000000000000" pitchFamily="2" charset="0"/>
                <a:cs typeface="Nikosh" panose="02000000000000000000" pitchFamily="2" charset="0"/>
              </a:rPr>
              <a:t>ii</a:t>
            </a:r>
            <a:r>
              <a:rPr lang="bn-IN" dirty="0" smtClean="0">
                <a:latin typeface="Nikosh" panose="02000000000000000000" pitchFamily="2" charset="0"/>
                <a:cs typeface="Nikosh" panose="02000000000000000000" pitchFamily="2" charset="0"/>
              </a:rPr>
              <a:t>) </a:t>
            </a:r>
            <a:r>
              <a:rPr lang="bn-IN" dirty="0" smtClean="0">
                <a:latin typeface="Nikosh" panose="02000000000000000000" pitchFamily="2" charset="0"/>
                <a:cs typeface="Nikosh" panose="02000000000000000000" pitchFamily="2" charset="0"/>
              </a:rPr>
              <a:t>বিল গেটস</a:t>
            </a:r>
          </a:p>
          <a:p>
            <a:pPr algn="l"/>
            <a:r>
              <a:rPr lang="en-US" dirty="0" smtClean="0">
                <a:latin typeface="Nikosh" panose="02000000000000000000" pitchFamily="2" charset="0"/>
                <a:cs typeface="Nikosh" panose="02000000000000000000" pitchFamily="2" charset="0"/>
              </a:rPr>
              <a:t>iii</a:t>
            </a:r>
            <a:r>
              <a:rPr lang="bn-IN" dirty="0" smtClean="0">
                <a:latin typeface="Nikosh" panose="02000000000000000000" pitchFamily="2" charset="0"/>
                <a:cs typeface="Nikosh" panose="02000000000000000000" pitchFamily="2" charset="0"/>
              </a:rPr>
              <a:t>) </a:t>
            </a:r>
            <a:r>
              <a:rPr lang="bn-IN" dirty="0">
                <a:latin typeface="Nikosh" panose="02000000000000000000" pitchFamily="2" charset="0"/>
                <a:cs typeface="Nikosh" panose="02000000000000000000" pitchFamily="2" charset="0"/>
              </a:rPr>
              <a:t>রোনাল্ড ওয়েনে </a:t>
            </a:r>
            <a:endParaRPr lang="bn-IN" dirty="0" smtClean="0">
              <a:latin typeface="Nikosh" panose="02000000000000000000" pitchFamily="2" charset="0"/>
              <a:cs typeface="Nikosh" panose="02000000000000000000" pitchFamily="2" charset="0"/>
            </a:endParaRPr>
          </a:p>
          <a:p>
            <a:pPr algn="l"/>
            <a:r>
              <a:rPr lang="bn-IN" dirty="0" smtClean="0">
                <a:latin typeface="Nikosh" panose="02000000000000000000" pitchFamily="2" charset="0"/>
                <a:cs typeface="Nikosh" panose="02000000000000000000" pitchFamily="2" charset="0"/>
              </a:rPr>
              <a:t>(ক</a:t>
            </a:r>
            <a:r>
              <a:rPr lang="bn-IN" dirty="0" smtClean="0">
                <a:latin typeface="Nikosh" panose="02000000000000000000" pitchFamily="2" charset="0"/>
                <a:cs typeface="Nikosh" panose="02000000000000000000" pitchFamily="2" charset="0"/>
              </a:rPr>
              <a:t>)</a:t>
            </a:r>
            <a:r>
              <a:rPr lang="en-US" dirty="0" smtClean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dirty="0" err="1" smtClean="0">
                <a:latin typeface="Nikosh" panose="02000000000000000000" pitchFamily="2" charset="0"/>
                <a:cs typeface="Nikosh" panose="02000000000000000000" pitchFamily="2" charset="0"/>
              </a:rPr>
              <a:t>i</a:t>
            </a:r>
            <a:r>
              <a:rPr lang="bn-IN" dirty="0" smtClean="0">
                <a:latin typeface="Nikosh" panose="02000000000000000000" pitchFamily="2" charset="0"/>
                <a:cs typeface="Nikosh" panose="02000000000000000000" pitchFamily="2" charset="0"/>
              </a:rPr>
              <a:t> ও</a:t>
            </a:r>
            <a:r>
              <a:rPr lang="en-US" dirty="0" smtClean="0">
                <a:latin typeface="Nikosh" panose="02000000000000000000" pitchFamily="2" charset="0"/>
                <a:cs typeface="Nikosh" panose="02000000000000000000" pitchFamily="2" charset="0"/>
              </a:rPr>
              <a:t> ii</a:t>
            </a:r>
            <a:r>
              <a:rPr lang="bn-IN" dirty="0" smtClean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bn-IN" dirty="0" smtClean="0">
                <a:latin typeface="Nikosh" panose="02000000000000000000" pitchFamily="2" charset="0"/>
                <a:cs typeface="Nikosh" panose="02000000000000000000" pitchFamily="2" charset="0"/>
              </a:rPr>
              <a:t>(খ</a:t>
            </a:r>
            <a:r>
              <a:rPr lang="bn-IN" dirty="0" smtClean="0">
                <a:latin typeface="Nikosh" panose="02000000000000000000" pitchFamily="2" charset="0"/>
                <a:cs typeface="Nikosh" panose="02000000000000000000" pitchFamily="2" charset="0"/>
              </a:rPr>
              <a:t>)</a:t>
            </a:r>
            <a:r>
              <a:rPr lang="en-US" dirty="0" smtClean="0">
                <a:latin typeface="Nikosh" panose="02000000000000000000" pitchFamily="2" charset="0"/>
                <a:cs typeface="Nikosh" panose="02000000000000000000" pitchFamily="2" charset="0"/>
              </a:rPr>
              <a:t> ii</a:t>
            </a:r>
            <a:r>
              <a:rPr lang="bn-IN" dirty="0" smtClean="0">
                <a:latin typeface="Nikosh" panose="02000000000000000000" pitchFamily="2" charset="0"/>
                <a:cs typeface="Nikosh" panose="02000000000000000000" pitchFamily="2" charset="0"/>
              </a:rPr>
              <a:t> ও</a:t>
            </a:r>
            <a:r>
              <a:rPr lang="en-US" dirty="0" smtClean="0">
                <a:latin typeface="Nikosh" panose="02000000000000000000" pitchFamily="2" charset="0"/>
                <a:cs typeface="Nikosh" panose="02000000000000000000" pitchFamily="2" charset="0"/>
              </a:rPr>
              <a:t> iii</a:t>
            </a:r>
            <a:r>
              <a:rPr lang="bn-IN" dirty="0" smtClean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bn-IN" dirty="0" smtClean="0">
                <a:latin typeface="Nikosh" panose="02000000000000000000" pitchFamily="2" charset="0"/>
                <a:cs typeface="Nikosh" panose="02000000000000000000" pitchFamily="2" charset="0"/>
              </a:rPr>
              <a:t>(গ</a:t>
            </a:r>
            <a:r>
              <a:rPr lang="bn-IN" dirty="0" smtClean="0">
                <a:latin typeface="Nikosh" panose="02000000000000000000" pitchFamily="2" charset="0"/>
                <a:cs typeface="Nikosh" panose="02000000000000000000" pitchFamily="2" charset="0"/>
              </a:rPr>
              <a:t>)</a:t>
            </a:r>
            <a:r>
              <a:rPr lang="en-US" dirty="0" smtClean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dirty="0" err="1" smtClean="0">
                <a:latin typeface="Nikosh" panose="02000000000000000000" pitchFamily="2" charset="0"/>
                <a:cs typeface="Nikosh" panose="02000000000000000000" pitchFamily="2" charset="0"/>
              </a:rPr>
              <a:t>i</a:t>
            </a:r>
            <a:r>
              <a:rPr lang="bn-IN" dirty="0" smtClean="0">
                <a:latin typeface="Nikosh" panose="02000000000000000000" pitchFamily="2" charset="0"/>
                <a:cs typeface="Nikosh" panose="02000000000000000000" pitchFamily="2" charset="0"/>
              </a:rPr>
              <a:t> ও</a:t>
            </a:r>
            <a:r>
              <a:rPr lang="en-US" dirty="0" smtClean="0">
                <a:latin typeface="Nikosh" panose="02000000000000000000" pitchFamily="2" charset="0"/>
                <a:cs typeface="Nikosh" panose="02000000000000000000" pitchFamily="2" charset="0"/>
              </a:rPr>
              <a:t> iii</a:t>
            </a:r>
            <a:r>
              <a:rPr lang="bn-IN" dirty="0" smtClean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bn-IN" dirty="0" smtClean="0">
                <a:latin typeface="Nikosh" panose="02000000000000000000" pitchFamily="2" charset="0"/>
                <a:cs typeface="Nikosh" panose="02000000000000000000" pitchFamily="2" charset="0"/>
              </a:rPr>
              <a:t>(ঘ</a:t>
            </a:r>
            <a:r>
              <a:rPr lang="bn-IN" dirty="0" smtClean="0">
                <a:latin typeface="Nikosh" panose="02000000000000000000" pitchFamily="2" charset="0"/>
                <a:cs typeface="Nikosh" panose="02000000000000000000" pitchFamily="2" charset="0"/>
              </a:rPr>
              <a:t>)</a:t>
            </a:r>
            <a:r>
              <a:rPr lang="en-US" dirty="0" smtClean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dirty="0" err="1" smtClean="0">
                <a:latin typeface="Nikosh" panose="02000000000000000000" pitchFamily="2" charset="0"/>
                <a:cs typeface="Nikosh" panose="02000000000000000000" pitchFamily="2" charset="0"/>
              </a:rPr>
              <a:t>i</a:t>
            </a:r>
            <a:r>
              <a:rPr lang="en-US" dirty="0" smtClean="0">
                <a:latin typeface="Nikosh" panose="02000000000000000000" pitchFamily="2" charset="0"/>
                <a:cs typeface="Nikosh" panose="02000000000000000000" pitchFamily="2" charset="0"/>
              </a:rPr>
              <a:t>, ii</a:t>
            </a:r>
            <a:r>
              <a:rPr lang="bn-IN" dirty="0" smtClean="0">
                <a:latin typeface="Nikosh" panose="02000000000000000000" pitchFamily="2" charset="0"/>
                <a:cs typeface="Nikosh" panose="02000000000000000000" pitchFamily="2" charset="0"/>
              </a:rPr>
              <a:t> ও</a:t>
            </a:r>
            <a:r>
              <a:rPr lang="en-US" dirty="0" smtClean="0">
                <a:latin typeface="Nikosh" panose="02000000000000000000" pitchFamily="2" charset="0"/>
                <a:cs typeface="Nikosh" panose="02000000000000000000" pitchFamily="2" charset="0"/>
              </a:rPr>
              <a:t> iii</a:t>
            </a:r>
            <a:r>
              <a:rPr lang="bn-IN" dirty="0" smtClean="0">
                <a:latin typeface="Nikosh" panose="02000000000000000000" pitchFamily="2" charset="0"/>
                <a:cs typeface="Nikosh" panose="02000000000000000000" pitchFamily="2" charset="0"/>
              </a:rPr>
              <a:t>   </a:t>
            </a:r>
            <a:endParaRPr lang="bn-IN" dirty="0" smtClean="0">
              <a:latin typeface="Nikosh" panose="02000000000000000000" pitchFamily="2" charset="0"/>
              <a:cs typeface="Nikosh" panose="02000000000000000000" pitchFamily="2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4791456" y="2775203"/>
            <a:ext cx="292608" cy="2804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724912" y="3655314"/>
            <a:ext cx="292608" cy="2804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005072" y="5931408"/>
            <a:ext cx="292608" cy="2804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954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389</TotalTime>
  <Words>367</Words>
  <Application>Microsoft Office PowerPoint</Application>
  <PresentationFormat>Widescreen</PresentationFormat>
  <Paragraphs>52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Courier New</vt:lpstr>
      <vt:lpstr>Nikosh</vt:lpstr>
      <vt:lpstr>Wingdings</vt:lpstr>
      <vt:lpstr>Office Theme</vt:lpstr>
      <vt:lpstr>স্বাগতম</vt:lpstr>
      <vt:lpstr>PowerPoint Presentation</vt:lpstr>
      <vt:lpstr>পাঠ পরিচিতি</vt:lpstr>
      <vt:lpstr>নিচের ছবিগুলো ভালো করে পর্যবেক্ষণ কর-</vt:lpstr>
      <vt:lpstr>পাঠ শিরোনাম</vt:lpstr>
      <vt:lpstr>শিখনফল</vt:lpstr>
      <vt:lpstr>PowerPoint Presentation</vt:lpstr>
      <vt:lpstr>উপস্থাপন</vt:lpstr>
      <vt:lpstr>মূল্যায়ন</vt:lpstr>
      <vt:lpstr>বাড়ির কাজ</vt:lpstr>
      <vt:lpstr>ধন্যবাদ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Windows User</dc:creator>
  <cp:lastModifiedBy>Windows User</cp:lastModifiedBy>
  <cp:revision>40</cp:revision>
  <dcterms:created xsi:type="dcterms:W3CDTF">2026-01-24T08:01:17Z</dcterms:created>
  <dcterms:modified xsi:type="dcterms:W3CDTF">2026-01-25T10:40:23Z</dcterms:modified>
</cp:coreProperties>
</file>