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60" r:id="rId4"/>
    <p:sldId id="258" r:id="rId5"/>
    <p:sldId id="259" r:id="rId6"/>
    <p:sldId id="261" r:id="rId7"/>
    <p:sldId id="262" r:id="rId8"/>
    <p:sldId id="263" r:id="rId9"/>
    <p:sldId id="264" r:id="rId10"/>
    <p:sldId id="266" r:id="rId11"/>
    <p:sldId id="267" r:id="rId12"/>
    <p:sldId id="268" r:id="rId13"/>
    <p:sldId id="269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456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userId="84a6ebe5c1956da6" providerId="LiveId" clId="{3012D99F-89E1-43C6-8281-1D134AD52958}"/>
    <pc:docChg chg="addSld delSld modSld">
      <pc:chgData name="" userId="84a6ebe5c1956da6" providerId="LiveId" clId="{3012D99F-89E1-43C6-8281-1D134AD52958}" dt="2026-01-23T06:47:30.770" v="409" actId="20577"/>
      <pc:docMkLst>
        <pc:docMk/>
      </pc:docMkLst>
      <pc:sldChg chg="modSp add del">
        <pc:chgData name="" userId="84a6ebe5c1956da6" providerId="LiveId" clId="{3012D99F-89E1-43C6-8281-1D134AD52958}" dt="2026-01-23T06:38:52.952" v="5" actId="2696"/>
        <pc:sldMkLst>
          <pc:docMk/>
          <pc:sldMk cId="1581104666" sldId="265"/>
        </pc:sldMkLst>
        <pc:spChg chg="mod">
          <ac:chgData name="" userId="84a6ebe5c1956da6" providerId="LiveId" clId="{3012D99F-89E1-43C6-8281-1D134AD52958}" dt="2026-01-23T06:38:25.682" v="3" actId="1076"/>
          <ac:spMkLst>
            <pc:docMk/>
            <pc:sldMk cId="1581104666" sldId="265"/>
            <ac:spMk id="2" creationId="{E52D0180-0E29-486A-BD96-91952D5B1BB2}"/>
          </ac:spMkLst>
        </pc:spChg>
        <pc:spChg chg="mod">
          <ac:chgData name="" userId="84a6ebe5c1956da6" providerId="LiveId" clId="{3012D99F-89E1-43C6-8281-1D134AD52958}" dt="2026-01-23T06:38:20.178" v="2" actId="1076"/>
          <ac:spMkLst>
            <pc:docMk/>
            <pc:sldMk cId="1581104666" sldId="265"/>
            <ac:spMk id="3" creationId="{32803B03-273D-476A-9F3B-0C5F453EE4C4}"/>
          </ac:spMkLst>
        </pc:spChg>
      </pc:sldChg>
      <pc:sldChg chg="modSp add">
        <pc:chgData name="" userId="84a6ebe5c1956da6" providerId="LiveId" clId="{3012D99F-89E1-43C6-8281-1D134AD52958}" dt="2026-01-23T06:40:54.833" v="112" actId="20577"/>
        <pc:sldMkLst>
          <pc:docMk/>
          <pc:sldMk cId="1779330374" sldId="266"/>
        </pc:sldMkLst>
        <pc:spChg chg="mod">
          <ac:chgData name="" userId="84a6ebe5c1956da6" providerId="LiveId" clId="{3012D99F-89E1-43C6-8281-1D134AD52958}" dt="2026-01-23T06:39:11.807" v="20" actId="20577"/>
          <ac:spMkLst>
            <pc:docMk/>
            <pc:sldMk cId="1779330374" sldId="266"/>
            <ac:spMk id="2" creationId="{B7826913-266C-49F2-A73B-7413348F9FE3}"/>
          </ac:spMkLst>
        </pc:spChg>
        <pc:spChg chg="mod">
          <ac:chgData name="" userId="84a6ebe5c1956da6" providerId="LiveId" clId="{3012D99F-89E1-43C6-8281-1D134AD52958}" dt="2026-01-23T06:40:54.833" v="112" actId="20577"/>
          <ac:spMkLst>
            <pc:docMk/>
            <pc:sldMk cId="1779330374" sldId="266"/>
            <ac:spMk id="3" creationId="{E97C13B4-897E-453D-B7A1-39838A2297C9}"/>
          </ac:spMkLst>
        </pc:spChg>
      </pc:sldChg>
      <pc:sldChg chg="modSp add">
        <pc:chgData name="" userId="84a6ebe5c1956da6" providerId="LiveId" clId="{3012D99F-89E1-43C6-8281-1D134AD52958}" dt="2026-01-23T06:44:04.423" v="293" actId="20577"/>
        <pc:sldMkLst>
          <pc:docMk/>
          <pc:sldMk cId="3792717052" sldId="267"/>
        </pc:sldMkLst>
        <pc:spChg chg="mod">
          <ac:chgData name="" userId="84a6ebe5c1956da6" providerId="LiveId" clId="{3012D99F-89E1-43C6-8281-1D134AD52958}" dt="2026-01-23T06:41:29.530" v="141" actId="20577"/>
          <ac:spMkLst>
            <pc:docMk/>
            <pc:sldMk cId="3792717052" sldId="267"/>
            <ac:spMk id="2" creationId="{F094B78F-FB06-4B2F-8C55-FA3B0E281071}"/>
          </ac:spMkLst>
        </pc:spChg>
        <pc:spChg chg="mod">
          <ac:chgData name="" userId="84a6ebe5c1956da6" providerId="LiveId" clId="{3012D99F-89E1-43C6-8281-1D134AD52958}" dt="2026-01-23T06:44:04.423" v="293" actId="20577"/>
          <ac:spMkLst>
            <pc:docMk/>
            <pc:sldMk cId="3792717052" sldId="267"/>
            <ac:spMk id="3" creationId="{92D13A16-2F2C-402C-A9E4-37C642A7800E}"/>
          </ac:spMkLst>
        </pc:spChg>
      </pc:sldChg>
      <pc:sldChg chg="modSp add">
        <pc:chgData name="" userId="84a6ebe5c1956da6" providerId="LiveId" clId="{3012D99F-89E1-43C6-8281-1D134AD52958}" dt="2026-01-23T06:46:28.309" v="386" actId="14"/>
        <pc:sldMkLst>
          <pc:docMk/>
          <pc:sldMk cId="2449104983" sldId="268"/>
        </pc:sldMkLst>
        <pc:spChg chg="mod">
          <ac:chgData name="" userId="84a6ebe5c1956da6" providerId="LiveId" clId="{3012D99F-89E1-43C6-8281-1D134AD52958}" dt="2026-01-23T06:44:31.014" v="312" actId="20577"/>
          <ac:spMkLst>
            <pc:docMk/>
            <pc:sldMk cId="2449104983" sldId="268"/>
            <ac:spMk id="2" creationId="{02E90A34-203E-4B5F-9FCD-36FA6FD5ACAC}"/>
          </ac:spMkLst>
        </pc:spChg>
        <pc:spChg chg="mod">
          <ac:chgData name="" userId="84a6ebe5c1956da6" providerId="LiveId" clId="{3012D99F-89E1-43C6-8281-1D134AD52958}" dt="2026-01-23T06:46:28.309" v="386" actId="14"/>
          <ac:spMkLst>
            <pc:docMk/>
            <pc:sldMk cId="2449104983" sldId="268"/>
            <ac:spMk id="3" creationId="{5B835106-2420-41A7-8B52-68E52D592005}"/>
          </ac:spMkLst>
        </pc:spChg>
      </pc:sldChg>
      <pc:sldChg chg="addSp modSp add">
        <pc:chgData name="" userId="84a6ebe5c1956da6" providerId="LiveId" clId="{3012D99F-89E1-43C6-8281-1D134AD52958}" dt="2026-01-23T06:47:30.770" v="409" actId="20577"/>
        <pc:sldMkLst>
          <pc:docMk/>
          <pc:sldMk cId="2723313689" sldId="269"/>
        </pc:sldMkLst>
        <pc:spChg chg="add mod">
          <ac:chgData name="" userId="84a6ebe5c1956da6" providerId="LiveId" clId="{3012D99F-89E1-43C6-8281-1D134AD52958}" dt="2026-01-23T06:47:30.770" v="409" actId="20577"/>
          <ac:spMkLst>
            <pc:docMk/>
            <pc:sldMk cId="2723313689" sldId="269"/>
            <ac:spMk id="2" creationId="{9ABFB4C6-0D18-4C6B-8316-0E13890C3DFF}"/>
          </ac:spMkLst>
        </pc:spChg>
      </pc:sldChg>
    </pc:docChg>
  </pc:docChgLst>
  <pc:docChgLst>
    <pc:chgData userId="84a6ebe5c1956da6" providerId="LiveId" clId="{9F49212C-6B34-4E0B-9BC6-C0149F3C5C5C}"/>
    <pc:docChg chg="undo custSel modSld">
      <pc:chgData name="" userId="84a6ebe5c1956da6" providerId="LiveId" clId="{9F49212C-6B34-4E0B-9BC6-C0149F3C5C5C}" dt="2026-01-23T13:15:27.547" v="118" actId="208"/>
      <pc:docMkLst>
        <pc:docMk/>
      </pc:docMkLst>
      <pc:sldChg chg="modSp">
        <pc:chgData name="" userId="84a6ebe5c1956da6" providerId="LiveId" clId="{9F49212C-6B34-4E0B-9BC6-C0149F3C5C5C}" dt="2026-01-23T13:04:40.936" v="9" actId="1076"/>
        <pc:sldMkLst>
          <pc:docMk/>
          <pc:sldMk cId="549198272" sldId="256"/>
        </pc:sldMkLst>
        <pc:spChg chg="mod">
          <ac:chgData name="" userId="84a6ebe5c1956da6" providerId="LiveId" clId="{9F49212C-6B34-4E0B-9BC6-C0149F3C5C5C}" dt="2026-01-23T13:04:40.936" v="9" actId="1076"/>
          <ac:spMkLst>
            <pc:docMk/>
            <pc:sldMk cId="549198272" sldId="256"/>
            <ac:spMk id="2" creationId="{982EC4B7-9A99-4505-82AA-E56C72718440}"/>
          </ac:spMkLst>
        </pc:spChg>
      </pc:sldChg>
      <pc:sldChg chg="delSp modSp">
        <pc:chgData name="" userId="84a6ebe5c1956da6" providerId="LiveId" clId="{9F49212C-6B34-4E0B-9BC6-C0149F3C5C5C}" dt="2026-01-23T13:06:44.268" v="18" actId="1076"/>
        <pc:sldMkLst>
          <pc:docMk/>
          <pc:sldMk cId="2440843049" sldId="257"/>
        </pc:sldMkLst>
        <pc:spChg chg="del">
          <ac:chgData name="" userId="84a6ebe5c1956da6" providerId="LiveId" clId="{9F49212C-6B34-4E0B-9BC6-C0149F3C5C5C}" dt="2026-01-23T06:48:42.321" v="0" actId="478"/>
          <ac:spMkLst>
            <pc:docMk/>
            <pc:sldMk cId="2440843049" sldId="257"/>
            <ac:spMk id="3" creationId="{100B1385-C8BA-45D6-8E1A-E06975A1D798}"/>
          </ac:spMkLst>
        </pc:spChg>
        <pc:spChg chg="mod">
          <ac:chgData name="" userId="84a6ebe5c1956da6" providerId="LiveId" clId="{9F49212C-6B34-4E0B-9BC6-C0149F3C5C5C}" dt="2026-01-23T13:06:41.830" v="17" actId="1076"/>
          <ac:spMkLst>
            <pc:docMk/>
            <pc:sldMk cId="2440843049" sldId="257"/>
            <ac:spMk id="4" creationId="{C20BED47-0457-482B-AB9A-57F712E0A956}"/>
          </ac:spMkLst>
        </pc:spChg>
        <pc:spChg chg="del">
          <ac:chgData name="" userId="84a6ebe5c1956da6" providerId="LiveId" clId="{9F49212C-6B34-4E0B-9BC6-C0149F3C5C5C}" dt="2026-01-23T06:48:45.501" v="1" actId="478"/>
          <ac:spMkLst>
            <pc:docMk/>
            <pc:sldMk cId="2440843049" sldId="257"/>
            <ac:spMk id="5" creationId="{4BE3DB96-FBFC-4326-BD98-DD10645299E3}"/>
          </ac:spMkLst>
        </pc:spChg>
        <pc:spChg chg="mod">
          <ac:chgData name="" userId="84a6ebe5c1956da6" providerId="LiveId" clId="{9F49212C-6B34-4E0B-9BC6-C0149F3C5C5C}" dt="2026-01-23T13:06:44.268" v="18" actId="1076"/>
          <ac:spMkLst>
            <pc:docMk/>
            <pc:sldMk cId="2440843049" sldId="257"/>
            <ac:spMk id="6" creationId="{94C5F242-6BB7-45EE-B51A-25F794DFE318}"/>
          </ac:spMkLst>
        </pc:spChg>
      </pc:sldChg>
      <pc:sldChg chg="modSp">
        <pc:chgData name="" userId="84a6ebe5c1956da6" providerId="LiveId" clId="{9F49212C-6B34-4E0B-9BC6-C0149F3C5C5C}" dt="2026-01-23T13:08:17.398" v="34" actId="2085"/>
        <pc:sldMkLst>
          <pc:docMk/>
          <pc:sldMk cId="392568517" sldId="258"/>
        </pc:sldMkLst>
        <pc:spChg chg="mod">
          <ac:chgData name="" userId="84a6ebe5c1956da6" providerId="LiveId" clId="{9F49212C-6B34-4E0B-9BC6-C0149F3C5C5C}" dt="2026-01-23T13:08:17.398" v="34" actId="2085"/>
          <ac:spMkLst>
            <pc:docMk/>
            <pc:sldMk cId="392568517" sldId="258"/>
            <ac:spMk id="4" creationId="{AAA59FBB-2D87-4CEF-8711-F2D2E3E7BC4B}"/>
          </ac:spMkLst>
        </pc:spChg>
      </pc:sldChg>
      <pc:sldChg chg="modSp">
        <pc:chgData name="" userId="84a6ebe5c1956da6" providerId="LiveId" clId="{9F49212C-6B34-4E0B-9BC6-C0149F3C5C5C}" dt="2026-01-23T13:07:27.864" v="26" actId="1076"/>
        <pc:sldMkLst>
          <pc:docMk/>
          <pc:sldMk cId="2122889269" sldId="260"/>
        </pc:sldMkLst>
        <pc:spChg chg="mod">
          <ac:chgData name="" userId="84a6ebe5c1956da6" providerId="LiveId" clId="{9F49212C-6B34-4E0B-9BC6-C0149F3C5C5C}" dt="2026-01-23T13:07:27.864" v="26" actId="1076"/>
          <ac:spMkLst>
            <pc:docMk/>
            <pc:sldMk cId="2122889269" sldId="260"/>
            <ac:spMk id="2" creationId="{BC08B1FA-6428-43D5-8CC2-C32EC2AE8FFB}"/>
          </ac:spMkLst>
        </pc:spChg>
        <pc:spChg chg="mod">
          <ac:chgData name="" userId="84a6ebe5c1956da6" providerId="LiveId" clId="{9F49212C-6B34-4E0B-9BC6-C0149F3C5C5C}" dt="2026-01-23T13:07:24.049" v="25" actId="1076"/>
          <ac:spMkLst>
            <pc:docMk/>
            <pc:sldMk cId="2122889269" sldId="260"/>
            <ac:spMk id="3" creationId="{D42B0340-C921-4CA6-BE15-F8D10049E035}"/>
          </ac:spMkLst>
        </pc:spChg>
      </pc:sldChg>
      <pc:sldChg chg="modSp">
        <pc:chgData name="" userId="84a6ebe5c1956da6" providerId="LiveId" clId="{9F49212C-6B34-4E0B-9BC6-C0149F3C5C5C}" dt="2026-01-23T13:09:14.192" v="44" actId="1076"/>
        <pc:sldMkLst>
          <pc:docMk/>
          <pc:sldMk cId="2825933169" sldId="261"/>
        </pc:sldMkLst>
        <pc:spChg chg="mod">
          <ac:chgData name="" userId="84a6ebe5c1956da6" providerId="LiveId" clId="{9F49212C-6B34-4E0B-9BC6-C0149F3C5C5C}" dt="2026-01-23T13:09:09.870" v="43" actId="1076"/>
          <ac:spMkLst>
            <pc:docMk/>
            <pc:sldMk cId="2825933169" sldId="261"/>
            <ac:spMk id="2" creationId="{536F6029-9E00-4812-9DF7-5F0720FCF63C}"/>
          </ac:spMkLst>
        </pc:spChg>
        <pc:spChg chg="mod">
          <ac:chgData name="" userId="84a6ebe5c1956da6" providerId="LiveId" clId="{9F49212C-6B34-4E0B-9BC6-C0149F3C5C5C}" dt="2026-01-23T13:09:14.192" v="44" actId="1076"/>
          <ac:spMkLst>
            <pc:docMk/>
            <pc:sldMk cId="2825933169" sldId="261"/>
            <ac:spMk id="3" creationId="{D4117D4C-3D60-4C78-9EAB-28A4A631BED6}"/>
          </ac:spMkLst>
        </pc:spChg>
      </pc:sldChg>
      <pc:sldChg chg="modSp">
        <pc:chgData name="" userId="84a6ebe5c1956da6" providerId="LiveId" clId="{9F49212C-6B34-4E0B-9BC6-C0149F3C5C5C}" dt="2026-01-23T13:09:47.550" v="52" actId="1076"/>
        <pc:sldMkLst>
          <pc:docMk/>
          <pc:sldMk cId="2518400190" sldId="262"/>
        </pc:sldMkLst>
        <pc:spChg chg="mod">
          <ac:chgData name="" userId="84a6ebe5c1956da6" providerId="LiveId" clId="{9F49212C-6B34-4E0B-9BC6-C0149F3C5C5C}" dt="2026-01-23T13:09:47.550" v="52" actId="1076"/>
          <ac:spMkLst>
            <pc:docMk/>
            <pc:sldMk cId="2518400190" sldId="262"/>
            <ac:spMk id="2" creationId="{6FACE260-B682-429C-AC28-3FBF6ED93540}"/>
          </ac:spMkLst>
        </pc:spChg>
        <pc:spChg chg="mod">
          <ac:chgData name="" userId="84a6ebe5c1956da6" providerId="LiveId" clId="{9F49212C-6B34-4E0B-9BC6-C0149F3C5C5C}" dt="2026-01-23T13:09:42.577" v="51" actId="123"/>
          <ac:spMkLst>
            <pc:docMk/>
            <pc:sldMk cId="2518400190" sldId="262"/>
            <ac:spMk id="3" creationId="{DDF5EF33-44B7-48FC-9F43-259F0D7A0359}"/>
          </ac:spMkLst>
        </pc:spChg>
      </pc:sldChg>
      <pc:sldChg chg="modSp">
        <pc:chgData name="" userId="84a6ebe5c1956da6" providerId="LiveId" clId="{9F49212C-6B34-4E0B-9BC6-C0149F3C5C5C}" dt="2026-01-23T13:10:16.588" v="57" actId="123"/>
        <pc:sldMkLst>
          <pc:docMk/>
          <pc:sldMk cId="5270929" sldId="263"/>
        </pc:sldMkLst>
        <pc:spChg chg="mod">
          <ac:chgData name="" userId="84a6ebe5c1956da6" providerId="LiveId" clId="{9F49212C-6B34-4E0B-9BC6-C0149F3C5C5C}" dt="2026-01-23T13:09:59.745" v="54" actId="122"/>
          <ac:spMkLst>
            <pc:docMk/>
            <pc:sldMk cId="5270929" sldId="263"/>
            <ac:spMk id="2" creationId="{0C350023-DDDD-46AC-A834-B4BB8BE80DA4}"/>
          </ac:spMkLst>
        </pc:spChg>
        <pc:spChg chg="mod">
          <ac:chgData name="" userId="84a6ebe5c1956da6" providerId="LiveId" clId="{9F49212C-6B34-4E0B-9BC6-C0149F3C5C5C}" dt="2026-01-23T13:10:16.588" v="57" actId="123"/>
          <ac:spMkLst>
            <pc:docMk/>
            <pc:sldMk cId="5270929" sldId="263"/>
            <ac:spMk id="3" creationId="{6F46601F-5439-40B7-B93A-7E3564D737C1}"/>
          </ac:spMkLst>
        </pc:spChg>
      </pc:sldChg>
      <pc:sldChg chg="modSp">
        <pc:chgData name="" userId="84a6ebe5c1956da6" providerId="LiveId" clId="{9F49212C-6B34-4E0B-9BC6-C0149F3C5C5C}" dt="2026-01-23T13:10:42.838" v="63" actId="1076"/>
        <pc:sldMkLst>
          <pc:docMk/>
          <pc:sldMk cId="2037563104" sldId="264"/>
        </pc:sldMkLst>
        <pc:spChg chg="mod">
          <ac:chgData name="" userId="84a6ebe5c1956da6" providerId="LiveId" clId="{9F49212C-6B34-4E0B-9BC6-C0149F3C5C5C}" dt="2026-01-23T13:10:42.838" v="63" actId="1076"/>
          <ac:spMkLst>
            <pc:docMk/>
            <pc:sldMk cId="2037563104" sldId="264"/>
            <ac:spMk id="2" creationId="{633B3FA3-FBC4-4F2C-BDD6-F8482C2CC1A6}"/>
          </ac:spMkLst>
        </pc:spChg>
        <pc:spChg chg="mod">
          <ac:chgData name="" userId="84a6ebe5c1956da6" providerId="LiveId" clId="{9F49212C-6B34-4E0B-9BC6-C0149F3C5C5C}" dt="2026-01-23T13:10:38.871" v="62" actId="1076"/>
          <ac:spMkLst>
            <pc:docMk/>
            <pc:sldMk cId="2037563104" sldId="264"/>
            <ac:spMk id="3" creationId="{E5A24255-2ADD-4FA5-B160-E3B5C690B039}"/>
          </ac:spMkLst>
        </pc:spChg>
      </pc:sldChg>
      <pc:sldChg chg="modSp">
        <pc:chgData name="" userId="84a6ebe5c1956da6" providerId="LiveId" clId="{9F49212C-6B34-4E0B-9BC6-C0149F3C5C5C}" dt="2026-01-23T13:11:26.497" v="72" actId="1076"/>
        <pc:sldMkLst>
          <pc:docMk/>
          <pc:sldMk cId="1779330374" sldId="266"/>
        </pc:sldMkLst>
        <pc:spChg chg="mod">
          <ac:chgData name="" userId="84a6ebe5c1956da6" providerId="LiveId" clId="{9F49212C-6B34-4E0B-9BC6-C0149F3C5C5C}" dt="2026-01-23T13:11:26.497" v="72" actId="1076"/>
          <ac:spMkLst>
            <pc:docMk/>
            <pc:sldMk cId="1779330374" sldId="266"/>
            <ac:spMk id="2" creationId="{B7826913-266C-49F2-A73B-7413348F9FE3}"/>
          </ac:spMkLst>
        </pc:spChg>
        <pc:spChg chg="mod">
          <ac:chgData name="" userId="84a6ebe5c1956da6" providerId="LiveId" clId="{9F49212C-6B34-4E0B-9BC6-C0149F3C5C5C}" dt="2026-01-23T13:11:21.494" v="71" actId="1076"/>
          <ac:spMkLst>
            <pc:docMk/>
            <pc:sldMk cId="1779330374" sldId="266"/>
            <ac:spMk id="3" creationId="{E97C13B4-897E-453D-B7A1-39838A2297C9}"/>
          </ac:spMkLst>
        </pc:spChg>
      </pc:sldChg>
      <pc:sldChg chg="modSp">
        <pc:chgData name="" userId="84a6ebe5c1956da6" providerId="LiveId" clId="{9F49212C-6B34-4E0B-9BC6-C0149F3C5C5C}" dt="2026-01-23T13:12:03.990" v="85" actId="1076"/>
        <pc:sldMkLst>
          <pc:docMk/>
          <pc:sldMk cId="3792717052" sldId="267"/>
        </pc:sldMkLst>
        <pc:spChg chg="mod">
          <ac:chgData name="" userId="84a6ebe5c1956da6" providerId="LiveId" clId="{9F49212C-6B34-4E0B-9BC6-C0149F3C5C5C}" dt="2026-01-23T13:12:03.990" v="85" actId="1076"/>
          <ac:spMkLst>
            <pc:docMk/>
            <pc:sldMk cId="3792717052" sldId="267"/>
            <ac:spMk id="2" creationId="{F094B78F-FB06-4B2F-8C55-FA3B0E281071}"/>
          </ac:spMkLst>
        </pc:spChg>
        <pc:spChg chg="mod">
          <ac:chgData name="" userId="84a6ebe5c1956da6" providerId="LiveId" clId="{9F49212C-6B34-4E0B-9BC6-C0149F3C5C5C}" dt="2026-01-23T13:11:54.062" v="82" actId="1076"/>
          <ac:spMkLst>
            <pc:docMk/>
            <pc:sldMk cId="3792717052" sldId="267"/>
            <ac:spMk id="3" creationId="{92D13A16-2F2C-402C-A9E4-37C642A7800E}"/>
          </ac:spMkLst>
        </pc:spChg>
      </pc:sldChg>
      <pc:sldChg chg="modSp">
        <pc:chgData name="" userId="84a6ebe5c1956da6" providerId="LiveId" clId="{9F49212C-6B34-4E0B-9BC6-C0149F3C5C5C}" dt="2026-01-23T13:12:51.614" v="94" actId="1076"/>
        <pc:sldMkLst>
          <pc:docMk/>
          <pc:sldMk cId="2449104983" sldId="268"/>
        </pc:sldMkLst>
        <pc:spChg chg="mod">
          <ac:chgData name="" userId="84a6ebe5c1956da6" providerId="LiveId" clId="{9F49212C-6B34-4E0B-9BC6-C0149F3C5C5C}" dt="2026-01-23T13:12:51.614" v="94" actId="1076"/>
          <ac:spMkLst>
            <pc:docMk/>
            <pc:sldMk cId="2449104983" sldId="268"/>
            <ac:spMk id="2" creationId="{02E90A34-203E-4B5F-9FCD-36FA6FD5ACAC}"/>
          </ac:spMkLst>
        </pc:spChg>
        <pc:spChg chg="mod">
          <ac:chgData name="" userId="84a6ebe5c1956da6" providerId="LiveId" clId="{9F49212C-6B34-4E0B-9BC6-C0149F3C5C5C}" dt="2026-01-23T13:12:49.504" v="93" actId="1076"/>
          <ac:spMkLst>
            <pc:docMk/>
            <pc:sldMk cId="2449104983" sldId="268"/>
            <ac:spMk id="3" creationId="{5B835106-2420-41A7-8B52-68E52D592005}"/>
          </ac:spMkLst>
        </pc:spChg>
      </pc:sldChg>
      <pc:sldChg chg="addSp modSp">
        <pc:chgData name="" userId="84a6ebe5c1956da6" providerId="LiveId" clId="{9F49212C-6B34-4E0B-9BC6-C0149F3C5C5C}" dt="2026-01-23T13:15:27.547" v="118" actId="208"/>
        <pc:sldMkLst>
          <pc:docMk/>
          <pc:sldMk cId="2723313689" sldId="269"/>
        </pc:sldMkLst>
        <pc:spChg chg="mod">
          <ac:chgData name="" userId="84a6ebe5c1956da6" providerId="LiveId" clId="{9F49212C-6B34-4E0B-9BC6-C0149F3C5C5C}" dt="2026-01-23T13:15:27.547" v="118" actId="208"/>
          <ac:spMkLst>
            <pc:docMk/>
            <pc:sldMk cId="2723313689" sldId="269"/>
            <ac:spMk id="2" creationId="{9ABFB4C6-0D18-4C6B-8316-0E13890C3DFF}"/>
          </ac:spMkLst>
        </pc:spChg>
        <pc:spChg chg="add mod">
          <ac:chgData name="" userId="84a6ebe5c1956da6" providerId="LiveId" clId="{9F49212C-6B34-4E0B-9BC6-C0149F3C5C5C}" dt="2026-01-23T13:14:57.918" v="115" actId="1076"/>
          <ac:spMkLst>
            <pc:docMk/>
            <pc:sldMk cId="2723313689" sldId="269"/>
            <ac:spMk id="3" creationId="{B80E2F17-1091-46F1-A107-237D49CBD102}"/>
          </ac:spMkLst>
        </pc:spChg>
      </pc:sldChg>
    </pc:docChg>
  </pc:docChgLst>
  <pc:docChgLst>
    <pc:chgData userId="84a6ebe5c1956da6" providerId="LiveId" clId="{3E55EC01-ED8C-4163-9265-DF4467FA21C9}"/>
    <pc:docChg chg="modSld">
      <pc:chgData name="" userId="84a6ebe5c1956da6" providerId="LiveId" clId="{3E55EC01-ED8C-4163-9265-DF4467FA21C9}" dt="2026-01-23T14:13:54.698" v="13" actId="1076"/>
      <pc:docMkLst>
        <pc:docMk/>
      </pc:docMkLst>
      <pc:sldChg chg="modSp">
        <pc:chgData name="" userId="84a6ebe5c1956da6" providerId="LiveId" clId="{3E55EC01-ED8C-4163-9265-DF4467FA21C9}" dt="2026-01-23T14:12:15.877" v="0" actId="1076"/>
        <pc:sldMkLst>
          <pc:docMk/>
          <pc:sldMk cId="392568517" sldId="258"/>
        </pc:sldMkLst>
        <pc:spChg chg="mod">
          <ac:chgData name="" userId="84a6ebe5c1956da6" providerId="LiveId" clId="{3E55EC01-ED8C-4163-9265-DF4467FA21C9}" dt="2026-01-23T14:12:15.877" v="0" actId="1076"/>
          <ac:spMkLst>
            <pc:docMk/>
            <pc:sldMk cId="392568517" sldId="258"/>
            <ac:spMk id="4" creationId="{AAA59FBB-2D87-4CEF-8711-F2D2E3E7BC4B}"/>
          </ac:spMkLst>
        </pc:spChg>
      </pc:sldChg>
      <pc:sldChg chg="modSp">
        <pc:chgData name="" userId="84a6ebe5c1956da6" providerId="LiveId" clId="{3E55EC01-ED8C-4163-9265-DF4467FA21C9}" dt="2026-01-23T14:13:54.698" v="13" actId="1076"/>
        <pc:sldMkLst>
          <pc:docMk/>
          <pc:sldMk cId="436063271" sldId="259"/>
        </pc:sldMkLst>
        <pc:spChg chg="mod">
          <ac:chgData name="" userId="84a6ebe5c1956da6" providerId="LiveId" clId="{3E55EC01-ED8C-4163-9265-DF4467FA21C9}" dt="2026-01-23T14:13:54.698" v="13" actId="1076"/>
          <ac:spMkLst>
            <pc:docMk/>
            <pc:sldMk cId="436063271" sldId="259"/>
            <ac:spMk id="4" creationId="{41B9566D-EDD8-4FC4-92E5-96F0CD3F2AD1}"/>
          </ac:spMkLst>
        </pc:spChg>
        <pc:picChg chg="mod">
          <ac:chgData name="" userId="84a6ebe5c1956da6" providerId="LiveId" clId="{3E55EC01-ED8C-4163-9265-DF4467FA21C9}" dt="2026-01-23T14:13:47.855" v="12" actId="1076"/>
          <ac:picMkLst>
            <pc:docMk/>
            <pc:sldMk cId="436063271" sldId="259"/>
            <ac:picMk id="3" creationId="{B879915B-66F8-43B4-B427-920D9F70989A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23-Jan-26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23-Jan-26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23-Jan-26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23-Jan-26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23-Jan-26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23-Jan-26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23-Jan-26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23-Jan-26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23-Jan-26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23-Jan-26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23-Jan-26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23-Jan-26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23-Jan-26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23-Jan-26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23-Jan-26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23-Jan-26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28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23-Jan-26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5" r:id="rId2"/>
    <p:sldLayoutId id="2147483651" r:id="rId3"/>
    <p:sldLayoutId id="2147483666" r:id="rId4"/>
    <p:sldLayoutId id="2147483653" r:id="rId5"/>
    <p:sldLayoutId id="2147483654" r:id="rId6"/>
    <p:sldLayoutId id="2147483655" r:id="rId7"/>
    <p:sldLayoutId id="2147483667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2EC4B7-9A99-4505-82AA-E56C7271844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901462" y="1887647"/>
            <a:ext cx="5371846" cy="3082705"/>
          </a:xfrm>
        </p:spPr>
        <p:txBody>
          <a:bodyPr/>
          <a:lstStyle/>
          <a:p>
            <a:pPr algn="ctr"/>
            <a:r>
              <a:rPr lang="en-US" sz="6600" dirty="0">
                <a:latin typeface="Aharoni" panose="02010803020104030203" pitchFamily="2" charset="-79"/>
                <a:cs typeface="Aharoni" panose="02010803020104030203" pitchFamily="2" charset="-79"/>
              </a:rPr>
              <a:t>Welcome to my new presentation</a:t>
            </a:r>
          </a:p>
        </p:txBody>
      </p:sp>
    </p:spTree>
    <p:extLst>
      <p:ext uri="{BB962C8B-B14F-4D97-AF65-F5344CB8AC3E}">
        <p14:creationId xmlns:p14="http://schemas.microsoft.com/office/powerpoint/2010/main" val="54919827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826913-266C-49F2-A73B-7413348F9F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5788" y="2509281"/>
            <a:ext cx="8596668" cy="1320800"/>
          </a:xfrm>
        </p:spPr>
        <p:txBody>
          <a:bodyPr/>
          <a:lstStyle/>
          <a:p>
            <a:pPr algn="ctr"/>
            <a:r>
              <a:rPr lang="en-US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দ</a:t>
            </a:r>
            <a:r>
              <a:rPr lang="as-IN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ল</a:t>
            </a:r>
            <a:r>
              <a:rPr lang="en-US" dirty="0" err="1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ীয়</a:t>
            </a:r>
            <a:r>
              <a:rPr lang="en-US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 </a:t>
            </a:r>
            <a:r>
              <a:rPr lang="en-US" dirty="0" err="1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কাজঃ</a:t>
            </a:r>
            <a:r>
              <a:rPr lang="en-US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7C13B4-897E-453D-B7A1-39838A2297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60911" y="3539935"/>
            <a:ext cx="8596668" cy="3880773"/>
          </a:xfrm>
        </p:spPr>
        <p:txBody>
          <a:bodyPr>
            <a:normAutofit/>
          </a:bodyPr>
          <a:lstStyle/>
          <a:p>
            <a:r>
              <a:rPr lang="en-US" sz="24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ব</a:t>
            </a:r>
            <a:r>
              <a:rPr lang="as-IN" sz="24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র</a:t>
            </a:r>
            <a:r>
              <a:rPr lang="en-US" sz="2400" dirty="0" err="1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্তমান</a:t>
            </a:r>
            <a:r>
              <a:rPr lang="en-US" sz="24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 </a:t>
            </a:r>
            <a:r>
              <a:rPr lang="en-US" sz="2400" dirty="0" err="1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বা</a:t>
            </a:r>
            <a:r>
              <a:rPr lang="as-IN" sz="24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জ</a:t>
            </a:r>
            <a:r>
              <a:rPr lang="en-US" sz="24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া</a:t>
            </a:r>
            <a:r>
              <a:rPr lang="as-IN" sz="24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র</a:t>
            </a:r>
            <a:r>
              <a:rPr lang="en-US" sz="24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 </a:t>
            </a:r>
            <a:r>
              <a:rPr lang="as-IN" sz="24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ম</a:t>
            </a:r>
            <a:r>
              <a:rPr lang="en-US" sz="2400" dirty="0" err="1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ূল্য</a:t>
            </a:r>
            <a:r>
              <a:rPr lang="en-US" sz="24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 </a:t>
            </a:r>
            <a:r>
              <a:rPr lang="en-US" sz="2400" dirty="0" err="1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অনুযায়ী</a:t>
            </a:r>
            <a:r>
              <a:rPr lang="en-US" sz="24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 </a:t>
            </a:r>
            <a:r>
              <a:rPr lang="en-US" sz="2400" dirty="0" err="1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কিছু</a:t>
            </a:r>
            <a:r>
              <a:rPr lang="en-US" sz="24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 </a:t>
            </a:r>
            <a:r>
              <a:rPr lang="en-US" sz="2400" dirty="0" err="1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পন্যের</a:t>
            </a:r>
            <a:r>
              <a:rPr lang="en-US" sz="24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 </a:t>
            </a:r>
            <a:r>
              <a:rPr lang="en-US" sz="2400" dirty="0" err="1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দাম</a:t>
            </a:r>
            <a:r>
              <a:rPr lang="en-US" sz="24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 </a:t>
            </a:r>
            <a:r>
              <a:rPr lang="en-US" sz="2400" dirty="0" err="1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লি</a:t>
            </a:r>
            <a:r>
              <a:rPr lang="as-IN" sz="24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খ</a:t>
            </a:r>
            <a:r>
              <a:rPr lang="en-US" sz="24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ো। </a:t>
            </a:r>
          </a:p>
        </p:txBody>
      </p:sp>
    </p:spTree>
    <p:extLst>
      <p:ext uri="{BB962C8B-B14F-4D97-AF65-F5344CB8AC3E}">
        <p14:creationId xmlns:p14="http://schemas.microsoft.com/office/powerpoint/2010/main" val="177933037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94B78F-FB06-4B2F-8C55-FA3B0E2810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1998" y="2108200"/>
            <a:ext cx="8596668" cy="1320800"/>
          </a:xfrm>
        </p:spPr>
        <p:txBody>
          <a:bodyPr/>
          <a:lstStyle/>
          <a:p>
            <a:pPr algn="ctr"/>
            <a:r>
              <a:rPr lang="en-US" dirty="0" err="1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মূল্যায়নঃ</a:t>
            </a:r>
            <a:endParaRPr lang="en-US" dirty="0">
              <a:latin typeface="Li Liakat Tanjina Unicode" panose="02000500000000000000" pitchFamily="2" charset="0"/>
              <a:cs typeface="Li Liakat Tanjina Unicode" panose="02000500000000000000" pitchFamily="2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D13A16-2F2C-402C-A9E4-37C642A780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34634" y="3321174"/>
            <a:ext cx="8596668" cy="3880773"/>
          </a:xfrm>
        </p:spPr>
        <p:txBody>
          <a:bodyPr>
            <a:normAutofit/>
          </a:bodyPr>
          <a:lstStyle/>
          <a:p>
            <a:r>
              <a:rPr lang="en-US" sz="2400" dirty="0" err="1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ভোক্তা</a:t>
            </a:r>
            <a:r>
              <a:rPr lang="en-US" sz="24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 </a:t>
            </a:r>
            <a:r>
              <a:rPr lang="en-US" sz="2400" dirty="0" err="1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অধিকার</a:t>
            </a:r>
            <a:r>
              <a:rPr lang="en-US" sz="24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 </a:t>
            </a:r>
            <a:r>
              <a:rPr lang="en-US" sz="2400" dirty="0" err="1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কি</a:t>
            </a:r>
            <a:r>
              <a:rPr lang="en-US" sz="24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 </a:t>
            </a:r>
            <a:r>
              <a:rPr lang="en-US" sz="2400" dirty="0" err="1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তা</a:t>
            </a:r>
            <a:r>
              <a:rPr lang="en-US" sz="24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 </a:t>
            </a:r>
            <a:r>
              <a:rPr lang="en-US" sz="2400" dirty="0" err="1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বলো</a:t>
            </a:r>
            <a:r>
              <a:rPr lang="en-US" sz="24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।</a:t>
            </a:r>
          </a:p>
          <a:p>
            <a:r>
              <a:rPr lang="en-US" sz="2400" dirty="0" err="1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বর</a:t>
            </a:r>
            <a:r>
              <a:rPr lang="as-IN" sz="24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্</a:t>
            </a:r>
            <a:r>
              <a:rPr lang="en-US" sz="24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ত</a:t>
            </a:r>
            <a:r>
              <a:rPr lang="as-IN" sz="24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ম</a:t>
            </a:r>
            <a:r>
              <a:rPr lang="en-US" sz="24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া</a:t>
            </a:r>
            <a:r>
              <a:rPr lang="as-IN" sz="24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ন</a:t>
            </a:r>
            <a:r>
              <a:rPr lang="en-US" sz="24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 </a:t>
            </a:r>
            <a:r>
              <a:rPr lang="as-IN" sz="24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ব</a:t>
            </a:r>
            <a:r>
              <a:rPr lang="en-US" sz="2400" dirty="0" err="1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াজারদর</a:t>
            </a:r>
            <a:r>
              <a:rPr lang="en-US" sz="24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 </a:t>
            </a:r>
            <a:r>
              <a:rPr lang="en-US" sz="2400" dirty="0" err="1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সম্পর</a:t>
            </a:r>
            <a:r>
              <a:rPr lang="as-IN" sz="24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্</a:t>
            </a:r>
            <a:r>
              <a:rPr lang="en-US" sz="24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ক</a:t>
            </a:r>
            <a:r>
              <a:rPr lang="as-IN" sz="24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ে</a:t>
            </a:r>
            <a:r>
              <a:rPr lang="en-US" sz="24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 </a:t>
            </a:r>
            <a:r>
              <a:rPr lang="as-IN" sz="24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য</a:t>
            </a:r>
            <a:r>
              <a:rPr lang="en-US" sz="24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া </a:t>
            </a:r>
            <a:r>
              <a:rPr lang="as-IN" sz="24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জ</a:t>
            </a:r>
            <a:r>
              <a:rPr lang="en-US" sz="24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া</a:t>
            </a:r>
            <a:r>
              <a:rPr lang="as-IN" sz="24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ন</a:t>
            </a:r>
            <a:r>
              <a:rPr lang="en-US" sz="24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ো </a:t>
            </a:r>
            <a:r>
              <a:rPr lang="as-IN" sz="24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ত</a:t>
            </a:r>
            <a:r>
              <a:rPr lang="en-US" sz="24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া </a:t>
            </a:r>
            <a:r>
              <a:rPr lang="as-IN" sz="24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ব</a:t>
            </a:r>
            <a:r>
              <a:rPr lang="en-US" sz="24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ল</a:t>
            </a:r>
            <a:r>
              <a:rPr lang="as-IN" sz="24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ো</a:t>
            </a:r>
            <a:r>
              <a:rPr lang="en-US" sz="24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।</a:t>
            </a:r>
          </a:p>
          <a:p>
            <a:r>
              <a:rPr lang="en-US" sz="2400" dirty="0" err="1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ক্রয়</a:t>
            </a:r>
            <a:r>
              <a:rPr lang="en-US" sz="24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 </a:t>
            </a:r>
            <a:r>
              <a:rPr lang="en-US" sz="2400" dirty="0" err="1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পরিকল্পনা</a:t>
            </a:r>
            <a:r>
              <a:rPr lang="en-US" sz="24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 </a:t>
            </a:r>
            <a:r>
              <a:rPr lang="en-US" sz="2400" dirty="0" err="1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কি</a:t>
            </a:r>
            <a:r>
              <a:rPr lang="en-US" sz="24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 </a:t>
            </a:r>
            <a:r>
              <a:rPr lang="en-US" sz="2400" dirty="0" err="1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বলো</a:t>
            </a:r>
            <a:r>
              <a:rPr lang="en-US" sz="24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। </a:t>
            </a:r>
          </a:p>
        </p:txBody>
      </p:sp>
    </p:spTree>
    <p:extLst>
      <p:ext uri="{BB962C8B-B14F-4D97-AF65-F5344CB8AC3E}">
        <p14:creationId xmlns:p14="http://schemas.microsoft.com/office/powerpoint/2010/main" val="379271705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E90A34-203E-4B5F-9FCD-36FA6FD5AC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6319" y="2512646"/>
            <a:ext cx="8596668" cy="1320800"/>
          </a:xfrm>
        </p:spPr>
        <p:txBody>
          <a:bodyPr/>
          <a:lstStyle/>
          <a:p>
            <a:pPr algn="ctr"/>
            <a:r>
              <a:rPr lang="en-US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ব</a:t>
            </a:r>
            <a:r>
              <a:rPr lang="as-IN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া</a:t>
            </a:r>
            <a:r>
              <a:rPr lang="en-US" dirty="0" err="1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ড়ীর</a:t>
            </a:r>
            <a:r>
              <a:rPr lang="en-US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 </a:t>
            </a:r>
            <a:r>
              <a:rPr lang="en-US" dirty="0" err="1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কাজঃ</a:t>
            </a:r>
            <a:r>
              <a:rPr lang="en-US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835106-2420-41A7-8B52-68E52D5920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25742" y="3429000"/>
            <a:ext cx="8596668" cy="3880773"/>
          </a:xfrm>
        </p:spPr>
        <p:txBody>
          <a:bodyPr>
            <a:normAutofit/>
          </a:bodyPr>
          <a:lstStyle/>
          <a:p>
            <a:r>
              <a:rPr lang="en-US" sz="2800" dirty="0" err="1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তোমার</a:t>
            </a:r>
            <a:r>
              <a:rPr lang="en-US" sz="28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 </a:t>
            </a:r>
            <a:r>
              <a:rPr lang="en-US" sz="2800" dirty="0" err="1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বাসার</a:t>
            </a:r>
            <a:r>
              <a:rPr lang="en-US" sz="28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 </a:t>
            </a:r>
            <a:r>
              <a:rPr lang="en-US" sz="2800" dirty="0" err="1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মাসিক</a:t>
            </a:r>
            <a:r>
              <a:rPr lang="en-US" sz="28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 </a:t>
            </a:r>
            <a:r>
              <a:rPr lang="en-US" sz="2800" dirty="0" err="1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বাজারের</a:t>
            </a:r>
            <a:r>
              <a:rPr lang="en-US" sz="28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 </a:t>
            </a:r>
            <a:r>
              <a:rPr lang="en-US" sz="2800" dirty="0" err="1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ক্রয়</a:t>
            </a:r>
            <a:r>
              <a:rPr lang="en-US" sz="28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 </a:t>
            </a:r>
            <a:r>
              <a:rPr lang="en-US" sz="2800" dirty="0" err="1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পরিকল্পন</a:t>
            </a:r>
            <a:r>
              <a:rPr lang="as-IN" sz="28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া</a:t>
            </a:r>
            <a:r>
              <a:rPr lang="en-US" sz="28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 </a:t>
            </a:r>
            <a:r>
              <a:rPr lang="as-IN" sz="28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ত</a:t>
            </a:r>
            <a:r>
              <a:rPr lang="en-US" sz="2800" dirty="0" err="1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ৈরি</a:t>
            </a:r>
            <a:r>
              <a:rPr lang="en-US" sz="28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 </a:t>
            </a:r>
            <a:r>
              <a:rPr lang="en-US" sz="2800" dirty="0" err="1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কর</a:t>
            </a:r>
            <a:r>
              <a:rPr lang="en-US" sz="28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। </a:t>
            </a:r>
          </a:p>
        </p:txBody>
      </p:sp>
    </p:spTree>
    <p:extLst>
      <p:ext uri="{BB962C8B-B14F-4D97-AF65-F5344CB8AC3E}">
        <p14:creationId xmlns:p14="http://schemas.microsoft.com/office/powerpoint/2010/main" val="244910498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ntagon 1">
            <a:extLst>
              <a:ext uri="{FF2B5EF4-FFF2-40B4-BE49-F238E27FC236}">
                <a16:creationId xmlns:a16="http://schemas.microsoft.com/office/drawing/2014/main" id="{9ABFB4C6-0D18-4C6B-8316-0E13890C3DFF}"/>
              </a:ext>
            </a:extLst>
          </p:cNvPr>
          <p:cNvSpPr/>
          <p:nvPr/>
        </p:nvSpPr>
        <p:spPr>
          <a:xfrm>
            <a:off x="3288320" y="1182565"/>
            <a:ext cx="5117123" cy="4492870"/>
          </a:xfrm>
          <a:prstGeom prst="pentagon">
            <a:avLst/>
          </a:prstGeom>
          <a:solidFill>
            <a:schemeClr val="accent1">
              <a:lumMod val="50000"/>
            </a:schemeClr>
          </a:solidFill>
          <a:ln w="7620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800" dirty="0">
              <a:latin typeface="Li Liakat Tanjina Unicode" panose="02000500000000000000" pitchFamily="2" charset="0"/>
              <a:cs typeface="Li Liakat Tanjina Unicode" panose="02000500000000000000" pitchFamily="2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B80E2F17-1091-46F1-A107-237D49CBD102}"/>
              </a:ext>
            </a:extLst>
          </p:cNvPr>
          <p:cNvSpPr/>
          <p:nvPr/>
        </p:nvSpPr>
        <p:spPr>
          <a:xfrm>
            <a:off x="4176342" y="3213520"/>
            <a:ext cx="3341077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5400" dirty="0">
                <a:solidFill>
                  <a:schemeClr val="bg1"/>
                </a:solidFill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ধ</a:t>
            </a:r>
            <a:r>
              <a:rPr lang="as-IN" sz="5400" dirty="0">
                <a:solidFill>
                  <a:schemeClr val="bg1"/>
                </a:solidFill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ন</a:t>
            </a:r>
            <a:r>
              <a:rPr lang="en-US" sz="5400" dirty="0">
                <a:solidFill>
                  <a:schemeClr val="bg1"/>
                </a:solidFill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্</a:t>
            </a:r>
            <a:r>
              <a:rPr lang="as-IN" sz="5400" dirty="0">
                <a:solidFill>
                  <a:schemeClr val="bg1"/>
                </a:solidFill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য</a:t>
            </a:r>
            <a:r>
              <a:rPr lang="en-US" sz="5400" dirty="0">
                <a:solidFill>
                  <a:schemeClr val="bg1"/>
                </a:solidFill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ব</a:t>
            </a:r>
            <a:r>
              <a:rPr lang="as-IN" sz="5400" dirty="0">
                <a:solidFill>
                  <a:schemeClr val="bg1"/>
                </a:solidFill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া</a:t>
            </a:r>
            <a:r>
              <a:rPr lang="en-US" sz="5400" dirty="0">
                <a:solidFill>
                  <a:schemeClr val="bg1"/>
                </a:solidFill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দ </a:t>
            </a:r>
          </a:p>
        </p:txBody>
      </p:sp>
    </p:spTree>
    <p:extLst>
      <p:ext uri="{BB962C8B-B14F-4D97-AF65-F5344CB8AC3E}">
        <p14:creationId xmlns:p14="http://schemas.microsoft.com/office/powerpoint/2010/main" val="27233136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20BED47-0457-482B-AB9A-57F712E0A95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660457" y="2394344"/>
            <a:ext cx="4185623" cy="3304117"/>
          </a:xfrm>
        </p:spPr>
        <p:txBody>
          <a:bodyPr>
            <a:normAutofit/>
          </a:bodyPr>
          <a:lstStyle/>
          <a:p>
            <a:r>
              <a:rPr lang="en-US" sz="2400" dirty="0" err="1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হুমায়রা</a:t>
            </a:r>
            <a:r>
              <a:rPr lang="en-US" sz="24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 </a:t>
            </a:r>
            <a:r>
              <a:rPr lang="en-US" sz="2400" dirty="0" err="1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আহ</a:t>
            </a:r>
            <a:r>
              <a:rPr lang="as-IN" sz="24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ম</a:t>
            </a:r>
            <a:r>
              <a:rPr lang="en-US" sz="24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ে</a:t>
            </a:r>
            <a:r>
              <a:rPr lang="as-IN" sz="24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দ</a:t>
            </a:r>
            <a:r>
              <a:rPr lang="en-US" sz="24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 </a:t>
            </a:r>
            <a:r>
              <a:rPr lang="as-IN" sz="24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ব</a:t>
            </a:r>
            <a:r>
              <a:rPr lang="en-US" sz="2400" dirty="0" err="1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াধন</a:t>
            </a:r>
            <a:endParaRPr lang="en-US" sz="2400" dirty="0">
              <a:latin typeface="Li Liakat Tanjina Unicode" panose="02000500000000000000" pitchFamily="2" charset="0"/>
              <a:cs typeface="Li Liakat Tanjina Unicode" panose="02000500000000000000" pitchFamily="2" charset="0"/>
            </a:endParaRPr>
          </a:p>
          <a:p>
            <a:r>
              <a:rPr lang="en-US" sz="2400" dirty="0" err="1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সহকারী</a:t>
            </a:r>
            <a:r>
              <a:rPr lang="en-US" sz="24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 </a:t>
            </a:r>
            <a:r>
              <a:rPr lang="en-US" sz="2400" dirty="0" err="1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শিক্</a:t>
            </a:r>
            <a:r>
              <a:rPr lang="as-IN" sz="24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ষ</a:t>
            </a:r>
            <a:r>
              <a:rPr lang="en-US" sz="24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ক</a:t>
            </a:r>
          </a:p>
          <a:p>
            <a:r>
              <a:rPr lang="en-US" sz="2400" dirty="0" err="1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গার</a:t>
            </a:r>
            <a:r>
              <a:rPr lang="as-IN" sz="24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্</a:t>
            </a:r>
            <a:r>
              <a:rPr lang="en-US" sz="24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হ</a:t>
            </a:r>
            <a:r>
              <a:rPr lang="as-IN" sz="24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স</a:t>
            </a:r>
            <a:r>
              <a:rPr lang="en-US" sz="24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্</a:t>
            </a:r>
            <a:r>
              <a:rPr lang="as-IN" sz="24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থ</a:t>
            </a:r>
            <a:r>
              <a:rPr lang="en-US" sz="24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্</a:t>
            </a:r>
            <a:r>
              <a:rPr lang="as-IN" sz="24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য</a:t>
            </a:r>
            <a:r>
              <a:rPr lang="en-US" sz="24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 </a:t>
            </a:r>
            <a:r>
              <a:rPr lang="as-IN" sz="24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অ</a:t>
            </a:r>
            <a:r>
              <a:rPr lang="en-US" sz="24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র</a:t>
            </a:r>
            <a:r>
              <a:rPr lang="as-IN" sz="24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্</a:t>
            </a:r>
            <a:r>
              <a:rPr lang="en-US" sz="24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থ</a:t>
            </a:r>
            <a:r>
              <a:rPr lang="as-IN" sz="24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ন</a:t>
            </a:r>
            <a:r>
              <a:rPr lang="en-US" sz="24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ী</a:t>
            </a:r>
            <a:r>
              <a:rPr lang="as-IN" sz="24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ত</a:t>
            </a:r>
            <a:r>
              <a:rPr lang="en-US" sz="24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ি</a:t>
            </a:r>
          </a:p>
          <a:p>
            <a:r>
              <a:rPr lang="en-US" sz="2400" dirty="0" err="1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হানুয়া</a:t>
            </a:r>
            <a:r>
              <a:rPr lang="en-US" sz="24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 </a:t>
            </a:r>
            <a:r>
              <a:rPr lang="en-US" sz="2400" dirty="0" err="1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দাখিল</a:t>
            </a:r>
            <a:r>
              <a:rPr lang="en-US" sz="24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 </a:t>
            </a:r>
            <a:r>
              <a:rPr lang="en-US" sz="2400" dirty="0" err="1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মাদ্রাসা</a:t>
            </a:r>
            <a:r>
              <a:rPr lang="en-US" sz="24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 </a:t>
            </a:r>
          </a:p>
          <a:p>
            <a:r>
              <a:rPr lang="en-US" sz="24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উ</a:t>
            </a:r>
            <a:r>
              <a:rPr lang="as-IN" sz="24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জ</a:t>
            </a:r>
            <a:r>
              <a:rPr lang="en-US" sz="24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ি</a:t>
            </a:r>
            <a:r>
              <a:rPr lang="as-IN" sz="24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র</a:t>
            </a:r>
            <a:r>
              <a:rPr lang="en-US" sz="24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প</a:t>
            </a:r>
            <a:r>
              <a:rPr lang="as-IN" sz="24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ু</a:t>
            </a:r>
            <a:r>
              <a:rPr lang="en-US" sz="24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র </a:t>
            </a:r>
            <a:r>
              <a:rPr lang="as-IN" sz="24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ব</a:t>
            </a:r>
            <a:r>
              <a:rPr lang="en-US" sz="2400" dirty="0" err="1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রিশাল</a:t>
            </a:r>
            <a:r>
              <a:rPr lang="en-US" sz="24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 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4C5F242-6BB7-45EE-B51A-25F794DFE31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934003" y="2394344"/>
            <a:ext cx="4185617" cy="3304117"/>
          </a:xfrm>
        </p:spPr>
        <p:txBody>
          <a:bodyPr>
            <a:normAutofit/>
          </a:bodyPr>
          <a:lstStyle/>
          <a:p>
            <a:r>
              <a:rPr lang="en-US" sz="24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ব</a:t>
            </a:r>
            <a:r>
              <a:rPr lang="as-IN" sz="24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ি</a:t>
            </a:r>
            <a:r>
              <a:rPr lang="en-US" sz="2400" dirty="0" err="1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ষয়ঃ</a:t>
            </a:r>
            <a:r>
              <a:rPr lang="en-US" sz="24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 </a:t>
            </a:r>
            <a:r>
              <a:rPr lang="en-US" sz="2400" dirty="0" err="1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গার</a:t>
            </a:r>
            <a:r>
              <a:rPr lang="as-IN" sz="24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্</a:t>
            </a:r>
            <a:r>
              <a:rPr lang="en-US" sz="24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হ</a:t>
            </a:r>
            <a:r>
              <a:rPr lang="as-IN" sz="24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স</a:t>
            </a:r>
            <a:r>
              <a:rPr lang="en-US" sz="24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্</a:t>
            </a:r>
            <a:r>
              <a:rPr lang="as-IN" sz="24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থ</a:t>
            </a:r>
            <a:r>
              <a:rPr lang="en-US" sz="24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্</a:t>
            </a:r>
            <a:r>
              <a:rPr lang="as-IN" sz="24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য</a:t>
            </a:r>
            <a:r>
              <a:rPr lang="en-US" sz="24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 </a:t>
            </a:r>
            <a:r>
              <a:rPr lang="as-IN" sz="24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ব</a:t>
            </a:r>
            <a:r>
              <a:rPr lang="en-US" sz="2400" dirty="0" err="1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িজ্ঞান</a:t>
            </a:r>
            <a:r>
              <a:rPr lang="en-US" sz="24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 </a:t>
            </a:r>
          </a:p>
          <a:p>
            <a:r>
              <a:rPr lang="en-US" sz="2400" dirty="0" err="1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শ্রে</a:t>
            </a:r>
            <a:r>
              <a:rPr lang="as-IN" sz="24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ণ</a:t>
            </a:r>
            <a:r>
              <a:rPr lang="en-US" sz="24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ী</a:t>
            </a:r>
            <a:r>
              <a:rPr lang="as-IN" sz="24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ঃ</a:t>
            </a:r>
            <a:r>
              <a:rPr lang="en-US" sz="24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 </a:t>
            </a:r>
            <a:r>
              <a:rPr lang="as-IN" sz="24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স</a:t>
            </a:r>
            <a:r>
              <a:rPr lang="en-US" sz="24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প</a:t>
            </a:r>
            <a:r>
              <a:rPr lang="as-IN" sz="24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্</a:t>
            </a:r>
            <a:r>
              <a:rPr lang="en-US" sz="24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ত</a:t>
            </a:r>
            <a:r>
              <a:rPr lang="as-IN" sz="24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ম</a:t>
            </a:r>
            <a:r>
              <a:rPr lang="en-US" sz="24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4408430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08B1FA-6428-43D5-8CC2-C32EC2AE8F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8542" y="1524000"/>
            <a:ext cx="8596668" cy="1320800"/>
          </a:xfrm>
        </p:spPr>
        <p:txBody>
          <a:bodyPr>
            <a:normAutofit/>
          </a:bodyPr>
          <a:lstStyle/>
          <a:p>
            <a:pPr algn="ctr"/>
            <a:r>
              <a:rPr lang="en-US" sz="4000" dirty="0" err="1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পূর্ব</a:t>
            </a:r>
            <a:r>
              <a:rPr lang="en-US" sz="40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 </a:t>
            </a:r>
            <a:r>
              <a:rPr lang="en-US" sz="4000" dirty="0" err="1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জ্ঞান</a:t>
            </a:r>
            <a:r>
              <a:rPr lang="en-US" sz="40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 </a:t>
            </a:r>
            <a:r>
              <a:rPr lang="en-US" sz="4000" dirty="0" err="1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যাচাই</a:t>
            </a:r>
            <a:endParaRPr lang="en-US" sz="4000" dirty="0">
              <a:latin typeface="Li Liakat Tanjina Unicode" panose="02000500000000000000" pitchFamily="2" charset="0"/>
              <a:cs typeface="Li Liakat Tanjina Unicode" panose="02000500000000000000" pitchFamily="2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2B0340-C921-4CA6-BE15-F8D10049E0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97666" y="2661750"/>
            <a:ext cx="8596668" cy="3880773"/>
          </a:xfrm>
        </p:spPr>
        <p:txBody>
          <a:bodyPr>
            <a:normAutofit/>
          </a:bodyPr>
          <a:lstStyle/>
          <a:p>
            <a:r>
              <a:rPr lang="en-US" sz="24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গ</a:t>
            </a:r>
            <a:r>
              <a:rPr lang="as-IN" sz="24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ৃ</a:t>
            </a:r>
            <a:r>
              <a:rPr lang="en-US" sz="24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হ</a:t>
            </a:r>
            <a:r>
              <a:rPr lang="as-IN" sz="24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ব</a:t>
            </a:r>
            <a:r>
              <a:rPr lang="en-US" sz="24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্</a:t>
            </a:r>
            <a:r>
              <a:rPr lang="as-IN" sz="24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য</a:t>
            </a:r>
            <a:r>
              <a:rPr lang="en-US" sz="24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ব</a:t>
            </a:r>
            <a:r>
              <a:rPr lang="as-IN" sz="24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স</a:t>
            </a:r>
            <a:r>
              <a:rPr lang="en-US" sz="2400" dirty="0" err="1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্থাপনা</a:t>
            </a:r>
            <a:r>
              <a:rPr lang="en-US" sz="24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 </a:t>
            </a:r>
            <a:r>
              <a:rPr lang="en-US" sz="2400" dirty="0" err="1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কাকে</a:t>
            </a:r>
            <a:r>
              <a:rPr lang="en-US" sz="24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 </a:t>
            </a:r>
            <a:r>
              <a:rPr lang="en-US" sz="2400" dirty="0" err="1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বলে</a:t>
            </a:r>
            <a:r>
              <a:rPr lang="en-US" sz="24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?</a:t>
            </a:r>
          </a:p>
          <a:p>
            <a:r>
              <a:rPr lang="en-US" sz="24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গ</a:t>
            </a:r>
            <a:r>
              <a:rPr lang="as-IN" sz="24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ৃ</a:t>
            </a:r>
            <a:r>
              <a:rPr lang="en-US" sz="24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হ</a:t>
            </a:r>
            <a:r>
              <a:rPr lang="as-IN" sz="24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স</a:t>
            </a:r>
            <a:r>
              <a:rPr lang="en-US" sz="24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ম</a:t>
            </a:r>
            <a:r>
              <a:rPr lang="as-IN" sz="24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্</a:t>
            </a:r>
            <a:r>
              <a:rPr lang="en-US" sz="24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প</a:t>
            </a:r>
            <a:r>
              <a:rPr lang="as-IN" sz="24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দ</a:t>
            </a:r>
            <a:r>
              <a:rPr lang="en-US" sz="24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 </a:t>
            </a:r>
            <a:r>
              <a:rPr lang="as-IN" sz="24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ক</a:t>
            </a:r>
            <a:r>
              <a:rPr lang="en-US" sz="24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া</a:t>
            </a:r>
            <a:r>
              <a:rPr lang="as-IN" sz="24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ক</a:t>
            </a:r>
            <a:r>
              <a:rPr lang="en-US" sz="24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ে </a:t>
            </a:r>
            <a:r>
              <a:rPr lang="as-IN" sz="24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ব</a:t>
            </a:r>
            <a:r>
              <a:rPr lang="en-US" sz="24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ল</a:t>
            </a:r>
            <a:r>
              <a:rPr lang="as-IN" sz="24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ে</a:t>
            </a:r>
            <a:r>
              <a:rPr lang="en-US" sz="24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?</a:t>
            </a:r>
          </a:p>
          <a:p>
            <a:r>
              <a:rPr lang="en-US" sz="24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গ</a:t>
            </a:r>
            <a:r>
              <a:rPr lang="as-IN" sz="24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ৃ</a:t>
            </a:r>
            <a:r>
              <a:rPr lang="en-US" sz="24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হ</a:t>
            </a:r>
            <a:r>
              <a:rPr lang="as-IN" sz="24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স</a:t>
            </a:r>
            <a:r>
              <a:rPr lang="en-US" sz="24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ম</a:t>
            </a:r>
            <a:r>
              <a:rPr lang="as-IN" sz="24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্</a:t>
            </a:r>
            <a:r>
              <a:rPr lang="en-US" sz="24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প</a:t>
            </a:r>
            <a:r>
              <a:rPr lang="as-IN" sz="24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দ</a:t>
            </a:r>
            <a:r>
              <a:rPr lang="en-US" sz="24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ে</a:t>
            </a:r>
            <a:r>
              <a:rPr lang="as-IN" sz="24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র</a:t>
            </a:r>
            <a:r>
              <a:rPr lang="en-US" sz="24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  </a:t>
            </a:r>
            <a:r>
              <a:rPr lang="en-US" sz="2400" dirty="0" err="1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শ্রে</a:t>
            </a:r>
            <a:r>
              <a:rPr lang="as-IN" sz="24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ণ</a:t>
            </a:r>
            <a:r>
              <a:rPr lang="en-US" sz="24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ী</a:t>
            </a:r>
            <a:r>
              <a:rPr lang="as-IN" sz="24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ব</a:t>
            </a:r>
            <a:r>
              <a:rPr lang="en-US" sz="24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ি</a:t>
            </a:r>
            <a:r>
              <a:rPr lang="as-IN" sz="24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ভ</a:t>
            </a:r>
            <a:r>
              <a:rPr lang="en-US" sz="24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া</a:t>
            </a:r>
            <a:r>
              <a:rPr lang="as-IN" sz="24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গ</a:t>
            </a:r>
            <a:r>
              <a:rPr lang="en-US" sz="24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 </a:t>
            </a:r>
            <a:r>
              <a:rPr lang="as-IN" sz="24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ব</a:t>
            </a:r>
            <a:r>
              <a:rPr lang="en-US" sz="24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ল?</a:t>
            </a:r>
          </a:p>
        </p:txBody>
      </p:sp>
    </p:spTree>
    <p:extLst>
      <p:ext uri="{BB962C8B-B14F-4D97-AF65-F5344CB8AC3E}">
        <p14:creationId xmlns:p14="http://schemas.microsoft.com/office/powerpoint/2010/main" val="21228892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AAA59FBB-2D87-4CEF-8711-F2D2E3E7BC4B}"/>
              </a:ext>
            </a:extLst>
          </p:cNvPr>
          <p:cNvSpPr/>
          <p:nvPr/>
        </p:nvSpPr>
        <p:spPr>
          <a:xfrm>
            <a:off x="2013742" y="527538"/>
            <a:ext cx="6288779" cy="746854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err="1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এখান</a:t>
            </a:r>
            <a:r>
              <a:rPr lang="as-IN" sz="32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ে</a:t>
            </a:r>
            <a:r>
              <a:rPr lang="en-US" sz="32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 </a:t>
            </a:r>
            <a:r>
              <a:rPr lang="as-IN" sz="32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ত</a:t>
            </a:r>
            <a:r>
              <a:rPr lang="en-US" sz="3200" dirty="0" err="1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োমরা</a:t>
            </a:r>
            <a:r>
              <a:rPr lang="en-US" sz="32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 </a:t>
            </a:r>
            <a:r>
              <a:rPr lang="en-US" sz="3200" dirty="0" err="1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কি</a:t>
            </a:r>
            <a:r>
              <a:rPr lang="en-US" sz="32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 </a:t>
            </a:r>
            <a:r>
              <a:rPr lang="en-US" sz="3200" dirty="0" err="1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দেখত</a:t>
            </a:r>
            <a:r>
              <a:rPr lang="as-IN" sz="32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ে</a:t>
            </a:r>
            <a:r>
              <a:rPr lang="en-US" sz="32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 </a:t>
            </a:r>
            <a:r>
              <a:rPr lang="as-IN" sz="32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প</a:t>
            </a:r>
            <a:r>
              <a:rPr lang="en-US" sz="32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া</a:t>
            </a:r>
            <a:r>
              <a:rPr lang="as-IN" sz="32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চ</a:t>
            </a:r>
            <a:r>
              <a:rPr lang="en-US" sz="3200" dirty="0" err="1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্ছ</a:t>
            </a:r>
            <a:r>
              <a:rPr lang="en-US" sz="32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? 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10058A10-3F83-4BFC-9283-A97BACA7C79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96144" y="1274392"/>
            <a:ext cx="6106377" cy="53252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5685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B879915B-66F8-43B4-B427-920D9F70989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38831" y="1485900"/>
            <a:ext cx="6106377" cy="5122175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41B9566D-EDD8-4FC4-92E5-96F0CD3F2AD1}"/>
              </a:ext>
            </a:extLst>
          </p:cNvPr>
          <p:cNvSpPr/>
          <p:nvPr/>
        </p:nvSpPr>
        <p:spPr>
          <a:xfrm>
            <a:off x="1178330" y="548863"/>
            <a:ext cx="8027377" cy="110409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err="1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এখানে</a:t>
            </a:r>
            <a:r>
              <a:rPr lang="en-US" sz="28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 </a:t>
            </a:r>
            <a:r>
              <a:rPr lang="en-US" sz="2800" dirty="0" err="1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কিছু</a:t>
            </a:r>
            <a:r>
              <a:rPr lang="en-US" sz="28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 </a:t>
            </a:r>
            <a:r>
              <a:rPr lang="en-US" sz="2800" dirty="0" err="1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পন্যের</a:t>
            </a:r>
            <a:r>
              <a:rPr lang="en-US" sz="28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 </a:t>
            </a:r>
            <a:r>
              <a:rPr lang="en-US" sz="2800" dirty="0" err="1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ক্রয়</a:t>
            </a:r>
            <a:r>
              <a:rPr lang="as-IN" sz="28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ব</a:t>
            </a:r>
            <a:r>
              <a:rPr lang="en-US" sz="28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ি</a:t>
            </a:r>
            <a:r>
              <a:rPr lang="as-IN" sz="28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ক</a:t>
            </a:r>
            <a:r>
              <a:rPr lang="en-US" sz="28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্</a:t>
            </a:r>
            <a:r>
              <a:rPr lang="as-IN" sz="28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র</a:t>
            </a:r>
            <a:r>
              <a:rPr lang="en-US" sz="28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য় </a:t>
            </a:r>
            <a:r>
              <a:rPr lang="as-IN" sz="28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হ</a:t>
            </a:r>
            <a:r>
              <a:rPr lang="en-US" sz="28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চ</a:t>
            </a:r>
            <a:r>
              <a:rPr lang="as-IN" sz="28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্</a:t>
            </a:r>
            <a:r>
              <a:rPr lang="en-US" sz="2800" dirty="0" err="1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ছে</a:t>
            </a:r>
            <a:r>
              <a:rPr lang="en-US" sz="28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। </a:t>
            </a:r>
            <a:r>
              <a:rPr lang="en-US" sz="2800" dirty="0" err="1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আজকে</a:t>
            </a:r>
            <a:r>
              <a:rPr lang="en-US" sz="28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 </a:t>
            </a:r>
            <a:r>
              <a:rPr lang="en-US" sz="2800" dirty="0" err="1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আমরা</a:t>
            </a:r>
            <a:r>
              <a:rPr lang="en-US" sz="28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 প</a:t>
            </a:r>
            <a:r>
              <a:rPr lang="as-IN" sz="28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ড়</a:t>
            </a:r>
            <a:r>
              <a:rPr lang="en-US" sz="2800" dirty="0" err="1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বো</a:t>
            </a:r>
            <a:r>
              <a:rPr lang="en-US" sz="28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 গ</a:t>
            </a:r>
            <a:r>
              <a:rPr lang="as-IN" sz="28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ৃ</a:t>
            </a:r>
            <a:r>
              <a:rPr lang="en-US" sz="28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হ</a:t>
            </a:r>
            <a:r>
              <a:rPr lang="as-IN" sz="28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স</a:t>
            </a:r>
            <a:r>
              <a:rPr lang="en-US" sz="28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া</a:t>
            </a:r>
            <a:r>
              <a:rPr lang="as-IN" sz="28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ম</a:t>
            </a:r>
            <a:r>
              <a:rPr lang="en-US" sz="28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গ</a:t>
            </a:r>
            <a:r>
              <a:rPr lang="as-IN" sz="28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্</a:t>
            </a:r>
            <a:r>
              <a:rPr lang="en-US" sz="2800" dirty="0" err="1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রীর</a:t>
            </a:r>
            <a:r>
              <a:rPr lang="en-US" sz="28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 </a:t>
            </a:r>
            <a:r>
              <a:rPr lang="en-US" sz="2800" dirty="0" err="1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ক্রয়</a:t>
            </a:r>
            <a:r>
              <a:rPr lang="en-US" sz="28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 স</a:t>
            </a:r>
            <a:r>
              <a:rPr lang="as-IN" sz="28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ম</a:t>
            </a:r>
            <a:r>
              <a:rPr lang="en-US" sz="28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্</a:t>
            </a:r>
            <a:r>
              <a:rPr lang="as-IN" sz="28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প</a:t>
            </a:r>
            <a:r>
              <a:rPr lang="en-US" sz="28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র</a:t>
            </a:r>
            <a:r>
              <a:rPr lang="as-IN" sz="28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্</a:t>
            </a:r>
            <a:r>
              <a:rPr lang="en-US" sz="28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ক</a:t>
            </a:r>
            <a:r>
              <a:rPr lang="as-IN" sz="28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ে</a:t>
            </a:r>
            <a:r>
              <a:rPr lang="en-US" sz="28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।</a:t>
            </a:r>
          </a:p>
        </p:txBody>
      </p:sp>
    </p:spTree>
    <p:extLst>
      <p:ext uri="{BB962C8B-B14F-4D97-AF65-F5344CB8AC3E}">
        <p14:creationId xmlns:p14="http://schemas.microsoft.com/office/powerpoint/2010/main" val="4360632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6F6029-9E00-4812-9DF7-5F0720FCF6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6611" y="1629508"/>
            <a:ext cx="8596668" cy="1320800"/>
          </a:xfrm>
        </p:spPr>
        <p:txBody>
          <a:bodyPr>
            <a:normAutofit/>
          </a:bodyPr>
          <a:lstStyle/>
          <a:p>
            <a:pPr algn="ctr"/>
            <a:r>
              <a:rPr lang="en-US" sz="28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এ</a:t>
            </a:r>
            <a:r>
              <a:rPr lang="as-IN" sz="28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ই</a:t>
            </a:r>
            <a:r>
              <a:rPr lang="en-US" sz="28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 </a:t>
            </a:r>
            <a:r>
              <a:rPr lang="as-IN" sz="28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প</a:t>
            </a:r>
            <a:r>
              <a:rPr lang="en-US" sz="2800" dirty="0" err="1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াঠ</a:t>
            </a:r>
            <a:r>
              <a:rPr lang="en-US" sz="28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 </a:t>
            </a:r>
            <a:r>
              <a:rPr lang="en-US" sz="2800" dirty="0" err="1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শেষে</a:t>
            </a:r>
            <a:r>
              <a:rPr lang="en-US" sz="28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 </a:t>
            </a:r>
            <a:r>
              <a:rPr lang="en-US" sz="2800" dirty="0" err="1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শিক্</a:t>
            </a:r>
            <a:r>
              <a:rPr lang="as-IN" sz="28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ষ</a:t>
            </a:r>
            <a:r>
              <a:rPr lang="en-US" sz="28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া</a:t>
            </a:r>
            <a:r>
              <a:rPr lang="as-IN" sz="28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র</a:t>
            </a:r>
            <a:r>
              <a:rPr lang="en-US" sz="2800" dirty="0" err="1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্থীরা</a:t>
            </a:r>
            <a:r>
              <a:rPr lang="en-US" sz="28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 </a:t>
            </a:r>
            <a:r>
              <a:rPr lang="en-US" sz="2800" dirty="0" err="1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যা</a:t>
            </a:r>
            <a:r>
              <a:rPr lang="en-US" sz="28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 </a:t>
            </a:r>
            <a:r>
              <a:rPr lang="en-US" sz="2800" dirty="0" err="1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যা</a:t>
            </a:r>
            <a:r>
              <a:rPr lang="en-US" sz="28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 </a:t>
            </a:r>
            <a:r>
              <a:rPr lang="en-US" sz="2800" dirty="0" err="1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শি</a:t>
            </a:r>
            <a:r>
              <a:rPr lang="as-IN" sz="28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খ</a:t>
            </a:r>
            <a:r>
              <a:rPr lang="en-US" sz="28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ত</a:t>
            </a:r>
            <a:r>
              <a:rPr lang="as-IN" sz="28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ে</a:t>
            </a:r>
            <a:r>
              <a:rPr lang="en-US" sz="28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 </a:t>
            </a:r>
            <a:r>
              <a:rPr lang="as-IN" sz="28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প</a:t>
            </a:r>
            <a:r>
              <a:rPr lang="en-US" sz="28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া</a:t>
            </a:r>
            <a:r>
              <a:rPr lang="as-IN" sz="28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র</a:t>
            </a:r>
            <a:r>
              <a:rPr lang="en-US" sz="28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ব</a:t>
            </a:r>
            <a:r>
              <a:rPr lang="as-IN" sz="28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ে</a:t>
            </a:r>
            <a:endParaRPr lang="en-US" sz="2800" dirty="0">
              <a:latin typeface="Li Liakat Tanjina Unicode" panose="02000500000000000000" pitchFamily="2" charset="0"/>
              <a:cs typeface="Li Liakat Tanjina Unicode" panose="02000500000000000000" pitchFamily="2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117D4C-3D60-4C78-9EAB-28A4A631BE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56564" y="3039820"/>
            <a:ext cx="8596668" cy="3880773"/>
          </a:xfrm>
        </p:spPr>
        <p:txBody>
          <a:bodyPr/>
          <a:lstStyle/>
          <a:p>
            <a:r>
              <a:rPr lang="as-IN" sz="24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গ</a:t>
            </a:r>
            <a:r>
              <a:rPr lang="en-US" sz="2400" dirty="0" err="1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ৃহসামগ্র</a:t>
            </a:r>
            <a:r>
              <a:rPr lang="as-IN" sz="24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ী</a:t>
            </a:r>
            <a:r>
              <a:rPr lang="en-US" sz="24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 </a:t>
            </a:r>
            <a:r>
              <a:rPr lang="as-IN" sz="24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ক</a:t>
            </a:r>
            <a:r>
              <a:rPr lang="en-US" sz="24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্</a:t>
            </a:r>
            <a:r>
              <a:rPr lang="as-IN" sz="24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র</a:t>
            </a:r>
            <a:r>
              <a:rPr lang="en-US" sz="24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য় </a:t>
            </a:r>
            <a:r>
              <a:rPr lang="as-IN" sz="24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ক</a:t>
            </a:r>
            <a:r>
              <a:rPr lang="en-US" sz="24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া</a:t>
            </a:r>
            <a:r>
              <a:rPr lang="as-IN" sz="24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ক</a:t>
            </a:r>
            <a:r>
              <a:rPr lang="en-US" sz="24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ে </a:t>
            </a:r>
            <a:r>
              <a:rPr lang="as-IN" sz="24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ব</a:t>
            </a:r>
            <a:r>
              <a:rPr lang="en-US" sz="24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ল</a:t>
            </a:r>
            <a:r>
              <a:rPr lang="as-IN" sz="24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ে</a:t>
            </a:r>
            <a:r>
              <a:rPr lang="en-US" sz="24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 </a:t>
            </a:r>
            <a:r>
              <a:rPr lang="as-IN" sz="24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ত</a:t>
            </a:r>
            <a:r>
              <a:rPr lang="en-US" sz="24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া </a:t>
            </a:r>
            <a:r>
              <a:rPr lang="as-IN" sz="24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ব</a:t>
            </a:r>
            <a:r>
              <a:rPr lang="en-US" sz="24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ল</a:t>
            </a:r>
            <a:r>
              <a:rPr lang="as-IN" sz="24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ত</a:t>
            </a:r>
            <a:r>
              <a:rPr lang="en-US" sz="24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ে </a:t>
            </a:r>
            <a:r>
              <a:rPr lang="as-IN" sz="24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প</a:t>
            </a:r>
            <a:r>
              <a:rPr lang="en-US" sz="24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া</a:t>
            </a:r>
            <a:r>
              <a:rPr lang="as-IN" sz="24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র</a:t>
            </a:r>
            <a:r>
              <a:rPr lang="en-US" sz="24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ব</a:t>
            </a:r>
            <a:r>
              <a:rPr lang="as-IN" sz="24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ে</a:t>
            </a:r>
            <a:r>
              <a:rPr lang="en-US" sz="24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।</a:t>
            </a:r>
          </a:p>
          <a:p>
            <a:r>
              <a:rPr lang="en-US" sz="24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গ</a:t>
            </a:r>
            <a:r>
              <a:rPr lang="as-IN" sz="24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ৃ</a:t>
            </a:r>
            <a:r>
              <a:rPr lang="en-US" sz="24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হ</a:t>
            </a:r>
            <a:r>
              <a:rPr lang="as-IN" sz="24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স</a:t>
            </a:r>
            <a:r>
              <a:rPr lang="en-US" sz="24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া</a:t>
            </a:r>
            <a:r>
              <a:rPr lang="as-IN" sz="24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ম</a:t>
            </a:r>
            <a:r>
              <a:rPr lang="en-US" sz="24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গ</a:t>
            </a:r>
            <a:r>
              <a:rPr lang="as-IN" sz="24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্</a:t>
            </a:r>
            <a:r>
              <a:rPr lang="en-US" sz="2400" dirty="0" err="1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রী</a:t>
            </a:r>
            <a:r>
              <a:rPr lang="en-US" sz="24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 </a:t>
            </a:r>
            <a:r>
              <a:rPr lang="en-US" sz="2400" dirty="0" err="1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ক্রয়ের</a:t>
            </a:r>
            <a:r>
              <a:rPr lang="en-US" sz="24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 ন</a:t>
            </a:r>
            <a:r>
              <a:rPr lang="as-IN" sz="24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ী</a:t>
            </a:r>
            <a:r>
              <a:rPr lang="en-US" sz="24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ত</a:t>
            </a:r>
            <a:r>
              <a:rPr lang="as-IN" sz="24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ি</a:t>
            </a:r>
            <a:r>
              <a:rPr lang="en-US" sz="24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 </a:t>
            </a:r>
            <a:r>
              <a:rPr lang="as-IN" sz="24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ব</a:t>
            </a:r>
            <a:r>
              <a:rPr lang="en-US" sz="24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ল</a:t>
            </a:r>
            <a:r>
              <a:rPr lang="as-IN" sz="24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ত</a:t>
            </a:r>
            <a:r>
              <a:rPr lang="en-US" sz="24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ে </a:t>
            </a:r>
            <a:r>
              <a:rPr lang="as-IN" sz="24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প</a:t>
            </a:r>
            <a:r>
              <a:rPr lang="en-US" sz="24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া</a:t>
            </a:r>
            <a:r>
              <a:rPr lang="as-IN" sz="24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র</a:t>
            </a:r>
            <a:r>
              <a:rPr lang="en-US" sz="24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ব</a:t>
            </a:r>
            <a:r>
              <a:rPr lang="as-IN" sz="24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ে</a:t>
            </a:r>
            <a:r>
              <a:rPr lang="en-US" sz="24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।</a:t>
            </a:r>
          </a:p>
          <a:p>
            <a:r>
              <a:rPr lang="en-US" sz="24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ভ</a:t>
            </a:r>
            <a:r>
              <a:rPr lang="as-IN" sz="24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ো</a:t>
            </a:r>
            <a:r>
              <a:rPr lang="en-US" sz="24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ক</a:t>
            </a:r>
            <a:r>
              <a:rPr lang="as-IN" sz="24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্</a:t>
            </a:r>
            <a:r>
              <a:rPr lang="en-US" sz="24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ত</a:t>
            </a:r>
            <a:r>
              <a:rPr lang="as-IN" sz="24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া</a:t>
            </a:r>
            <a:r>
              <a:rPr lang="en-US" sz="24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 </a:t>
            </a:r>
            <a:r>
              <a:rPr lang="as-IN" sz="24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হ</a:t>
            </a:r>
            <a:r>
              <a:rPr lang="en-US" sz="24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ি</a:t>
            </a:r>
            <a:r>
              <a:rPr lang="as-IN" sz="24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স</a:t>
            </a:r>
            <a:r>
              <a:rPr lang="en-US" sz="24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ে</a:t>
            </a:r>
            <a:r>
              <a:rPr lang="as-IN" sz="24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ব</a:t>
            </a:r>
            <a:r>
              <a:rPr lang="en-US" sz="24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ে </a:t>
            </a:r>
            <a:r>
              <a:rPr lang="as-IN" sz="24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ন</a:t>
            </a:r>
            <a:r>
              <a:rPr lang="en-US" sz="24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ি</a:t>
            </a:r>
            <a:r>
              <a:rPr lang="as-IN" sz="24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জ</a:t>
            </a:r>
            <a:r>
              <a:rPr lang="en-US" sz="24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ে</a:t>
            </a:r>
            <a:r>
              <a:rPr lang="as-IN" sz="24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র</a:t>
            </a:r>
            <a:r>
              <a:rPr lang="en-US" sz="24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 </a:t>
            </a:r>
            <a:r>
              <a:rPr lang="as-IN" sz="24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অ</a:t>
            </a:r>
            <a:r>
              <a:rPr lang="en-US" sz="2400" dirty="0" err="1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ধিকার</a:t>
            </a:r>
            <a:r>
              <a:rPr lang="en-US" sz="24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 </a:t>
            </a:r>
            <a:r>
              <a:rPr lang="en-US" sz="2400" dirty="0" err="1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কি</a:t>
            </a:r>
            <a:r>
              <a:rPr lang="en-US" sz="24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 </a:t>
            </a:r>
            <a:r>
              <a:rPr lang="en-US" sz="2400" dirty="0" err="1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তা</a:t>
            </a:r>
            <a:r>
              <a:rPr lang="en-US" sz="24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 </a:t>
            </a:r>
            <a:r>
              <a:rPr lang="en-US" sz="2400" dirty="0" err="1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জানবে</a:t>
            </a:r>
            <a:r>
              <a:rPr lang="en-US" dirty="0">
                <a:latin typeface="Aharoni" panose="02010803020104030203" pitchFamily="2" charset="-79"/>
                <a:cs typeface="Aharoni" panose="02010803020104030203" pitchFamily="2" charset="-79"/>
              </a:rPr>
              <a:t>।</a:t>
            </a:r>
          </a:p>
        </p:txBody>
      </p:sp>
    </p:spTree>
    <p:extLst>
      <p:ext uri="{BB962C8B-B14F-4D97-AF65-F5344CB8AC3E}">
        <p14:creationId xmlns:p14="http://schemas.microsoft.com/office/powerpoint/2010/main" val="28259331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ACE260-B682-429C-AC28-3FBF6ED935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3372" y="1286608"/>
            <a:ext cx="8596668" cy="1320800"/>
          </a:xfrm>
        </p:spPr>
        <p:txBody>
          <a:bodyPr/>
          <a:lstStyle/>
          <a:p>
            <a:pPr algn="ctr"/>
            <a:r>
              <a:rPr lang="en-US" dirty="0" err="1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গৃহসামগ্র</a:t>
            </a:r>
            <a:r>
              <a:rPr lang="as-IN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ী</a:t>
            </a:r>
            <a:r>
              <a:rPr lang="en-US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 </a:t>
            </a:r>
            <a:r>
              <a:rPr lang="as-IN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ক</a:t>
            </a:r>
            <a:r>
              <a:rPr lang="en-US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্</a:t>
            </a:r>
            <a:r>
              <a:rPr lang="as-IN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র</a:t>
            </a:r>
            <a:r>
              <a:rPr lang="en-US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য়</a:t>
            </a:r>
            <a:r>
              <a:rPr lang="as-IN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ঃ</a:t>
            </a:r>
            <a:r>
              <a:rPr lang="en-US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F5EF33-44B7-48FC-9F43-259F0D7A03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7126" y="2367627"/>
            <a:ext cx="8596668" cy="3880773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sz="2800" dirty="0" err="1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গৃহসামগ্র</a:t>
            </a:r>
            <a:r>
              <a:rPr lang="as-IN" sz="28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ী</a:t>
            </a:r>
            <a:r>
              <a:rPr lang="en-US" sz="28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 </a:t>
            </a:r>
            <a:r>
              <a:rPr lang="as-IN" sz="28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ক</a:t>
            </a:r>
            <a:r>
              <a:rPr lang="en-US" sz="28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্</a:t>
            </a:r>
            <a:r>
              <a:rPr lang="as-IN" sz="28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র</a:t>
            </a:r>
            <a:r>
              <a:rPr lang="en-US" sz="28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য় </a:t>
            </a:r>
            <a:r>
              <a:rPr lang="as-IN" sz="28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ব</a:t>
            </a:r>
            <a:r>
              <a:rPr lang="en-US" sz="28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ল</a:t>
            </a:r>
            <a:r>
              <a:rPr lang="as-IN" sz="28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ত</a:t>
            </a:r>
            <a:r>
              <a:rPr lang="en-US" sz="28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ে </a:t>
            </a:r>
            <a:r>
              <a:rPr lang="as-IN" sz="28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প</a:t>
            </a:r>
            <a:r>
              <a:rPr lang="en-US" sz="28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র</a:t>
            </a:r>
            <a:r>
              <a:rPr lang="as-IN" sz="28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ি</a:t>
            </a:r>
            <a:r>
              <a:rPr lang="en-US" sz="28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ব</a:t>
            </a:r>
            <a:r>
              <a:rPr lang="as-IN" sz="28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া</a:t>
            </a:r>
            <a:r>
              <a:rPr lang="en-US" sz="28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র</a:t>
            </a:r>
            <a:r>
              <a:rPr lang="as-IN" sz="28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ে</a:t>
            </a:r>
            <a:r>
              <a:rPr lang="en-US" sz="28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র </a:t>
            </a:r>
            <a:r>
              <a:rPr lang="as-IN" sz="28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চ</a:t>
            </a:r>
            <a:r>
              <a:rPr lang="en-US" sz="28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া</a:t>
            </a:r>
            <a:r>
              <a:rPr lang="as-IN" sz="28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হ</a:t>
            </a:r>
            <a:r>
              <a:rPr lang="en-US" sz="28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ি</a:t>
            </a:r>
            <a:r>
              <a:rPr lang="as-IN" sz="28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দ</a:t>
            </a:r>
            <a:r>
              <a:rPr lang="en-US" sz="28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া </a:t>
            </a:r>
            <a:r>
              <a:rPr lang="as-IN" sz="28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ম</a:t>
            </a:r>
            <a:r>
              <a:rPr lang="en-US" sz="28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ে</a:t>
            </a:r>
            <a:r>
              <a:rPr lang="as-IN" sz="28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ট</a:t>
            </a:r>
            <a:r>
              <a:rPr lang="en-US" sz="28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া</a:t>
            </a:r>
            <a:r>
              <a:rPr lang="as-IN" sz="28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ত</a:t>
            </a:r>
            <a:r>
              <a:rPr lang="en-US" sz="28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ে </a:t>
            </a:r>
            <a:r>
              <a:rPr lang="as-IN" sz="28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প</a:t>
            </a:r>
            <a:r>
              <a:rPr lang="en-US" sz="28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্</a:t>
            </a:r>
            <a:r>
              <a:rPr lang="as-IN" sz="28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র</a:t>
            </a:r>
            <a:r>
              <a:rPr lang="en-US" sz="2800" dirty="0" err="1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য়োজনীয়</a:t>
            </a:r>
            <a:r>
              <a:rPr lang="en-US" sz="28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 </a:t>
            </a:r>
            <a:r>
              <a:rPr lang="en-US" sz="2800" dirty="0" err="1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আসবাব</a:t>
            </a:r>
            <a:r>
              <a:rPr lang="en-US" sz="28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 </a:t>
            </a:r>
            <a:r>
              <a:rPr lang="en-US" sz="2800" dirty="0" err="1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পত্র,বাসন</a:t>
            </a:r>
            <a:r>
              <a:rPr lang="en-US" sz="28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 </a:t>
            </a:r>
            <a:r>
              <a:rPr lang="en-US" sz="2800" dirty="0" err="1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পত্র,সরঞ্জাম</a:t>
            </a:r>
            <a:r>
              <a:rPr lang="en-US" sz="28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 </a:t>
            </a:r>
            <a:r>
              <a:rPr lang="as-IN" sz="28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ও</a:t>
            </a:r>
            <a:r>
              <a:rPr lang="en-US" sz="28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 </a:t>
            </a:r>
            <a:r>
              <a:rPr lang="en-US" sz="2800" dirty="0" err="1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অনান্য</a:t>
            </a:r>
            <a:r>
              <a:rPr lang="en-US" sz="28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 </a:t>
            </a:r>
            <a:r>
              <a:rPr lang="en-US" sz="2800" dirty="0" err="1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বস্তুগত</a:t>
            </a:r>
            <a:r>
              <a:rPr lang="en-US" sz="28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 </a:t>
            </a:r>
            <a:r>
              <a:rPr lang="en-US" sz="2800" dirty="0" err="1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জিনিসপত্র</a:t>
            </a:r>
            <a:r>
              <a:rPr lang="en-US" sz="28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 </a:t>
            </a:r>
            <a:r>
              <a:rPr lang="en-US" sz="2800" dirty="0" err="1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অর</a:t>
            </a:r>
            <a:r>
              <a:rPr lang="as-IN" sz="28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্</a:t>
            </a:r>
            <a:r>
              <a:rPr lang="en-US" sz="28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থ</a:t>
            </a:r>
            <a:r>
              <a:rPr lang="as-IN" sz="28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ে</a:t>
            </a:r>
            <a:r>
              <a:rPr lang="en-US" sz="28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র </a:t>
            </a:r>
            <a:r>
              <a:rPr lang="as-IN" sz="28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ব</a:t>
            </a:r>
            <a:r>
              <a:rPr lang="en-US" sz="28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ি</a:t>
            </a:r>
            <a:r>
              <a:rPr lang="as-IN" sz="28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ন</a:t>
            </a:r>
            <a:r>
              <a:rPr lang="en-US" sz="28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ি</a:t>
            </a:r>
            <a:r>
              <a:rPr lang="as-IN" sz="28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ম</a:t>
            </a:r>
            <a:r>
              <a:rPr lang="en-US" sz="28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য়</a:t>
            </a:r>
            <a:r>
              <a:rPr lang="as-IN" sz="28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ে</a:t>
            </a:r>
            <a:r>
              <a:rPr lang="en-US" sz="28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 </a:t>
            </a:r>
            <a:r>
              <a:rPr lang="as-IN" sz="28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ক</a:t>
            </a:r>
            <a:r>
              <a:rPr lang="en-US" sz="28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ে</a:t>
            </a:r>
            <a:r>
              <a:rPr lang="as-IN" sz="28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ন</a:t>
            </a:r>
            <a:r>
              <a:rPr lang="en-US" sz="28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া </a:t>
            </a:r>
            <a:r>
              <a:rPr lang="as-IN" sz="28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ব</a:t>
            </a:r>
            <a:r>
              <a:rPr lang="en-US" sz="28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া </a:t>
            </a:r>
            <a:r>
              <a:rPr lang="as-IN" sz="28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স</a:t>
            </a:r>
            <a:r>
              <a:rPr lang="en-US" sz="2800" dirty="0" err="1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ংগ্রহ</a:t>
            </a:r>
            <a:r>
              <a:rPr lang="en-US" sz="28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 </a:t>
            </a:r>
            <a:r>
              <a:rPr lang="en-US" sz="2800" dirty="0" err="1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করাকে</a:t>
            </a:r>
            <a:r>
              <a:rPr lang="en-US" sz="28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 ব</a:t>
            </a:r>
            <a:r>
              <a:rPr lang="as-IN" sz="28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ো</a:t>
            </a:r>
            <a:r>
              <a:rPr lang="en-US" sz="28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ঝ</a:t>
            </a:r>
            <a:r>
              <a:rPr lang="as-IN" sz="28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া</a:t>
            </a:r>
            <a:r>
              <a:rPr lang="en-US" sz="28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য় </a:t>
            </a:r>
            <a:r>
              <a:rPr lang="as-IN" sz="28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য</a:t>
            </a:r>
            <a:r>
              <a:rPr lang="en-US" sz="2800" dirty="0" err="1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েখানে</a:t>
            </a:r>
            <a:r>
              <a:rPr lang="en-US" sz="28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 </a:t>
            </a:r>
            <a:r>
              <a:rPr lang="en-US" sz="2800" dirty="0" err="1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দক্ষতা</a:t>
            </a:r>
            <a:r>
              <a:rPr lang="en-US" sz="28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 </a:t>
            </a:r>
            <a:r>
              <a:rPr lang="as-IN" sz="28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ও</a:t>
            </a:r>
            <a:r>
              <a:rPr lang="en-US" sz="28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 </a:t>
            </a:r>
            <a:r>
              <a:rPr lang="as-IN" sz="28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স</a:t>
            </a:r>
            <a:r>
              <a:rPr lang="en-US" sz="2800" dirty="0" err="1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ঠিক</a:t>
            </a:r>
            <a:r>
              <a:rPr lang="en-US" sz="28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 </a:t>
            </a:r>
            <a:r>
              <a:rPr lang="en-US" sz="2800" dirty="0" err="1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পরিকল্পনা</a:t>
            </a:r>
            <a:r>
              <a:rPr lang="en-US" sz="28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 </a:t>
            </a:r>
            <a:r>
              <a:rPr lang="en-US" sz="2800" dirty="0" err="1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অপরিহার</a:t>
            </a:r>
            <a:r>
              <a:rPr lang="as-IN" sz="28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্</a:t>
            </a:r>
            <a:r>
              <a:rPr lang="en-US" sz="28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য </a:t>
            </a:r>
            <a:r>
              <a:rPr lang="as-IN" sz="28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য</a:t>
            </a:r>
            <a:r>
              <a:rPr lang="en-US" sz="28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া</a:t>
            </a:r>
            <a:r>
              <a:rPr lang="as-IN" sz="28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ত</a:t>
            </a:r>
            <a:r>
              <a:rPr lang="en-US" sz="28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ে </a:t>
            </a:r>
            <a:r>
              <a:rPr lang="as-IN" sz="28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অ</a:t>
            </a:r>
            <a:r>
              <a:rPr lang="en-US" sz="28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র</a:t>
            </a:r>
            <a:r>
              <a:rPr lang="as-IN" sz="28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্</a:t>
            </a:r>
            <a:r>
              <a:rPr lang="en-US" sz="28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থ</a:t>
            </a:r>
            <a:r>
              <a:rPr lang="as-IN" sz="28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ে</a:t>
            </a:r>
            <a:r>
              <a:rPr lang="en-US" sz="28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র </a:t>
            </a:r>
            <a:r>
              <a:rPr lang="as-IN" sz="28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অ</a:t>
            </a:r>
            <a:r>
              <a:rPr lang="en-US" sz="28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প</a:t>
            </a:r>
            <a:r>
              <a:rPr lang="as-IN" sz="28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চ</a:t>
            </a:r>
            <a:r>
              <a:rPr lang="en-US" sz="28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য় </a:t>
            </a:r>
            <a:r>
              <a:rPr lang="as-IN" sz="28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ন</a:t>
            </a:r>
            <a:r>
              <a:rPr lang="en-US" sz="28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া </a:t>
            </a:r>
            <a:r>
              <a:rPr lang="as-IN" sz="28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হ</a:t>
            </a:r>
            <a:r>
              <a:rPr lang="en-US" sz="28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য় </a:t>
            </a:r>
            <a:r>
              <a:rPr lang="as-IN" sz="28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এ</a:t>
            </a:r>
            <a:r>
              <a:rPr lang="en-US" sz="2800" dirty="0" err="1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বং</a:t>
            </a:r>
            <a:r>
              <a:rPr lang="en-US" sz="28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 দ</a:t>
            </a:r>
            <a:r>
              <a:rPr lang="as-IN" sz="28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ী</a:t>
            </a:r>
            <a:r>
              <a:rPr lang="en-US" sz="28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র</a:t>
            </a:r>
            <a:r>
              <a:rPr lang="as-IN" sz="28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্</a:t>
            </a:r>
            <a:r>
              <a:rPr lang="en-US" sz="28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ঘ</a:t>
            </a:r>
            <a:r>
              <a:rPr lang="as-IN" sz="28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স</a:t>
            </a:r>
            <a:r>
              <a:rPr lang="en-US" sz="28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্</a:t>
            </a:r>
            <a:r>
              <a:rPr lang="as-IN" sz="28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থ</a:t>
            </a:r>
            <a:r>
              <a:rPr lang="en-US" sz="28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া</a:t>
            </a:r>
            <a:r>
              <a:rPr lang="as-IN" sz="28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য়</a:t>
            </a:r>
            <a:r>
              <a:rPr lang="en-US" sz="28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ী ও </a:t>
            </a:r>
            <a:r>
              <a:rPr lang="en-US" sz="2800" dirty="0" err="1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উন্নতমানের</a:t>
            </a:r>
            <a:r>
              <a:rPr lang="en-US" sz="28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 </a:t>
            </a:r>
            <a:r>
              <a:rPr lang="en-US" sz="2800" dirty="0" err="1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সামগ্রী</a:t>
            </a:r>
            <a:r>
              <a:rPr lang="en-US" sz="28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 </a:t>
            </a:r>
            <a:r>
              <a:rPr lang="en-US" sz="2800" dirty="0" err="1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কেনা</a:t>
            </a:r>
            <a:r>
              <a:rPr lang="en-US" sz="28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 </a:t>
            </a:r>
            <a:r>
              <a:rPr lang="en-US" sz="2800" dirty="0" err="1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যায়</a:t>
            </a:r>
            <a:r>
              <a:rPr lang="en-US" sz="28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। </a:t>
            </a:r>
          </a:p>
        </p:txBody>
      </p:sp>
    </p:spTree>
    <p:extLst>
      <p:ext uri="{BB962C8B-B14F-4D97-AF65-F5344CB8AC3E}">
        <p14:creationId xmlns:p14="http://schemas.microsoft.com/office/powerpoint/2010/main" val="25184001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350023-DDDD-46AC-A834-B4BB8BE80D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err="1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গৃহসামগ্র</a:t>
            </a:r>
            <a:r>
              <a:rPr lang="as-IN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ী</a:t>
            </a:r>
            <a:r>
              <a:rPr lang="en-US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 </a:t>
            </a:r>
            <a:r>
              <a:rPr lang="as-IN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ক</a:t>
            </a:r>
            <a:r>
              <a:rPr lang="en-US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্</a:t>
            </a:r>
            <a:r>
              <a:rPr lang="as-IN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র</a:t>
            </a:r>
            <a:r>
              <a:rPr lang="en-US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য়</a:t>
            </a:r>
            <a:r>
              <a:rPr lang="as-IN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ে</a:t>
            </a:r>
            <a:r>
              <a:rPr lang="en-US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র </a:t>
            </a:r>
            <a:r>
              <a:rPr lang="as-IN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ন</a:t>
            </a:r>
            <a:r>
              <a:rPr lang="en-US" dirty="0" err="1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ীতিঃ</a:t>
            </a:r>
            <a:r>
              <a:rPr lang="en-US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46601F-5439-40B7-B93A-7E3564D737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45067" y="1330856"/>
            <a:ext cx="8596668" cy="4976811"/>
          </a:xfrm>
        </p:spPr>
        <p:txBody>
          <a:bodyPr/>
          <a:lstStyle/>
          <a:p>
            <a:pPr algn="just"/>
            <a:r>
              <a:rPr lang="en-US" sz="20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প</a:t>
            </a:r>
            <a:r>
              <a:rPr lang="as-IN" sz="20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্</a:t>
            </a:r>
            <a:r>
              <a:rPr lang="en-US" sz="20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র</a:t>
            </a:r>
            <a:r>
              <a:rPr lang="as-IN" sz="20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য়</a:t>
            </a:r>
            <a:r>
              <a:rPr lang="en-US" sz="2000" dirty="0" err="1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োজনীয়</a:t>
            </a:r>
            <a:r>
              <a:rPr lang="en-US" sz="20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 </a:t>
            </a:r>
            <a:r>
              <a:rPr lang="en-US" sz="2000" dirty="0" err="1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দ্রব্যের</a:t>
            </a:r>
            <a:r>
              <a:rPr lang="en-US" sz="20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 </a:t>
            </a:r>
            <a:r>
              <a:rPr lang="en-US" sz="2000" dirty="0" err="1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তালিকাঃ</a:t>
            </a:r>
            <a:r>
              <a:rPr lang="en-US" sz="20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 আ</a:t>
            </a:r>
            <a:r>
              <a:rPr lang="as-IN" sz="20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ম</a:t>
            </a:r>
            <a:r>
              <a:rPr lang="en-US" sz="20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া</a:t>
            </a:r>
            <a:r>
              <a:rPr lang="as-IN" sz="20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দ</a:t>
            </a:r>
            <a:r>
              <a:rPr lang="en-US" sz="20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ে</a:t>
            </a:r>
            <a:r>
              <a:rPr lang="as-IN" sz="20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র</a:t>
            </a:r>
            <a:r>
              <a:rPr lang="en-US" sz="20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 </a:t>
            </a:r>
            <a:r>
              <a:rPr lang="as-IN" sz="20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অ</a:t>
            </a:r>
            <a:r>
              <a:rPr lang="en-US" sz="2000" dirty="0" err="1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র্থসম্পদ</a:t>
            </a:r>
            <a:r>
              <a:rPr lang="en-US" sz="20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 স</a:t>
            </a:r>
            <a:r>
              <a:rPr lang="as-IN" sz="20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ী</a:t>
            </a:r>
            <a:r>
              <a:rPr lang="en-US" sz="20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ম</a:t>
            </a:r>
            <a:r>
              <a:rPr lang="as-IN" sz="20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ি</a:t>
            </a:r>
            <a:r>
              <a:rPr lang="en-US" sz="20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ত </a:t>
            </a:r>
            <a:r>
              <a:rPr lang="as-IN" sz="20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ব</a:t>
            </a:r>
            <a:r>
              <a:rPr lang="en-US" sz="20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ল</a:t>
            </a:r>
            <a:r>
              <a:rPr lang="as-IN" sz="20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ে</a:t>
            </a:r>
            <a:r>
              <a:rPr lang="en-US" sz="20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 </a:t>
            </a:r>
            <a:r>
              <a:rPr lang="as-IN" sz="20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প</a:t>
            </a:r>
            <a:r>
              <a:rPr lang="en-US" sz="20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্</a:t>
            </a:r>
            <a:r>
              <a:rPr lang="as-IN" sz="20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র</a:t>
            </a:r>
            <a:r>
              <a:rPr lang="en-US" sz="2000" dirty="0" err="1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য়োজনীয়</a:t>
            </a:r>
            <a:r>
              <a:rPr lang="en-US" sz="20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 </a:t>
            </a:r>
            <a:r>
              <a:rPr lang="en-US" sz="2000" dirty="0" err="1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সকল</a:t>
            </a:r>
            <a:r>
              <a:rPr lang="en-US" sz="20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 </a:t>
            </a:r>
            <a:r>
              <a:rPr lang="en-US" sz="2000" dirty="0" err="1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সামগ্র</a:t>
            </a:r>
            <a:r>
              <a:rPr lang="as-IN" sz="20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ী</a:t>
            </a:r>
            <a:r>
              <a:rPr lang="en-US" sz="20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 </a:t>
            </a:r>
            <a:r>
              <a:rPr lang="as-IN" sz="20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এ</a:t>
            </a:r>
            <a:r>
              <a:rPr lang="en-US" sz="2000" dirty="0" err="1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কসাথে</a:t>
            </a:r>
            <a:r>
              <a:rPr lang="en-US" sz="20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 </a:t>
            </a:r>
            <a:r>
              <a:rPr lang="en-US" sz="2000" dirty="0" err="1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ক্রয়</a:t>
            </a:r>
            <a:r>
              <a:rPr lang="en-US" sz="20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 </a:t>
            </a:r>
            <a:r>
              <a:rPr lang="en-US" sz="2000" dirty="0" err="1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করতে</a:t>
            </a:r>
            <a:r>
              <a:rPr lang="en-US" sz="20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 </a:t>
            </a:r>
            <a:r>
              <a:rPr lang="en-US" sz="2000" dirty="0" err="1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পারি</a:t>
            </a:r>
            <a:r>
              <a:rPr lang="en-US" sz="20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 </a:t>
            </a:r>
            <a:r>
              <a:rPr lang="en-US" sz="2000" dirty="0" err="1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না</a:t>
            </a:r>
            <a:r>
              <a:rPr lang="en-US" sz="20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 । </a:t>
            </a:r>
            <a:r>
              <a:rPr lang="en-US" sz="2000" dirty="0" err="1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তাই</a:t>
            </a:r>
            <a:r>
              <a:rPr lang="en-US" sz="20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 </a:t>
            </a:r>
            <a:r>
              <a:rPr lang="en-US" sz="2000" dirty="0" err="1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প্রয়োজন</a:t>
            </a:r>
            <a:r>
              <a:rPr lang="en-US" sz="20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 </a:t>
            </a:r>
            <a:r>
              <a:rPr lang="en-US" sz="2000" dirty="0" err="1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অনুসারে</a:t>
            </a:r>
            <a:r>
              <a:rPr lang="en-US" sz="20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 </a:t>
            </a:r>
            <a:r>
              <a:rPr lang="en-US" sz="2000" dirty="0" err="1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সামগ্র</a:t>
            </a:r>
            <a:r>
              <a:rPr lang="as-IN" sz="20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ী</a:t>
            </a:r>
            <a:r>
              <a:rPr lang="en-US" sz="20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র </a:t>
            </a:r>
            <a:r>
              <a:rPr lang="as-IN" sz="20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এ</a:t>
            </a:r>
            <a:r>
              <a:rPr lang="en-US" sz="2000" dirty="0" err="1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কটা</a:t>
            </a:r>
            <a:r>
              <a:rPr lang="en-US" sz="20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 </a:t>
            </a:r>
            <a:r>
              <a:rPr lang="en-US" sz="2000" dirty="0" err="1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তালিকা</a:t>
            </a:r>
            <a:r>
              <a:rPr lang="en-US" sz="20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 </a:t>
            </a:r>
            <a:r>
              <a:rPr lang="en-US" sz="2000" dirty="0" err="1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করে</a:t>
            </a:r>
            <a:r>
              <a:rPr lang="en-US" sz="20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 </a:t>
            </a:r>
            <a:r>
              <a:rPr lang="en-US" sz="2000" dirty="0" err="1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সেখান</a:t>
            </a:r>
            <a:r>
              <a:rPr lang="en-US" sz="20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 </a:t>
            </a:r>
            <a:r>
              <a:rPr lang="as-IN" sz="20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থ</a:t>
            </a:r>
            <a:r>
              <a:rPr lang="en-US" sz="2000" dirty="0" err="1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েকে</a:t>
            </a:r>
            <a:r>
              <a:rPr lang="en-US" sz="20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 </a:t>
            </a:r>
            <a:r>
              <a:rPr lang="en-US" sz="2000" dirty="0" err="1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যে</a:t>
            </a:r>
            <a:r>
              <a:rPr lang="en-US" sz="20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 </a:t>
            </a:r>
            <a:r>
              <a:rPr lang="en-US" sz="2000" dirty="0" err="1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সামগ্র</a:t>
            </a:r>
            <a:r>
              <a:rPr lang="as-IN" sz="20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ী</a:t>
            </a:r>
            <a:r>
              <a:rPr lang="en-US" sz="20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ট</a:t>
            </a:r>
            <a:r>
              <a:rPr lang="as-IN" sz="20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া</a:t>
            </a:r>
            <a:r>
              <a:rPr lang="en-US" sz="20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 </a:t>
            </a:r>
            <a:r>
              <a:rPr lang="as-IN" sz="20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ব</a:t>
            </a:r>
            <a:r>
              <a:rPr lang="en-US" sz="2000" dirty="0" err="1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েশি</a:t>
            </a:r>
            <a:r>
              <a:rPr lang="en-US" sz="20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 </a:t>
            </a:r>
            <a:r>
              <a:rPr lang="en-US" sz="2000" dirty="0" err="1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জরুরী</a:t>
            </a:r>
            <a:r>
              <a:rPr lang="en-US" sz="20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 </a:t>
            </a:r>
            <a:r>
              <a:rPr lang="en-US" sz="2000" dirty="0" err="1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সেটা</a:t>
            </a:r>
            <a:r>
              <a:rPr lang="en-US" sz="20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 </a:t>
            </a:r>
            <a:r>
              <a:rPr lang="en-US" sz="2000" dirty="0" err="1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আগে</a:t>
            </a:r>
            <a:r>
              <a:rPr lang="en-US" sz="20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 </a:t>
            </a:r>
            <a:r>
              <a:rPr lang="en-US" sz="2000" dirty="0" err="1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ক্রয়</a:t>
            </a:r>
            <a:r>
              <a:rPr lang="en-US" sz="20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 </a:t>
            </a:r>
            <a:r>
              <a:rPr lang="en-US" sz="2000" dirty="0" err="1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করা</a:t>
            </a:r>
            <a:r>
              <a:rPr lang="en-US" sz="20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।</a:t>
            </a:r>
          </a:p>
          <a:p>
            <a:pPr algn="just"/>
            <a:r>
              <a:rPr lang="en-US" sz="2000" dirty="0" err="1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ক্রয়</a:t>
            </a:r>
            <a:r>
              <a:rPr lang="en-US" sz="20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 </a:t>
            </a:r>
            <a:r>
              <a:rPr lang="en-US" sz="2000" dirty="0" err="1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পরিকল্পনাঃ</a:t>
            </a:r>
            <a:r>
              <a:rPr lang="en-US" sz="20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 </a:t>
            </a:r>
            <a:r>
              <a:rPr lang="en-US" sz="2000" dirty="0" err="1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পরিকল্পনা</a:t>
            </a:r>
            <a:r>
              <a:rPr lang="en-US" sz="20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 </a:t>
            </a:r>
            <a:r>
              <a:rPr lang="en-US" sz="2000" dirty="0" err="1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ছা</a:t>
            </a:r>
            <a:r>
              <a:rPr lang="as-IN" sz="20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ড়</a:t>
            </a:r>
            <a:r>
              <a:rPr lang="en-US" sz="20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া </a:t>
            </a:r>
            <a:r>
              <a:rPr lang="as-IN" sz="20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গ</a:t>
            </a:r>
            <a:r>
              <a:rPr lang="en-US" sz="2000" dirty="0" err="1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ৃহসা</a:t>
            </a:r>
            <a:r>
              <a:rPr lang="as-IN" sz="20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ম</a:t>
            </a:r>
            <a:r>
              <a:rPr lang="en-US" sz="20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গ</a:t>
            </a:r>
            <a:r>
              <a:rPr lang="as-IN" sz="20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্</a:t>
            </a:r>
            <a:r>
              <a:rPr lang="en-US" sz="2000" dirty="0" err="1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রী</a:t>
            </a:r>
            <a:r>
              <a:rPr lang="en-US" sz="20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 </a:t>
            </a:r>
            <a:r>
              <a:rPr lang="en-US" sz="2000" dirty="0" err="1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ক্রয়</a:t>
            </a:r>
            <a:r>
              <a:rPr lang="en-US" sz="20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 </a:t>
            </a:r>
            <a:r>
              <a:rPr lang="en-US" sz="2000" dirty="0" err="1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করলে</a:t>
            </a:r>
            <a:r>
              <a:rPr lang="en-US" sz="20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 </a:t>
            </a:r>
            <a:r>
              <a:rPr lang="en-US" sz="2000" dirty="0" err="1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বেশির</a:t>
            </a:r>
            <a:r>
              <a:rPr lang="en-US" sz="20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 </a:t>
            </a:r>
            <a:r>
              <a:rPr lang="en-US" sz="2000" dirty="0" err="1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ভাগ</a:t>
            </a:r>
            <a:r>
              <a:rPr lang="en-US" sz="20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 </a:t>
            </a:r>
            <a:r>
              <a:rPr lang="en-US" sz="2000" dirty="0" err="1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চাহ</a:t>
            </a:r>
            <a:r>
              <a:rPr lang="as-IN" sz="20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ি</a:t>
            </a:r>
            <a:r>
              <a:rPr lang="en-US" sz="20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দ</a:t>
            </a:r>
            <a:r>
              <a:rPr lang="as-IN" sz="20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া</a:t>
            </a:r>
            <a:r>
              <a:rPr lang="en-US" sz="20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 </a:t>
            </a:r>
            <a:r>
              <a:rPr lang="as-IN" sz="20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অ</a:t>
            </a:r>
            <a:r>
              <a:rPr lang="en-US" sz="2000" dirty="0" err="1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পূর্ণ</a:t>
            </a:r>
            <a:r>
              <a:rPr lang="en-US" sz="20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 </a:t>
            </a:r>
            <a:r>
              <a:rPr lang="en-US" sz="2000" dirty="0" err="1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থেকে</a:t>
            </a:r>
            <a:r>
              <a:rPr lang="en-US" sz="20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 </a:t>
            </a:r>
            <a:r>
              <a:rPr lang="en-US" sz="2000" dirty="0" err="1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যায়</a:t>
            </a:r>
            <a:r>
              <a:rPr lang="en-US" sz="20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। </a:t>
            </a:r>
            <a:r>
              <a:rPr lang="en-US" sz="2000" dirty="0" err="1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তাই</a:t>
            </a:r>
            <a:r>
              <a:rPr lang="en-US" sz="20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 </a:t>
            </a:r>
            <a:r>
              <a:rPr lang="en-US" sz="2000" dirty="0" err="1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সামগ্র</a:t>
            </a:r>
            <a:r>
              <a:rPr lang="as-IN" sz="20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ী</a:t>
            </a:r>
            <a:r>
              <a:rPr lang="en-US" sz="20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 </a:t>
            </a:r>
            <a:r>
              <a:rPr lang="as-IN" sz="20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ক</a:t>
            </a:r>
            <a:r>
              <a:rPr lang="en-US" sz="20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্</a:t>
            </a:r>
            <a:r>
              <a:rPr lang="as-IN" sz="20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র</a:t>
            </a:r>
            <a:r>
              <a:rPr lang="en-US" sz="20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য়</a:t>
            </a:r>
            <a:r>
              <a:rPr lang="as-IN" sz="20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ে</a:t>
            </a:r>
            <a:r>
              <a:rPr lang="en-US" sz="20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র </a:t>
            </a:r>
            <a:r>
              <a:rPr lang="as-IN" sz="20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ক</a:t>
            </a:r>
            <a:r>
              <a:rPr lang="en-US" sz="2000" dirty="0" err="1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্ষেত্রে</a:t>
            </a:r>
            <a:r>
              <a:rPr lang="en-US" sz="20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 </a:t>
            </a:r>
            <a:r>
              <a:rPr lang="en-US" sz="2000" dirty="0" err="1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পরিকল্পনা</a:t>
            </a:r>
            <a:r>
              <a:rPr lang="en-US" sz="20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 </a:t>
            </a:r>
            <a:r>
              <a:rPr lang="en-US" sz="2000" dirty="0" err="1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করতে</a:t>
            </a:r>
            <a:r>
              <a:rPr lang="en-US" sz="20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 </a:t>
            </a:r>
            <a:r>
              <a:rPr lang="en-US" sz="2000" dirty="0" err="1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হবে</a:t>
            </a:r>
            <a:r>
              <a:rPr lang="en-US" sz="20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।</a:t>
            </a:r>
          </a:p>
          <a:p>
            <a:pPr algn="just"/>
            <a:r>
              <a:rPr lang="en-US" sz="2000" dirty="0" err="1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গুনাগুন</a:t>
            </a:r>
            <a:r>
              <a:rPr lang="en-US" sz="20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 </a:t>
            </a:r>
            <a:r>
              <a:rPr lang="en-US" sz="2000" dirty="0" err="1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যাচাইঃ</a:t>
            </a:r>
            <a:r>
              <a:rPr lang="en-US" sz="20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 </a:t>
            </a:r>
            <a:r>
              <a:rPr lang="as-IN" sz="20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১</a:t>
            </a:r>
            <a:r>
              <a:rPr lang="en-US" sz="20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- </a:t>
            </a:r>
            <a:r>
              <a:rPr lang="en-US" sz="2000" dirty="0" err="1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সময়</a:t>
            </a:r>
            <a:r>
              <a:rPr lang="en-US" sz="20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 </a:t>
            </a:r>
            <a:r>
              <a:rPr lang="as-IN" sz="20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ও</a:t>
            </a:r>
            <a:r>
              <a:rPr lang="en-US" sz="20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 </a:t>
            </a:r>
            <a:r>
              <a:rPr lang="en-US" sz="2000" dirty="0" err="1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শক্তি</a:t>
            </a:r>
            <a:r>
              <a:rPr lang="en-US" sz="20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 </a:t>
            </a:r>
            <a:r>
              <a:rPr lang="en-US" sz="2000" dirty="0" err="1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বাচিয়ে</a:t>
            </a:r>
            <a:r>
              <a:rPr lang="en-US" sz="20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 </a:t>
            </a:r>
            <a:r>
              <a:rPr lang="en-US" sz="2000" dirty="0" err="1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কাজ</a:t>
            </a:r>
            <a:r>
              <a:rPr lang="en-US" sz="20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 </a:t>
            </a:r>
            <a:r>
              <a:rPr lang="en-US" sz="2000" dirty="0" err="1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করার</a:t>
            </a:r>
            <a:r>
              <a:rPr lang="en-US" sz="20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 </a:t>
            </a:r>
            <a:r>
              <a:rPr lang="en-US" sz="2000" dirty="0" err="1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পন্য</a:t>
            </a:r>
            <a:r>
              <a:rPr lang="en-US" sz="20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 </a:t>
            </a:r>
            <a:r>
              <a:rPr lang="en-US" sz="2000" dirty="0" err="1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নির</a:t>
            </a:r>
            <a:r>
              <a:rPr lang="as-IN" sz="20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্</a:t>
            </a:r>
            <a:r>
              <a:rPr lang="en-US" sz="20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ব</a:t>
            </a:r>
            <a:r>
              <a:rPr lang="as-IN" sz="20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া</a:t>
            </a:r>
            <a:r>
              <a:rPr lang="en-US" sz="20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চ</a:t>
            </a:r>
            <a:r>
              <a:rPr lang="as-IN" sz="20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ন</a:t>
            </a:r>
            <a:r>
              <a:rPr lang="en-US" sz="20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 ।</a:t>
            </a:r>
          </a:p>
          <a:p>
            <a:pPr marL="0" indent="0" algn="just">
              <a:buNone/>
            </a:pPr>
            <a:r>
              <a:rPr lang="en-US" sz="20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                             ২- </a:t>
            </a:r>
            <a:r>
              <a:rPr lang="as-IN" sz="20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ম</a:t>
            </a:r>
            <a:r>
              <a:rPr lang="en-US" sz="2000" dirty="0" err="1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ূল্য</a:t>
            </a:r>
            <a:r>
              <a:rPr lang="en-US" sz="20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 ও </a:t>
            </a:r>
            <a:r>
              <a:rPr lang="en-US" sz="2000" dirty="0" err="1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উপ</a:t>
            </a:r>
            <a:r>
              <a:rPr lang="as-IN" sz="20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য</a:t>
            </a:r>
            <a:r>
              <a:rPr lang="en-US" sz="2000" dirty="0" err="1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োগিতা</a:t>
            </a:r>
            <a:r>
              <a:rPr lang="en-US" sz="20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 </a:t>
            </a:r>
            <a:r>
              <a:rPr lang="en-US" sz="2000" dirty="0" err="1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যাচাই</a:t>
            </a:r>
            <a:r>
              <a:rPr lang="en-US" sz="20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 </a:t>
            </a:r>
            <a:r>
              <a:rPr lang="en-US" sz="2000" dirty="0" err="1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করে</a:t>
            </a:r>
            <a:r>
              <a:rPr lang="en-US" sz="20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 </a:t>
            </a:r>
            <a:r>
              <a:rPr lang="en-US" sz="2000" dirty="0" err="1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ক্রয়</a:t>
            </a:r>
            <a:r>
              <a:rPr lang="en-US" sz="20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।</a:t>
            </a:r>
          </a:p>
          <a:p>
            <a:pPr marL="0" indent="0" algn="just">
              <a:buNone/>
            </a:pPr>
            <a:r>
              <a:rPr lang="en-US" sz="20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                             ৩- </a:t>
            </a:r>
            <a:r>
              <a:rPr lang="as-IN" sz="20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ব</a:t>
            </a:r>
            <a:r>
              <a:rPr lang="en-US" sz="20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ি</a:t>
            </a:r>
            <a:r>
              <a:rPr lang="as-IN" sz="20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ভ</a:t>
            </a:r>
            <a:r>
              <a:rPr lang="en-US" sz="20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ি</a:t>
            </a:r>
            <a:r>
              <a:rPr lang="as-IN" sz="20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ন</a:t>
            </a:r>
            <a:r>
              <a:rPr lang="en-US" sz="20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্</a:t>
            </a:r>
            <a:r>
              <a:rPr lang="as-IN" sz="20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ন</a:t>
            </a:r>
            <a:r>
              <a:rPr lang="en-US" sz="20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 </a:t>
            </a:r>
            <a:r>
              <a:rPr lang="en-US" sz="2000" dirty="0" err="1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ধাতুর</a:t>
            </a:r>
            <a:r>
              <a:rPr lang="en-US" sz="20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 ব</a:t>
            </a:r>
            <a:r>
              <a:rPr lang="as-IN" sz="20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ৈ</a:t>
            </a:r>
            <a:r>
              <a:rPr lang="en-US" sz="20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শ</a:t>
            </a:r>
            <a:r>
              <a:rPr lang="as-IN" sz="20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ি</a:t>
            </a:r>
            <a:r>
              <a:rPr lang="en-US" sz="20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ষ</a:t>
            </a:r>
            <a:r>
              <a:rPr lang="as-IN" sz="20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্</a:t>
            </a:r>
            <a:r>
              <a:rPr lang="en-US" sz="20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ট</a:t>
            </a:r>
            <a:r>
              <a:rPr lang="as-IN" sz="20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্</a:t>
            </a:r>
            <a:r>
              <a:rPr lang="en-US" sz="20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য </a:t>
            </a:r>
            <a:r>
              <a:rPr lang="as-IN" sz="20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জ</a:t>
            </a:r>
            <a:r>
              <a:rPr lang="en-US" sz="20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ে</a:t>
            </a:r>
            <a:r>
              <a:rPr lang="as-IN" sz="20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ন</a:t>
            </a:r>
            <a:r>
              <a:rPr lang="en-US" sz="20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ে </a:t>
            </a:r>
            <a:r>
              <a:rPr lang="as-IN" sz="20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ক</a:t>
            </a:r>
            <a:r>
              <a:rPr lang="en-US" sz="20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্</a:t>
            </a:r>
            <a:r>
              <a:rPr lang="as-IN" sz="20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র</a:t>
            </a:r>
            <a:r>
              <a:rPr lang="en-US" sz="20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য়।</a:t>
            </a:r>
          </a:p>
          <a:p>
            <a:pPr marL="0" indent="0" algn="just">
              <a:buNone/>
            </a:pPr>
            <a:r>
              <a:rPr lang="en-US" sz="20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                             ৪- </a:t>
            </a:r>
            <a:r>
              <a:rPr lang="as-IN" sz="20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স</a:t>
            </a:r>
            <a:r>
              <a:rPr lang="en-US" sz="20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া</a:t>
            </a:r>
            <a:r>
              <a:rPr lang="as-IN" sz="20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ম</a:t>
            </a:r>
            <a:r>
              <a:rPr lang="en-US" sz="20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গ</a:t>
            </a:r>
            <a:r>
              <a:rPr lang="as-IN" sz="20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্</a:t>
            </a:r>
            <a:r>
              <a:rPr lang="en-US" sz="2000" dirty="0" err="1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রী</a:t>
            </a:r>
            <a:r>
              <a:rPr lang="en-US" sz="20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 </a:t>
            </a:r>
            <a:r>
              <a:rPr lang="en-US" sz="2000" dirty="0" err="1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টেক</a:t>
            </a:r>
            <a:r>
              <a:rPr lang="as-IN" sz="20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স</a:t>
            </a:r>
            <a:r>
              <a:rPr lang="en-US" sz="20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ই </a:t>
            </a:r>
            <a:r>
              <a:rPr lang="as-IN" sz="20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ক</a:t>
            </a:r>
            <a:r>
              <a:rPr lang="en-US" sz="20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ি</a:t>
            </a:r>
            <a:r>
              <a:rPr lang="as-IN" sz="20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ন</a:t>
            </a:r>
            <a:r>
              <a:rPr lang="en-US" sz="20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া </a:t>
            </a:r>
            <a:r>
              <a:rPr lang="as-IN" sz="20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ত</a:t>
            </a:r>
            <a:r>
              <a:rPr lang="en-US" sz="20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া </a:t>
            </a:r>
            <a:r>
              <a:rPr lang="as-IN" sz="20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ব</a:t>
            </a:r>
            <a:r>
              <a:rPr lang="en-US" sz="20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ি</a:t>
            </a:r>
            <a:r>
              <a:rPr lang="as-IN" sz="20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চ</a:t>
            </a:r>
            <a:r>
              <a:rPr lang="en-US" sz="20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া</a:t>
            </a:r>
            <a:r>
              <a:rPr lang="as-IN" sz="20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র</a:t>
            </a:r>
            <a:r>
              <a:rPr lang="en-US" sz="20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 </a:t>
            </a:r>
            <a:r>
              <a:rPr lang="as-IN" sz="20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ক</a:t>
            </a:r>
            <a:r>
              <a:rPr lang="en-US" sz="20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র</a:t>
            </a:r>
            <a:r>
              <a:rPr lang="as-IN" sz="20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ে</a:t>
            </a:r>
            <a:r>
              <a:rPr lang="en-US" sz="20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 </a:t>
            </a:r>
            <a:r>
              <a:rPr lang="as-IN" sz="20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ক</a:t>
            </a:r>
            <a:r>
              <a:rPr lang="en-US" sz="20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্</a:t>
            </a:r>
            <a:r>
              <a:rPr lang="as-IN" sz="20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র</a:t>
            </a:r>
            <a:r>
              <a:rPr lang="en-US" sz="20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য়।</a:t>
            </a:r>
          </a:p>
          <a:p>
            <a:pPr marL="0" indent="0" algn="just">
              <a:buNone/>
            </a:pPr>
            <a:r>
              <a:rPr lang="as-IN" sz="20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ব</a:t>
            </a:r>
            <a:r>
              <a:rPr lang="en-US" sz="2000" dirty="0" err="1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াজার</a:t>
            </a:r>
            <a:r>
              <a:rPr lang="en-US" sz="20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 ম</a:t>
            </a:r>
            <a:r>
              <a:rPr lang="as-IN" sz="20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ূ</a:t>
            </a:r>
            <a:r>
              <a:rPr lang="en-US" sz="20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ল</a:t>
            </a:r>
            <a:r>
              <a:rPr lang="as-IN" sz="20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্</a:t>
            </a:r>
            <a:r>
              <a:rPr lang="en-US" sz="20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য </a:t>
            </a:r>
            <a:r>
              <a:rPr lang="as-IN" sz="20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স</a:t>
            </a:r>
            <a:r>
              <a:rPr lang="en-US" sz="2000" dirty="0" err="1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ম্পর</a:t>
            </a:r>
            <a:r>
              <a:rPr lang="as-IN" sz="20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্</a:t>
            </a:r>
            <a:r>
              <a:rPr lang="en-US" sz="20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ক</a:t>
            </a:r>
            <a:r>
              <a:rPr lang="as-IN" sz="20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ে</a:t>
            </a:r>
            <a:r>
              <a:rPr lang="en-US" sz="20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 </a:t>
            </a:r>
            <a:r>
              <a:rPr lang="en-US" sz="2000" dirty="0" err="1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ধারনাঃ</a:t>
            </a:r>
            <a:r>
              <a:rPr lang="en-US" sz="20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 </a:t>
            </a:r>
            <a:r>
              <a:rPr lang="as-IN" sz="20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য</a:t>
            </a:r>
            <a:r>
              <a:rPr lang="en-US" sz="20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ে </a:t>
            </a:r>
            <a:r>
              <a:rPr lang="en-US" sz="2000" dirty="0" err="1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কোন</a:t>
            </a:r>
            <a:r>
              <a:rPr lang="en-US" sz="20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 </a:t>
            </a:r>
            <a:r>
              <a:rPr lang="en-US" sz="2000" dirty="0" err="1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সামগ্র</a:t>
            </a:r>
            <a:r>
              <a:rPr lang="as-IN" sz="20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ী</a:t>
            </a:r>
            <a:r>
              <a:rPr lang="en-US" sz="20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 </a:t>
            </a:r>
            <a:r>
              <a:rPr lang="as-IN" sz="20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ক</a:t>
            </a:r>
            <a:r>
              <a:rPr lang="en-US" sz="20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ি</a:t>
            </a:r>
            <a:r>
              <a:rPr lang="as-IN" sz="20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ন</a:t>
            </a:r>
            <a:r>
              <a:rPr lang="en-US" sz="2000" dirty="0" err="1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তে</a:t>
            </a:r>
            <a:r>
              <a:rPr lang="en-US" sz="20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 </a:t>
            </a:r>
            <a:r>
              <a:rPr lang="en-US" sz="2000" dirty="0" err="1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হলে</a:t>
            </a:r>
            <a:r>
              <a:rPr lang="en-US" sz="20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 </a:t>
            </a:r>
            <a:r>
              <a:rPr lang="en-US" sz="2000" dirty="0" err="1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তার</a:t>
            </a:r>
            <a:r>
              <a:rPr lang="en-US" sz="20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 ম</a:t>
            </a:r>
            <a:r>
              <a:rPr lang="as-IN" sz="20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ূ</a:t>
            </a:r>
            <a:r>
              <a:rPr lang="en-US" sz="20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ল</a:t>
            </a:r>
            <a:r>
              <a:rPr lang="as-IN" sz="20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্</a:t>
            </a:r>
            <a:r>
              <a:rPr lang="en-US" sz="20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য </a:t>
            </a:r>
            <a:r>
              <a:rPr lang="as-IN" sz="20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য</a:t>
            </a:r>
            <a:r>
              <a:rPr lang="en-US" sz="20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া</a:t>
            </a:r>
            <a:r>
              <a:rPr lang="as-IN" sz="20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চ</a:t>
            </a:r>
            <a:r>
              <a:rPr lang="en-US" sz="20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া</a:t>
            </a:r>
            <a:r>
              <a:rPr lang="as-IN" sz="20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ই</a:t>
            </a:r>
            <a:r>
              <a:rPr lang="en-US" sz="20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 </a:t>
            </a:r>
            <a:r>
              <a:rPr lang="as-IN" sz="20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ক</a:t>
            </a:r>
            <a:r>
              <a:rPr lang="en-US" sz="20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র</a:t>
            </a:r>
            <a:r>
              <a:rPr lang="as-IN" sz="20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ে</a:t>
            </a:r>
            <a:r>
              <a:rPr lang="en-US" sz="20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 </a:t>
            </a:r>
            <a:r>
              <a:rPr lang="as-IN" sz="20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অ</a:t>
            </a:r>
            <a:r>
              <a:rPr lang="en-US" sz="20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প</a:t>
            </a:r>
            <a:r>
              <a:rPr lang="as-IN" sz="20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ে</a:t>
            </a:r>
            <a:r>
              <a:rPr lang="en-US" sz="20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ক</a:t>
            </a:r>
            <a:r>
              <a:rPr lang="as-IN" sz="20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্</a:t>
            </a:r>
            <a:r>
              <a:rPr lang="en-US" sz="2000" dirty="0" err="1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ষাক</a:t>
            </a:r>
            <a:r>
              <a:rPr lang="as-IN" sz="20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ৃ</a:t>
            </a:r>
            <a:r>
              <a:rPr lang="en-US" sz="20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ত </a:t>
            </a:r>
            <a:r>
              <a:rPr lang="as-IN" sz="20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স</a:t>
            </a:r>
            <a:r>
              <a:rPr lang="en-US" sz="20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ু</a:t>
            </a:r>
            <a:r>
              <a:rPr lang="as-IN" sz="20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ল</a:t>
            </a:r>
            <a:r>
              <a:rPr lang="en-US" sz="20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ভ ম</a:t>
            </a:r>
            <a:r>
              <a:rPr lang="as-IN" sz="20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ূ</a:t>
            </a:r>
            <a:r>
              <a:rPr lang="en-US" sz="20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ল</a:t>
            </a:r>
            <a:r>
              <a:rPr lang="as-IN" sz="20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্</a:t>
            </a:r>
            <a:r>
              <a:rPr lang="en-US" sz="20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য</a:t>
            </a:r>
            <a:r>
              <a:rPr lang="as-IN" sz="20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ে</a:t>
            </a:r>
            <a:r>
              <a:rPr lang="en-US" sz="20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 </a:t>
            </a:r>
            <a:r>
              <a:rPr lang="as-IN" sz="20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ক</a:t>
            </a:r>
            <a:r>
              <a:rPr lang="en-US" sz="20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ে</a:t>
            </a:r>
            <a:r>
              <a:rPr lang="as-IN" sz="20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ন</a:t>
            </a:r>
            <a:r>
              <a:rPr lang="en-US" sz="20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া</a:t>
            </a:r>
            <a:r>
              <a:rPr lang="as-IN" sz="20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র</a:t>
            </a:r>
            <a:r>
              <a:rPr lang="en-US" sz="20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 </a:t>
            </a:r>
            <a:r>
              <a:rPr lang="as-IN" sz="20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চ</a:t>
            </a:r>
            <a:r>
              <a:rPr lang="en-US" sz="2000" dirty="0" err="1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েষ্টা</a:t>
            </a:r>
            <a:r>
              <a:rPr lang="en-US" sz="20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 </a:t>
            </a:r>
            <a:r>
              <a:rPr lang="en-US" sz="2000" dirty="0" err="1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করা</a:t>
            </a:r>
            <a:r>
              <a:rPr lang="en-US" sz="20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 </a:t>
            </a:r>
            <a:r>
              <a:rPr lang="en-US" sz="2000" dirty="0" err="1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উচিত</a:t>
            </a:r>
            <a:r>
              <a:rPr lang="en-US" sz="20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।  </a:t>
            </a:r>
          </a:p>
          <a:p>
            <a:pPr marL="0" indent="0" algn="just">
              <a:buNone/>
            </a:pPr>
            <a:endParaRPr lang="en-US" dirty="0">
              <a:latin typeface="Aharoni" panose="02010803020104030203" pitchFamily="2" charset="-79"/>
              <a:cs typeface="Aharoni" panose="02010803020104030203" pitchFamily="2" charset="-79"/>
            </a:endParaRPr>
          </a:p>
          <a:p>
            <a:endParaRPr lang="en-US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527092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3B3FA3-FBC4-4F2C-BDD6-F8482C2CC1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04873" y="1066800"/>
            <a:ext cx="8596668" cy="1320800"/>
          </a:xfrm>
        </p:spPr>
        <p:txBody>
          <a:bodyPr/>
          <a:lstStyle/>
          <a:p>
            <a:pPr algn="ctr"/>
            <a:r>
              <a:rPr lang="en-US" dirty="0" err="1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ভোক্তা</a:t>
            </a:r>
            <a:r>
              <a:rPr lang="en-US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 </a:t>
            </a:r>
            <a:r>
              <a:rPr lang="en-US" dirty="0" err="1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হিসেবে</a:t>
            </a:r>
            <a:r>
              <a:rPr lang="en-US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 </a:t>
            </a:r>
            <a:r>
              <a:rPr lang="en-US" dirty="0" err="1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নিজের</a:t>
            </a:r>
            <a:r>
              <a:rPr lang="en-US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 </a:t>
            </a:r>
            <a:r>
              <a:rPr lang="en-US" dirty="0" err="1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অধিকারঃ</a:t>
            </a:r>
            <a:r>
              <a:rPr lang="en-US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A24255-2ADD-4FA5-B160-E3B5C690B0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52219" y="2178173"/>
            <a:ext cx="8596668" cy="3880773"/>
          </a:xfrm>
        </p:spPr>
        <p:txBody>
          <a:bodyPr>
            <a:normAutofit/>
          </a:bodyPr>
          <a:lstStyle/>
          <a:p>
            <a:r>
              <a:rPr lang="en-US" sz="24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ন</a:t>
            </a:r>
            <a:r>
              <a:rPr lang="as-IN" sz="24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ি</a:t>
            </a:r>
            <a:r>
              <a:rPr lang="en-US" sz="24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র</a:t>
            </a:r>
            <a:r>
              <a:rPr lang="as-IN" sz="24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া</a:t>
            </a:r>
            <a:r>
              <a:rPr lang="en-US" sz="24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প</a:t>
            </a:r>
            <a:r>
              <a:rPr lang="as-IN" sz="24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ত</a:t>
            </a:r>
            <a:r>
              <a:rPr lang="en-US" sz="24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্</a:t>
            </a:r>
            <a:r>
              <a:rPr lang="as-IN" sz="24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ত</a:t>
            </a:r>
            <a:r>
              <a:rPr lang="en-US" sz="24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া</a:t>
            </a:r>
            <a:r>
              <a:rPr lang="as-IN" sz="24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র</a:t>
            </a:r>
            <a:r>
              <a:rPr lang="en-US" sz="24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 </a:t>
            </a:r>
            <a:r>
              <a:rPr lang="as-IN" sz="24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অ</a:t>
            </a:r>
            <a:r>
              <a:rPr lang="en-US" sz="2400" dirty="0" err="1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ধিকার</a:t>
            </a:r>
            <a:r>
              <a:rPr lang="en-US" sz="24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 ।</a:t>
            </a:r>
          </a:p>
          <a:p>
            <a:r>
              <a:rPr lang="en-US" sz="2400" dirty="0" err="1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জানার</a:t>
            </a:r>
            <a:r>
              <a:rPr lang="en-US" sz="24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 </a:t>
            </a:r>
            <a:r>
              <a:rPr lang="en-US" sz="2400" dirty="0" err="1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অধিকার</a:t>
            </a:r>
            <a:r>
              <a:rPr lang="en-US" sz="24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।</a:t>
            </a:r>
          </a:p>
          <a:p>
            <a:r>
              <a:rPr lang="en-US" sz="2400" dirty="0" err="1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অভিযোগ</a:t>
            </a:r>
            <a:r>
              <a:rPr lang="en-US" sz="24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 </a:t>
            </a:r>
            <a:r>
              <a:rPr lang="en-US" sz="2400" dirty="0" err="1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করার</a:t>
            </a:r>
            <a:r>
              <a:rPr lang="en-US" sz="24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 </a:t>
            </a:r>
            <a:r>
              <a:rPr lang="en-US" sz="2400" dirty="0" err="1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অধিকার</a:t>
            </a:r>
            <a:r>
              <a:rPr lang="en-US" sz="24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।</a:t>
            </a:r>
          </a:p>
          <a:p>
            <a:r>
              <a:rPr lang="en-US" sz="2400" dirty="0" err="1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ক্ষত</a:t>
            </a:r>
            <a:r>
              <a:rPr lang="as-IN" sz="24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ি</a:t>
            </a:r>
            <a:r>
              <a:rPr lang="en-US" sz="2400" dirty="0" err="1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পূরণ</a:t>
            </a:r>
            <a:r>
              <a:rPr lang="en-US" sz="24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 </a:t>
            </a:r>
            <a:r>
              <a:rPr lang="en-US" sz="2400" dirty="0" err="1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পাওয়ার</a:t>
            </a:r>
            <a:r>
              <a:rPr lang="en-US" sz="24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 </a:t>
            </a:r>
            <a:r>
              <a:rPr lang="en-US" sz="2400" dirty="0" err="1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অধিকার</a:t>
            </a:r>
            <a:r>
              <a:rPr lang="en-US" sz="24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।</a:t>
            </a:r>
          </a:p>
          <a:p>
            <a:r>
              <a:rPr lang="en-US" sz="2400" dirty="0" err="1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বাছাই</a:t>
            </a:r>
            <a:r>
              <a:rPr lang="en-US" sz="24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 </a:t>
            </a:r>
            <a:r>
              <a:rPr lang="en-US" sz="2400" dirty="0" err="1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করার</a:t>
            </a:r>
            <a:r>
              <a:rPr lang="en-US" sz="24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 অ</a:t>
            </a:r>
            <a:r>
              <a:rPr lang="as-IN" sz="24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ধ</a:t>
            </a:r>
            <a:r>
              <a:rPr lang="en-US" sz="24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ি</a:t>
            </a:r>
            <a:r>
              <a:rPr lang="as-IN" sz="24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ক</a:t>
            </a:r>
            <a:r>
              <a:rPr lang="en-US" sz="24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া</a:t>
            </a:r>
            <a:r>
              <a:rPr lang="as-IN" sz="24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র</a:t>
            </a:r>
            <a:r>
              <a:rPr lang="en-US" sz="24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।</a:t>
            </a:r>
          </a:p>
          <a:p>
            <a:r>
              <a:rPr lang="en-US" sz="2400" dirty="0" err="1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স্বাস্থ্যকর</a:t>
            </a:r>
            <a:r>
              <a:rPr lang="en-US" sz="24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 </a:t>
            </a:r>
            <a:r>
              <a:rPr lang="en-US" sz="2400" dirty="0" err="1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পরিবে</a:t>
            </a:r>
            <a:r>
              <a:rPr lang="as-IN" sz="24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শ</a:t>
            </a:r>
            <a:r>
              <a:rPr lang="en-US" sz="24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ে</a:t>
            </a:r>
            <a:r>
              <a:rPr lang="as-IN" sz="24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র</a:t>
            </a:r>
            <a:r>
              <a:rPr lang="en-US" sz="24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 </a:t>
            </a:r>
            <a:r>
              <a:rPr lang="as-IN" sz="24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অ</a:t>
            </a:r>
            <a:r>
              <a:rPr lang="en-US" sz="2400" dirty="0" err="1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ধিকার</a:t>
            </a:r>
            <a:r>
              <a:rPr lang="en-US" sz="24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।</a:t>
            </a:r>
          </a:p>
          <a:p>
            <a:r>
              <a:rPr lang="en-US" sz="24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ভ</a:t>
            </a:r>
            <a:r>
              <a:rPr lang="as-IN" sz="24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ো</a:t>
            </a:r>
            <a:r>
              <a:rPr lang="en-US" sz="24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ক</a:t>
            </a:r>
            <a:r>
              <a:rPr lang="as-IN" sz="24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্</a:t>
            </a:r>
            <a:r>
              <a:rPr lang="en-US" sz="24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ত</a:t>
            </a:r>
            <a:r>
              <a:rPr lang="as-IN" sz="24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া</a:t>
            </a:r>
            <a:r>
              <a:rPr lang="en-US" sz="24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র </a:t>
            </a:r>
            <a:r>
              <a:rPr lang="en-US" sz="2400" dirty="0" err="1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শিক্ষা</a:t>
            </a:r>
            <a:r>
              <a:rPr lang="en-US" sz="24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 </a:t>
            </a:r>
            <a:r>
              <a:rPr lang="en-US" sz="2400" dirty="0" err="1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লাভের</a:t>
            </a:r>
            <a:r>
              <a:rPr lang="en-US" sz="24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 অ</a:t>
            </a:r>
            <a:r>
              <a:rPr lang="as-IN" sz="24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ধ</a:t>
            </a:r>
            <a:r>
              <a:rPr lang="en-US" sz="24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ি</a:t>
            </a:r>
            <a:r>
              <a:rPr lang="as-IN" sz="24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ক</a:t>
            </a:r>
            <a:r>
              <a:rPr lang="en-US" sz="24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া</a:t>
            </a:r>
            <a:r>
              <a:rPr lang="as-IN" sz="24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র</a:t>
            </a:r>
            <a:r>
              <a:rPr lang="en-US" sz="2400" dirty="0">
                <a:latin typeface="Li Liakat Tanjina Unicode" panose="02000500000000000000" pitchFamily="2" charset="0"/>
                <a:cs typeface="Li Liakat Tanjina Unicode" panose="02000500000000000000" pitchFamily="2" charset="0"/>
              </a:rPr>
              <a:t>। </a:t>
            </a:r>
          </a:p>
        </p:txBody>
      </p:sp>
    </p:spTree>
    <p:extLst>
      <p:ext uri="{BB962C8B-B14F-4D97-AF65-F5344CB8AC3E}">
        <p14:creationId xmlns:p14="http://schemas.microsoft.com/office/powerpoint/2010/main" val="2037563104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F496CB"/>
      </a:accent1>
      <a:accent2>
        <a:srgbClr val="BC356F"/>
      </a:accent2>
      <a:accent3>
        <a:srgbClr val="E65331"/>
      </a:accent3>
      <a:accent4>
        <a:srgbClr val="F27E19"/>
      </a:accent4>
      <a:accent5>
        <a:srgbClr val="F2AC19"/>
      </a:accent5>
      <a:accent6>
        <a:srgbClr val="BC80E0"/>
      </a:accent6>
      <a:hlink>
        <a:srgbClr val="EF5285"/>
      </a:hlink>
      <a:folHlink>
        <a:srgbClr val="F77F90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23659B44-6E34-4CE8-8F0D-387DA79968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103</TotalTime>
  <Words>796</Words>
  <Application>Microsoft Office PowerPoint</Application>
  <PresentationFormat>Widescreen</PresentationFormat>
  <Paragraphs>45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Aharoni</vt:lpstr>
      <vt:lpstr>Arial</vt:lpstr>
      <vt:lpstr>Li Liakat Tanjina Unicode</vt:lpstr>
      <vt:lpstr>Trebuchet MS</vt:lpstr>
      <vt:lpstr>Wingdings 3</vt:lpstr>
      <vt:lpstr>Facet</vt:lpstr>
      <vt:lpstr>Welcome to my new presentation</vt:lpstr>
      <vt:lpstr>PowerPoint Presentation</vt:lpstr>
      <vt:lpstr>পূর্ব জ্ঞান যাচাই</vt:lpstr>
      <vt:lpstr>PowerPoint Presentation</vt:lpstr>
      <vt:lpstr>PowerPoint Presentation</vt:lpstr>
      <vt:lpstr>এই পাঠ শেষে শিক্ষার্থীরা যা যা শিখতে পারবে</vt:lpstr>
      <vt:lpstr>গৃহসামগ্রী ক্রয়ঃ </vt:lpstr>
      <vt:lpstr>গৃহসামগ্রী ক্রয়ের নীতিঃ </vt:lpstr>
      <vt:lpstr>ভোক্তা হিসেবে নিজের অধিকারঃ </vt:lpstr>
      <vt:lpstr>দলীয় কাজঃ </vt:lpstr>
      <vt:lpstr>মূল্যায়নঃ</vt:lpstr>
      <vt:lpstr>বাড়ীর কাজঃ 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 to my new presentation</dc:title>
  <dc:creator>PC</dc:creator>
  <cp:lastModifiedBy>PC</cp:lastModifiedBy>
  <cp:revision>10</cp:revision>
  <dcterms:created xsi:type="dcterms:W3CDTF">2026-01-23T05:17:03Z</dcterms:created>
  <dcterms:modified xsi:type="dcterms:W3CDTF">2026-01-23T14:13:58Z</dcterms:modified>
</cp:coreProperties>
</file>