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2E9CF7-4EB2-4335-B6B6-F5789B6069FC}" type="doc">
      <dgm:prSet loTypeId="urn:microsoft.com/office/officeart/2005/8/layout/orgChart1" loCatId="hierarchy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D8907ED-94AE-4E89-84D6-2502E2DBA00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Tense</a:t>
          </a:r>
          <a:endParaRPr lang="en-US" dirty="0"/>
        </a:p>
      </dgm:t>
    </dgm:pt>
    <dgm:pt modelId="{84A2E942-DED1-448A-96AF-AE4C919B7BA8}" type="parTrans" cxnId="{BBCCB740-0732-4E06-A534-A4C368AB2CF4}">
      <dgm:prSet/>
      <dgm:spPr/>
      <dgm:t>
        <a:bodyPr/>
        <a:lstStyle/>
        <a:p>
          <a:endParaRPr lang="en-US"/>
        </a:p>
      </dgm:t>
    </dgm:pt>
    <dgm:pt modelId="{FB016B3B-49FA-4F5A-A5E9-C721336803EF}" type="sibTrans" cxnId="{BBCCB740-0732-4E06-A534-A4C368AB2CF4}">
      <dgm:prSet/>
      <dgm:spPr/>
      <dgm:t>
        <a:bodyPr/>
        <a:lstStyle/>
        <a:p>
          <a:endParaRPr lang="en-US"/>
        </a:p>
      </dgm:t>
    </dgm:pt>
    <dgm:pt modelId="{544346C6-0D98-425A-973D-D3F3AB0052A7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Present Tense</a:t>
          </a:r>
          <a:endParaRPr lang="en-US" dirty="0"/>
        </a:p>
      </dgm:t>
    </dgm:pt>
    <dgm:pt modelId="{A1EEA716-9DEF-413B-A1EB-AF076920975C}" type="parTrans" cxnId="{F672D239-F96C-415E-949C-835599CAC9E5}">
      <dgm:prSet/>
      <dgm:spPr/>
      <dgm:t>
        <a:bodyPr/>
        <a:lstStyle/>
        <a:p>
          <a:endParaRPr lang="en-US"/>
        </a:p>
      </dgm:t>
    </dgm:pt>
    <dgm:pt modelId="{08AAA5D8-B065-4BB2-8E75-4E640A62A9B4}" type="sibTrans" cxnId="{F672D239-F96C-415E-949C-835599CAC9E5}">
      <dgm:prSet/>
      <dgm:spPr/>
      <dgm:t>
        <a:bodyPr/>
        <a:lstStyle/>
        <a:p>
          <a:endParaRPr lang="en-US"/>
        </a:p>
      </dgm:t>
    </dgm:pt>
    <dgm:pt modelId="{8A3125A1-99A2-4F8E-BE1B-9A0EFD9C8A07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Past Tense</a:t>
          </a:r>
          <a:endParaRPr lang="en-US" dirty="0"/>
        </a:p>
      </dgm:t>
    </dgm:pt>
    <dgm:pt modelId="{21AA7263-62E4-45E3-9E4D-1DD1D5729B1F}" type="parTrans" cxnId="{7322DA7D-D7AA-4659-BDB0-105BFB1ED28D}">
      <dgm:prSet/>
      <dgm:spPr/>
      <dgm:t>
        <a:bodyPr/>
        <a:lstStyle/>
        <a:p>
          <a:endParaRPr lang="en-US"/>
        </a:p>
      </dgm:t>
    </dgm:pt>
    <dgm:pt modelId="{250D50F8-560E-450C-BC02-BC889B594783}" type="sibTrans" cxnId="{7322DA7D-D7AA-4659-BDB0-105BFB1ED28D}">
      <dgm:prSet/>
      <dgm:spPr/>
      <dgm:t>
        <a:bodyPr/>
        <a:lstStyle/>
        <a:p>
          <a:endParaRPr lang="en-US"/>
        </a:p>
      </dgm:t>
    </dgm:pt>
    <dgm:pt modelId="{67318F5B-6350-443C-B453-BEB6AAD680D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Future Tense</a:t>
          </a:r>
          <a:endParaRPr lang="en-US" dirty="0"/>
        </a:p>
      </dgm:t>
    </dgm:pt>
    <dgm:pt modelId="{6BBA4458-994F-49D5-999D-1A53BBDD3701}" type="parTrans" cxnId="{419C19F1-2677-48D8-B68F-35D120C16EC1}">
      <dgm:prSet/>
      <dgm:spPr/>
      <dgm:t>
        <a:bodyPr/>
        <a:lstStyle/>
        <a:p>
          <a:endParaRPr lang="en-US"/>
        </a:p>
      </dgm:t>
    </dgm:pt>
    <dgm:pt modelId="{B0E03B79-1091-4045-8857-5A32EC8E5837}" type="sibTrans" cxnId="{419C19F1-2677-48D8-B68F-35D120C16EC1}">
      <dgm:prSet/>
      <dgm:spPr/>
      <dgm:t>
        <a:bodyPr/>
        <a:lstStyle/>
        <a:p>
          <a:endParaRPr lang="en-US"/>
        </a:p>
      </dgm:t>
    </dgm:pt>
    <dgm:pt modelId="{2C6CFC63-E8D5-4E99-8E0B-F82001A99605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Indefinite Tense</a:t>
          </a:r>
          <a:endParaRPr lang="en-US" dirty="0"/>
        </a:p>
      </dgm:t>
    </dgm:pt>
    <dgm:pt modelId="{C027915D-E5FA-4725-B727-09B6A5F8E3BD}" type="parTrans" cxnId="{896E66FD-B8B1-4C05-A682-B22FFA7BB4E1}">
      <dgm:prSet/>
      <dgm:spPr/>
      <dgm:t>
        <a:bodyPr/>
        <a:lstStyle/>
        <a:p>
          <a:endParaRPr lang="en-US"/>
        </a:p>
      </dgm:t>
    </dgm:pt>
    <dgm:pt modelId="{95090E1E-4983-458C-B6B9-8B37717A9BCC}" type="sibTrans" cxnId="{896E66FD-B8B1-4C05-A682-B22FFA7BB4E1}">
      <dgm:prSet/>
      <dgm:spPr/>
      <dgm:t>
        <a:bodyPr/>
        <a:lstStyle/>
        <a:p>
          <a:endParaRPr lang="en-US"/>
        </a:p>
      </dgm:t>
    </dgm:pt>
    <dgm:pt modelId="{67475E56-C6B2-45CA-9D35-4E9E623AD0B5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Continuous Tense</a:t>
          </a:r>
          <a:endParaRPr lang="en-US" dirty="0"/>
        </a:p>
      </dgm:t>
    </dgm:pt>
    <dgm:pt modelId="{FD7E3629-CC35-42C7-A0F6-6A9A222C5AFD}" type="parTrans" cxnId="{AF7CA486-91E6-4DBB-9630-7624817D5548}">
      <dgm:prSet/>
      <dgm:spPr/>
      <dgm:t>
        <a:bodyPr/>
        <a:lstStyle/>
        <a:p>
          <a:endParaRPr lang="en-US"/>
        </a:p>
      </dgm:t>
    </dgm:pt>
    <dgm:pt modelId="{2285FB82-B161-4980-BB1B-8E835E46EAB4}" type="sibTrans" cxnId="{AF7CA486-91E6-4DBB-9630-7624817D5548}">
      <dgm:prSet/>
      <dgm:spPr/>
      <dgm:t>
        <a:bodyPr/>
        <a:lstStyle/>
        <a:p>
          <a:endParaRPr lang="en-US"/>
        </a:p>
      </dgm:t>
    </dgm:pt>
    <dgm:pt modelId="{3B258351-969F-46C1-AFE3-2F1C2D1F976F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Perfect Tense</a:t>
          </a:r>
          <a:endParaRPr lang="en-US" dirty="0"/>
        </a:p>
      </dgm:t>
    </dgm:pt>
    <dgm:pt modelId="{F5E4C4C5-D395-4154-9E52-2BFF68AF1237}" type="parTrans" cxnId="{6A98B8A3-2D7D-419A-BAE9-3F39FB84BCA4}">
      <dgm:prSet/>
      <dgm:spPr/>
      <dgm:t>
        <a:bodyPr/>
        <a:lstStyle/>
        <a:p>
          <a:endParaRPr lang="en-US"/>
        </a:p>
      </dgm:t>
    </dgm:pt>
    <dgm:pt modelId="{81E96B0A-9409-4322-9DEB-D9AEB740853E}" type="sibTrans" cxnId="{6A98B8A3-2D7D-419A-BAE9-3F39FB84BCA4}">
      <dgm:prSet/>
      <dgm:spPr/>
      <dgm:t>
        <a:bodyPr/>
        <a:lstStyle/>
        <a:p>
          <a:endParaRPr lang="en-US"/>
        </a:p>
      </dgm:t>
    </dgm:pt>
    <dgm:pt modelId="{D054F2D8-7CC1-4FAB-94EF-46F66FC4639B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Perfect Continuous Tense</a:t>
          </a:r>
          <a:endParaRPr lang="en-US" dirty="0"/>
        </a:p>
      </dgm:t>
    </dgm:pt>
    <dgm:pt modelId="{E37023EC-AA8E-4646-AC56-1DE7CC609F97}" type="parTrans" cxnId="{FD96B2E8-19C9-4BDE-9530-72530A31A7A4}">
      <dgm:prSet/>
      <dgm:spPr/>
      <dgm:t>
        <a:bodyPr/>
        <a:lstStyle/>
        <a:p>
          <a:endParaRPr lang="en-US"/>
        </a:p>
      </dgm:t>
    </dgm:pt>
    <dgm:pt modelId="{8C439B81-1FBF-4C3A-AB89-E86E4F45BD26}" type="sibTrans" cxnId="{FD96B2E8-19C9-4BDE-9530-72530A31A7A4}">
      <dgm:prSet/>
      <dgm:spPr/>
      <dgm:t>
        <a:bodyPr/>
        <a:lstStyle/>
        <a:p>
          <a:endParaRPr lang="en-US"/>
        </a:p>
      </dgm:t>
    </dgm:pt>
    <dgm:pt modelId="{1FD8FBF8-2D04-4F87-B787-450DF796533A}">
      <dgm:prSet/>
      <dgm:spPr>
        <a:solidFill>
          <a:srgbClr val="00B050"/>
        </a:solidFill>
      </dgm:spPr>
      <dgm:t>
        <a:bodyPr/>
        <a:lstStyle/>
        <a:p>
          <a:r>
            <a:rPr lang="en-US" dirty="0" smtClean="0"/>
            <a:t>Indefinite Tense</a:t>
          </a:r>
          <a:endParaRPr lang="en-US" dirty="0"/>
        </a:p>
      </dgm:t>
    </dgm:pt>
    <dgm:pt modelId="{DA2A9DB5-2980-4E11-AEC6-450D40DDC325}" type="parTrans" cxnId="{07A4F4CA-1BCC-4531-9431-4C445DBBF031}">
      <dgm:prSet/>
      <dgm:spPr/>
      <dgm:t>
        <a:bodyPr/>
        <a:lstStyle/>
        <a:p>
          <a:endParaRPr lang="en-US"/>
        </a:p>
      </dgm:t>
    </dgm:pt>
    <dgm:pt modelId="{93A9DCA2-289E-4F25-9F11-AE08D70C5450}" type="sibTrans" cxnId="{07A4F4CA-1BCC-4531-9431-4C445DBBF031}">
      <dgm:prSet/>
      <dgm:spPr/>
      <dgm:t>
        <a:bodyPr/>
        <a:lstStyle/>
        <a:p>
          <a:endParaRPr lang="en-US"/>
        </a:p>
      </dgm:t>
    </dgm:pt>
    <dgm:pt modelId="{5C2E43A1-BED7-4F06-86FA-011161502C6B}">
      <dgm:prSet/>
      <dgm:spPr>
        <a:solidFill>
          <a:srgbClr val="00B050"/>
        </a:solidFill>
      </dgm:spPr>
      <dgm:t>
        <a:bodyPr/>
        <a:lstStyle/>
        <a:p>
          <a:r>
            <a:rPr lang="en-US" dirty="0" smtClean="0"/>
            <a:t>Continuous Tense</a:t>
          </a:r>
          <a:endParaRPr lang="en-US" dirty="0"/>
        </a:p>
      </dgm:t>
    </dgm:pt>
    <dgm:pt modelId="{B848D45B-F9C8-4D36-8871-8A33D6AE4C0D}" type="parTrans" cxnId="{1985080B-E857-49C0-AEDA-83802F45C274}">
      <dgm:prSet/>
      <dgm:spPr/>
      <dgm:t>
        <a:bodyPr/>
        <a:lstStyle/>
        <a:p>
          <a:endParaRPr lang="en-US"/>
        </a:p>
      </dgm:t>
    </dgm:pt>
    <dgm:pt modelId="{598248EC-B6D3-4095-813C-39519F475EE0}" type="sibTrans" cxnId="{1985080B-E857-49C0-AEDA-83802F45C274}">
      <dgm:prSet/>
      <dgm:spPr/>
      <dgm:t>
        <a:bodyPr/>
        <a:lstStyle/>
        <a:p>
          <a:endParaRPr lang="en-US"/>
        </a:p>
      </dgm:t>
    </dgm:pt>
    <dgm:pt modelId="{FAFAFBD7-A56C-4EE1-B1BB-47875D471F09}">
      <dgm:prSet/>
      <dgm:spPr>
        <a:solidFill>
          <a:srgbClr val="00B050"/>
        </a:solidFill>
      </dgm:spPr>
      <dgm:t>
        <a:bodyPr/>
        <a:lstStyle/>
        <a:p>
          <a:r>
            <a:rPr lang="en-US" dirty="0" smtClean="0"/>
            <a:t>Perfect Tense</a:t>
          </a:r>
          <a:endParaRPr lang="en-US" dirty="0"/>
        </a:p>
      </dgm:t>
    </dgm:pt>
    <dgm:pt modelId="{30F468A5-D0C7-4066-8E5F-9968BFDC133C}" type="parTrans" cxnId="{3DAB493D-E054-46A3-8A74-2B1F7F975948}">
      <dgm:prSet/>
      <dgm:spPr/>
      <dgm:t>
        <a:bodyPr/>
        <a:lstStyle/>
        <a:p>
          <a:endParaRPr lang="en-US"/>
        </a:p>
      </dgm:t>
    </dgm:pt>
    <dgm:pt modelId="{09E944A2-2085-4084-AE3E-46E73F0B91FE}" type="sibTrans" cxnId="{3DAB493D-E054-46A3-8A74-2B1F7F975948}">
      <dgm:prSet/>
      <dgm:spPr/>
      <dgm:t>
        <a:bodyPr/>
        <a:lstStyle/>
        <a:p>
          <a:endParaRPr lang="en-US"/>
        </a:p>
      </dgm:t>
    </dgm:pt>
    <dgm:pt modelId="{D6574BC7-EBF6-4BFE-99EE-92790B23D000}">
      <dgm:prSet/>
      <dgm:spPr>
        <a:solidFill>
          <a:srgbClr val="00B050"/>
        </a:solidFill>
      </dgm:spPr>
      <dgm:t>
        <a:bodyPr/>
        <a:lstStyle/>
        <a:p>
          <a:r>
            <a:rPr lang="en-US" dirty="0" smtClean="0"/>
            <a:t>Perfect Continuous Tense</a:t>
          </a:r>
          <a:endParaRPr lang="en-US" dirty="0"/>
        </a:p>
      </dgm:t>
    </dgm:pt>
    <dgm:pt modelId="{B583C44F-21CB-4F7D-BCC3-1B772BD822B0}" type="parTrans" cxnId="{85814041-64F4-47F0-BCD3-EAA46C7D7A47}">
      <dgm:prSet/>
      <dgm:spPr/>
      <dgm:t>
        <a:bodyPr/>
        <a:lstStyle/>
        <a:p>
          <a:endParaRPr lang="en-US"/>
        </a:p>
      </dgm:t>
    </dgm:pt>
    <dgm:pt modelId="{C2A95148-DBC5-4192-94B6-96B9E3163D9A}" type="sibTrans" cxnId="{85814041-64F4-47F0-BCD3-EAA46C7D7A47}">
      <dgm:prSet/>
      <dgm:spPr/>
      <dgm:t>
        <a:bodyPr/>
        <a:lstStyle/>
        <a:p>
          <a:endParaRPr lang="en-US"/>
        </a:p>
      </dgm:t>
    </dgm:pt>
    <dgm:pt modelId="{980B549B-D683-439E-AA13-09B17A67447C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Indefinite Tense</a:t>
          </a:r>
          <a:endParaRPr lang="en-US" dirty="0"/>
        </a:p>
      </dgm:t>
    </dgm:pt>
    <dgm:pt modelId="{201DB552-C785-42C7-B011-16C6E6425DCB}" type="parTrans" cxnId="{CA21AEF7-8142-4DB8-A407-5054E4075CBD}">
      <dgm:prSet/>
      <dgm:spPr/>
      <dgm:t>
        <a:bodyPr/>
        <a:lstStyle/>
        <a:p>
          <a:endParaRPr lang="en-US"/>
        </a:p>
      </dgm:t>
    </dgm:pt>
    <dgm:pt modelId="{BB218D4A-4773-4981-B267-3AA781F1A8DA}" type="sibTrans" cxnId="{CA21AEF7-8142-4DB8-A407-5054E4075CBD}">
      <dgm:prSet/>
      <dgm:spPr/>
      <dgm:t>
        <a:bodyPr/>
        <a:lstStyle/>
        <a:p>
          <a:endParaRPr lang="en-US"/>
        </a:p>
      </dgm:t>
    </dgm:pt>
    <dgm:pt modelId="{299C4011-AE1C-4F33-B35E-37BD08A7AA8D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Continuous Tense</a:t>
          </a:r>
          <a:endParaRPr lang="en-US" dirty="0"/>
        </a:p>
      </dgm:t>
    </dgm:pt>
    <dgm:pt modelId="{A4CBEF89-C43A-43D5-B181-2DE3E50FFE41}" type="parTrans" cxnId="{8108FB06-E7BD-4AE4-B85F-ADF47F515028}">
      <dgm:prSet/>
      <dgm:spPr/>
      <dgm:t>
        <a:bodyPr/>
        <a:lstStyle/>
        <a:p>
          <a:endParaRPr lang="en-US"/>
        </a:p>
      </dgm:t>
    </dgm:pt>
    <dgm:pt modelId="{9C2F7388-F5FE-4230-9F1E-B5B5DF197EA4}" type="sibTrans" cxnId="{8108FB06-E7BD-4AE4-B85F-ADF47F515028}">
      <dgm:prSet/>
      <dgm:spPr/>
      <dgm:t>
        <a:bodyPr/>
        <a:lstStyle/>
        <a:p>
          <a:endParaRPr lang="en-US"/>
        </a:p>
      </dgm:t>
    </dgm:pt>
    <dgm:pt modelId="{300CC60E-ADF3-4608-B352-DA76B8171F1E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Perfect Tense</a:t>
          </a:r>
          <a:endParaRPr lang="en-US" dirty="0"/>
        </a:p>
      </dgm:t>
    </dgm:pt>
    <dgm:pt modelId="{F229F64F-0D21-4357-9F5D-D8E05016BD77}" type="parTrans" cxnId="{187FC525-134E-43F5-BF54-9296488AA166}">
      <dgm:prSet/>
      <dgm:spPr/>
      <dgm:t>
        <a:bodyPr/>
        <a:lstStyle/>
        <a:p>
          <a:endParaRPr lang="en-US"/>
        </a:p>
      </dgm:t>
    </dgm:pt>
    <dgm:pt modelId="{6DA0B167-FCB5-48E6-8D85-DE965E6C08A3}" type="sibTrans" cxnId="{187FC525-134E-43F5-BF54-9296488AA166}">
      <dgm:prSet/>
      <dgm:spPr/>
      <dgm:t>
        <a:bodyPr/>
        <a:lstStyle/>
        <a:p>
          <a:endParaRPr lang="en-US"/>
        </a:p>
      </dgm:t>
    </dgm:pt>
    <dgm:pt modelId="{C3803D66-03AC-4016-B67F-63AB2D272EF5}">
      <dgm:prSet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Perfect Continuous Tense</a:t>
          </a:r>
          <a:endParaRPr lang="en-US" dirty="0"/>
        </a:p>
      </dgm:t>
    </dgm:pt>
    <dgm:pt modelId="{6BFF7E2F-9CC1-41D3-8881-F42D67CFE219}" type="parTrans" cxnId="{3DD4F70A-79FA-4A1F-801A-3BEB5074A96A}">
      <dgm:prSet/>
      <dgm:spPr/>
      <dgm:t>
        <a:bodyPr/>
        <a:lstStyle/>
        <a:p>
          <a:endParaRPr lang="en-US"/>
        </a:p>
      </dgm:t>
    </dgm:pt>
    <dgm:pt modelId="{4474ADB0-E58F-4F9B-975B-2FB617001595}" type="sibTrans" cxnId="{3DD4F70A-79FA-4A1F-801A-3BEB5074A96A}">
      <dgm:prSet/>
      <dgm:spPr/>
      <dgm:t>
        <a:bodyPr/>
        <a:lstStyle/>
        <a:p>
          <a:endParaRPr lang="en-US"/>
        </a:p>
      </dgm:t>
    </dgm:pt>
    <dgm:pt modelId="{F56E43C8-A283-40D7-9D55-C4F442282879}" type="pres">
      <dgm:prSet presAssocID="{B12E9CF7-4EB2-4335-B6B6-F5789B6069F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AD63816-DE6C-490C-91F0-0E3E4663CF63}" type="pres">
      <dgm:prSet presAssocID="{1D8907ED-94AE-4E89-84D6-2502E2DBA005}" presName="hierRoot1" presStyleCnt="0">
        <dgm:presLayoutVars>
          <dgm:hierBranch val="init"/>
        </dgm:presLayoutVars>
      </dgm:prSet>
      <dgm:spPr/>
    </dgm:pt>
    <dgm:pt modelId="{B8CA1DF3-7717-4A23-9B82-0D0334718466}" type="pres">
      <dgm:prSet presAssocID="{1D8907ED-94AE-4E89-84D6-2502E2DBA005}" presName="rootComposite1" presStyleCnt="0"/>
      <dgm:spPr/>
    </dgm:pt>
    <dgm:pt modelId="{ED81676C-8B0D-45E5-8AA7-E04F5E94E76F}" type="pres">
      <dgm:prSet presAssocID="{1D8907ED-94AE-4E89-84D6-2502E2DBA00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409FCD-7D43-4E91-A1D6-0FD21DACBBA9}" type="pres">
      <dgm:prSet presAssocID="{1D8907ED-94AE-4E89-84D6-2502E2DBA00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6E35759-02A3-419E-8F2C-60D4D51ED57C}" type="pres">
      <dgm:prSet presAssocID="{1D8907ED-94AE-4E89-84D6-2502E2DBA005}" presName="hierChild2" presStyleCnt="0"/>
      <dgm:spPr/>
    </dgm:pt>
    <dgm:pt modelId="{20C11A3E-7090-4658-8633-29D660C66531}" type="pres">
      <dgm:prSet presAssocID="{A1EEA716-9DEF-413B-A1EB-AF076920975C}" presName="Name37" presStyleLbl="parChTrans1D2" presStyleIdx="0" presStyleCnt="3"/>
      <dgm:spPr/>
      <dgm:t>
        <a:bodyPr/>
        <a:lstStyle/>
        <a:p>
          <a:endParaRPr lang="en-US"/>
        </a:p>
      </dgm:t>
    </dgm:pt>
    <dgm:pt modelId="{23D4F0A4-E5FF-42B1-BA2D-5831C834202C}" type="pres">
      <dgm:prSet presAssocID="{544346C6-0D98-425A-973D-D3F3AB0052A7}" presName="hierRoot2" presStyleCnt="0">
        <dgm:presLayoutVars>
          <dgm:hierBranch val="init"/>
        </dgm:presLayoutVars>
      </dgm:prSet>
      <dgm:spPr/>
    </dgm:pt>
    <dgm:pt modelId="{959D52EA-A90F-4141-839A-D20BA979C8C8}" type="pres">
      <dgm:prSet presAssocID="{544346C6-0D98-425A-973D-D3F3AB0052A7}" presName="rootComposite" presStyleCnt="0"/>
      <dgm:spPr/>
    </dgm:pt>
    <dgm:pt modelId="{EACE1AA0-05FD-406C-BA41-1D1BE3EC682A}" type="pres">
      <dgm:prSet presAssocID="{544346C6-0D98-425A-973D-D3F3AB0052A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C22BC-83F9-4D92-925D-AEDD14C62E10}" type="pres">
      <dgm:prSet presAssocID="{544346C6-0D98-425A-973D-D3F3AB0052A7}" presName="rootConnector" presStyleLbl="node2" presStyleIdx="0" presStyleCnt="3"/>
      <dgm:spPr/>
      <dgm:t>
        <a:bodyPr/>
        <a:lstStyle/>
        <a:p>
          <a:endParaRPr lang="en-US"/>
        </a:p>
      </dgm:t>
    </dgm:pt>
    <dgm:pt modelId="{9F39BD4C-1B12-4387-8274-6CA992107BFA}" type="pres">
      <dgm:prSet presAssocID="{544346C6-0D98-425A-973D-D3F3AB0052A7}" presName="hierChild4" presStyleCnt="0"/>
      <dgm:spPr/>
    </dgm:pt>
    <dgm:pt modelId="{F847F19A-B162-4E34-B0B2-72F3727B5570}" type="pres">
      <dgm:prSet presAssocID="{C027915D-E5FA-4725-B727-09B6A5F8E3BD}" presName="Name37" presStyleLbl="parChTrans1D3" presStyleIdx="0" presStyleCnt="12"/>
      <dgm:spPr/>
      <dgm:t>
        <a:bodyPr/>
        <a:lstStyle/>
        <a:p>
          <a:endParaRPr lang="en-US"/>
        </a:p>
      </dgm:t>
    </dgm:pt>
    <dgm:pt modelId="{73923822-9FB3-40E4-944E-C3F92B380EDB}" type="pres">
      <dgm:prSet presAssocID="{2C6CFC63-E8D5-4E99-8E0B-F82001A99605}" presName="hierRoot2" presStyleCnt="0">
        <dgm:presLayoutVars>
          <dgm:hierBranch val="init"/>
        </dgm:presLayoutVars>
      </dgm:prSet>
      <dgm:spPr/>
    </dgm:pt>
    <dgm:pt modelId="{881D26B7-9AF4-4F18-B000-315B626D8B65}" type="pres">
      <dgm:prSet presAssocID="{2C6CFC63-E8D5-4E99-8E0B-F82001A99605}" presName="rootComposite" presStyleCnt="0"/>
      <dgm:spPr/>
    </dgm:pt>
    <dgm:pt modelId="{E0394537-32AC-4551-A659-2ADB92F232E9}" type="pres">
      <dgm:prSet presAssocID="{2C6CFC63-E8D5-4E99-8E0B-F82001A99605}" presName="rootText" presStyleLbl="node3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3A4EB9-C65D-45CD-9D7A-41B6C0842D36}" type="pres">
      <dgm:prSet presAssocID="{2C6CFC63-E8D5-4E99-8E0B-F82001A99605}" presName="rootConnector" presStyleLbl="node3" presStyleIdx="0" presStyleCnt="12"/>
      <dgm:spPr/>
      <dgm:t>
        <a:bodyPr/>
        <a:lstStyle/>
        <a:p>
          <a:endParaRPr lang="en-US"/>
        </a:p>
      </dgm:t>
    </dgm:pt>
    <dgm:pt modelId="{6F277823-6613-4B1D-9EC5-13DB7E7CC6F9}" type="pres">
      <dgm:prSet presAssocID="{2C6CFC63-E8D5-4E99-8E0B-F82001A99605}" presName="hierChild4" presStyleCnt="0"/>
      <dgm:spPr/>
    </dgm:pt>
    <dgm:pt modelId="{F5166852-F734-4727-BFFD-C63178E7F33C}" type="pres">
      <dgm:prSet presAssocID="{2C6CFC63-E8D5-4E99-8E0B-F82001A99605}" presName="hierChild5" presStyleCnt="0"/>
      <dgm:spPr/>
    </dgm:pt>
    <dgm:pt modelId="{470CA4D9-2100-4333-9BCB-593160677D74}" type="pres">
      <dgm:prSet presAssocID="{FD7E3629-CC35-42C7-A0F6-6A9A222C5AFD}" presName="Name37" presStyleLbl="parChTrans1D3" presStyleIdx="1" presStyleCnt="12"/>
      <dgm:spPr/>
      <dgm:t>
        <a:bodyPr/>
        <a:lstStyle/>
        <a:p>
          <a:endParaRPr lang="en-US"/>
        </a:p>
      </dgm:t>
    </dgm:pt>
    <dgm:pt modelId="{E9638935-13E3-4532-B2E7-90FD2CDE8837}" type="pres">
      <dgm:prSet presAssocID="{67475E56-C6B2-45CA-9D35-4E9E623AD0B5}" presName="hierRoot2" presStyleCnt="0">
        <dgm:presLayoutVars>
          <dgm:hierBranch val="init"/>
        </dgm:presLayoutVars>
      </dgm:prSet>
      <dgm:spPr/>
    </dgm:pt>
    <dgm:pt modelId="{11EF816E-5280-4E26-804F-1D1DCE149F83}" type="pres">
      <dgm:prSet presAssocID="{67475E56-C6B2-45CA-9D35-4E9E623AD0B5}" presName="rootComposite" presStyleCnt="0"/>
      <dgm:spPr/>
    </dgm:pt>
    <dgm:pt modelId="{DE1E3D30-D6B1-45F1-89FE-283ADFB863F7}" type="pres">
      <dgm:prSet presAssocID="{67475E56-C6B2-45CA-9D35-4E9E623AD0B5}" presName="rootText" presStyleLbl="node3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B5924E-0235-4872-93B6-95B18A4B6520}" type="pres">
      <dgm:prSet presAssocID="{67475E56-C6B2-45CA-9D35-4E9E623AD0B5}" presName="rootConnector" presStyleLbl="node3" presStyleIdx="1" presStyleCnt="12"/>
      <dgm:spPr/>
      <dgm:t>
        <a:bodyPr/>
        <a:lstStyle/>
        <a:p>
          <a:endParaRPr lang="en-US"/>
        </a:p>
      </dgm:t>
    </dgm:pt>
    <dgm:pt modelId="{AC96A6A4-7041-442A-94B1-6F7CF1B62953}" type="pres">
      <dgm:prSet presAssocID="{67475E56-C6B2-45CA-9D35-4E9E623AD0B5}" presName="hierChild4" presStyleCnt="0"/>
      <dgm:spPr/>
    </dgm:pt>
    <dgm:pt modelId="{38E14D7A-5915-4799-B2FD-92A6B6B8D4F9}" type="pres">
      <dgm:prSet presAssocID="{67475E56-C6B2-45CA-9D35-4E9E623AD0B5}" presName="hierChild5" presStyleCnt="0"/>
      <dgm:spPr/>
    </dgm:pt>
    <dgm:pt modelId="{A5FDBDF3-99C1-45B1-B93D-04AC13FAEF77}" type="pres">
      <dgm:prSet presAssocID="{F5E4C4C5-D395-4154-9E52-2BFF68AF1237}" presName="Name37" presStyleLbl="parChTrans1D3" presStyleIdx="2" presStyleCnt="12"/>
      <dgm:spPr/>
      <dgm:t>
        <a:bodyPr/>
        <a:lstStyle/>
        <a:p>
          <a:endParaRPr lang="en-US"/>
        </a:p>
      </dgm:t>
    </dgm:pt>
    <dgm:pt modelId="{2D838765-A2F3-45BA-8057-E0112E6EDF5F}" type="pres">
      <dgm:prSet presAssocID="{3B258351-969F-46C1-AFE3-2F1C2D1F976F}" presName="hierRoot2" presStyleCnt="0">
        <dgm:presLayoutVars>
          <dgm:hierBranch val="init"/>
        </dgm:presLayoutVars>
      </dgm:prSet>
      <dgm:spPr/>
    </dgm:pt>
    <dgm:pt modelId="{C50B5AC2-B427-45DA-A7C8-973E45409D96}" type="pres">
      <dgm:prSet presAssocID="{3B258351-969F-46C1-AFE3-2F1C2D1F976F}" presName="rootComposite" presStyleCnt="0"/>
      <dgm:spPr/>
    </dgm:pt>
    <dgm:pt modelId="{E9D2B858-7345-4DD5-9423-9ABAA4294356}" type="pres">
      <dgm:prSet presAssocID="{3B258351-969F-46C1-AFE3-2F1C2D1F976F}" presName="rootText" presStyleLbl="node3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036167-321B-4430-AA63-030FBAFED057}" type="pres">
      <dgm:prSet presAssocID="{3B258351-969F-46C1-AFE3-2F1C2D1F976F}" presName="rootConnector" presStyleLbl="node3" presStyleIdx="2" presStyleCnt="12"/>
      <dgm:spPr/>
      <dgm:t>
        <a:bodyPr/>
        <a:lstStyle/>
        <a:p>
          <a:endParaRPr lang="en-US"/>
        </a:p>
      </dgm:t>
    </dgm:pt>
    <dgm:pt modelId="{EA06F036-6603-4C49-B7B7-A16058628AE9}" type="pres">
      <dgm:prSet presAssocID="{3B258351-969F-46C1-AFE3-2F1C2D1F976F}" presName="hierChild4" presStyleCnt="0"/>
      <dgm:spPr/>
    </dgm:pt>
    <dgm:pt modelId="{D32C1004-A5CA-4DC3-AE9E-CABBDDE2D436}" type="pres">
      <dgm:prSet presAssocID="{3B258351-969F-46C1-AFE3-2F1C2D1F976F}" presName="hierChild5" presStyleCnt="0"/>
      <dgm:spPr/>
    </dgm:pt>
    <dgm:pt modelId="{30DC6995-FAC7-4264-89B6-D812C3F07E57}" type="pres">
      <dgm:prSet presAssocID="{E37023EC-AA8E-4646-AC56-1DE7CC609F97}" presName="Name37" presStyleLbl="parChTrans1D3" presStyleIdx="3" presStyleCnt="12"/>
      <dgm:spPr/>
      <dgm:t>
        <a:bodyPr/>
        <a:lstStyle/>
        <a:p>
          <a:endParaRPr lang="en-US"/>
        </a:p>
      </dgm:t>
    </dgm:pt>
    <dgm:pt modelId="{4C8EF0DF-A3E2-47C8-83E7-43F7CEFED1E4}" type="pres">
      <dgm:prSet presAssocID="{D054F2D8-7CC1-4FAB-94EF-46F66FC4639B}" presName="hierRoot2" presStyleCnt="0">
        <dgm:presLayoutVars>
          <dgm:hierBranch val="init"/>
        </dgm:presLayoutVars>
      </dgm:prSet>
      <dgm:spPr/>
    </dgm:pt>
    <dgm:pt modelId="{E8C05927-B7C4-4F9E-A213-508AAB976618}" type="pres">
      <dgm:prSet presAssocID="{D054F2D8-7CC1-4FAB-94EF-46F66FC4639B}" presName="rootComposite" presStyleCnt="0"/>
      <dgm:spPr/>
    </dgm:pt>
    <dgm:pt modelId="{95B27D70-88EF-45C7-8436-EF85DAEFB40C}" type="pres">
      <dgm:prSet presAssocID="{D054F2D8-7CC1-4FAB-94EF-46F66FC4639B}" presName="rootText" presStyleLbl="node3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93B1CC-1555-4528-BFA2-7F44744546AC}" type="pres">
      <dgm:prSet presAssocID="{D054F2D8-7CC1-4FAB-94EF-46F66FC4639B}" presName="rootConnector" presStyleLbl="node3" presStyleIdx="3" presStyleCnt="12"/>
      <dgm:spPr/>
      <dgm:t>
        <a:bodyPr/>
        <a:lstStyle/>
        <a:p>
          <a:endParaRPr lang="en-US"/>
        </a:p>
      </dgm:t>
    </dgm:pt>
    <dgm:pt modelId="{5889F37F-2599-4BEC-9A05-061DA2A56685}" type="pres">
      <dgm:prSet presAssocID="{D054F2D8-7CC1-4FAB-94EF-46F66FC4639B}" presName="hierChild4" presStyleCnt="0"/>
      <dgm:spPr/>
    </dgm:pt>
    <dgm:pt modelId="{E2841F9B-4912-472E-A9BA-2E9FAF5A6AB8}" type="pres">
      <dgm:prSet presAssocID="{D054F2D8-7CC1-4FAB-94EF-46F66FC4639B}" presName="hierChild5" presStyleCnt="0"/>
      <dgm:spPr/>
    </dgm:pt>
    <dgm:pt modelId="{895891A8-7FD4-4C5B-A529-A69381DB608E}" type="pres">
      <dgm:prSet presAssocID="{544346C6-0D98-425A-973D-D3F3AB0052A7}" presName="hierChild5" presStyleCnt="0"/>
      <dgm:spPr/>
    </dgm:pt>
    <dgm:pt modelId="{758FBD7A-C016-4873-B8AE-DF9129395245}" type="pres">
      <dgm:prSet presAssocID="{21AA7263-62E4-45E3-9E4D-1DD1D5729B1F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1B4E208-3E37-4926-A574-CA35C4F3D7EB}" type="pres">
      <dgm:prSet presAssocID="{8A3125A1-99A2-4F8E-BE1B-9A0EFD9C8A07}" presName="hierRoot2" presStyleCnt="0">
        <dgm:presLayoutVars>
          <dgm:hierBranch val="init"/>
        </dgm:presLayoutVars>
      </dgm:prSet>
      <dgm:spPr/>
    </dgm:pt>
    <dgm:pt modelId="{CCE643E9-C5DC-4A81-8737-5F7B51DFD61E}" type="pres">
      <dgm:prSet presAssocID="{8A3125A1-99A2-4F8E-BE1B-9A0EFD9C8A07}" presName="rootComposite" presStyleCnt="0"/>
      <dgm:spPr/>
    </dgm:pt>
    <dgm:pt modelId="{263B5CBC-E105-473B-B4FB-B58AE441F150}" type="pres">
      <dgm:prSet presAssocID="{8A3125A1-99A2-4F8E-BE1B-9A0EFD9C8A0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9308C2-DE72-47C5-96CE-E74B734AF8DE}" type="pres">
      <dgm:prSet presAssocID="{8A3125A1-99A2-4F8E-BE1B-9A0EFD9C8A07}" presName="rootConnector" presStyleLbl="node2" presStyleIdx="1" presStyleCnt="3"/>
      <dgm:spPr/>
      <dgm:t>
        <a:bodyPr/>
        <a:lstStyle/>
        <a:p>
          <a:endParaRPr lang="en-US"/>
        </a:p>
      </dgm:t>
    </dgm:pt>
    <dgm:pt modelId="{6C57C335-FDC6-49D1-9DCC-425A30E72218}" type="pres">
      <dgm:prSet presAssocID="{8A3125A1-99A2-4F8E-BE1B-9A0EFD9C8A07}" presName="hierChild4" presStyleCnt="0"/>
      <dgm:spPr/>
    </dgm:pt>
    <dgm:pt modelId="{8B1F9BDB-EE97-4B9E-95E8-F0AD1CE3AE1A}" type="pres">
      <dgm:prSet presAssocID="{DA2A9DB5-2980-4E11-AEC6-450D40DDC325}" presName="Name37" presStyleLbl="parChTrans1D3" presStyleIdx="4" presStyleCnt="12"/>
      <dgm:spPr/>
      <dgm:t>
        <a:bodyPr/>
        <a:lstStyle/>
        <a:p>
          <a:endParaRPr lang="en-US"/>
        </a:p>
      </dgm:t>
    </dgm:pt>
    <dgm:pt modelId="{C4C6F75C-37A7-45DC-A3E1-0B68FA6096EC}" type="pres">
      <dgm:prSet presAssocID="{1FD8FBF8-2D04-4F87-B787-450DF796533A}" presName="hierRoot2" presStyleCnt="0">
        <dgm:presLayoutVars>
          <dgm:hierBranch val="init"/>
        </dgm:presLayoutVars>
      </dgm:prSet>
      <dgm:spPr/>
    </dgm:pt>
    <dgm:pt modelId="{EDF4FCC5-E2EB-487E-9441-1F691A51981C}" type="pres">
      <dgm:prSet presAssocID="{1FD8FBF8-2D04-4F87-B787-450DF796533A}" presName="rootComposite" presStyleCnt="0"/>
      <dgm:spPr/>
    </dgm:pt>
    <dgm:pt modelId="{C1D66E6C-2530-48AB-9E0B-72778CA5BD1D}" type="pres">
      <dgm:prSet presAssocID="{1FD8FBF8-2D04-4F87-B787-450DF796533A}" presName="rootText" presStyleLbl="node3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04730E-2A52-45CD-8CF7-45E09B25D4F8}" type="pres">
      <dgm:prSet presAssocID="{1FD8FBF8-2D04-4F87-B787-450DF796533A}" presName="rootConnector" presStyleLbl="node3" presStyleIdx="4" presStyleCnt="12"/>
      <dgm:spPr/>
      <dgm:t>
        <a:bodyPr/>
        <a:lstStyle/>
        <a:p>
          <a:endParaRPr lang="en-US"/>
        </a:p>
      </dgm:t>
    </dgm:pt>
    <dgm:pt modelId="{10FF91EE-D2EF-45AC-9487-9C593DAB0813}" type="pres">
      <dgm:prSet presAssocID="{1FD8FBF8-2D04-4F87-B787-450DF796533A}" presName="hierChild4" presStyleCnt="0"/>
      <dgm:spPr/>
    </dgm:pt>
    <dgm:pt modelId="{35F23E69-D05D-4550-BFF5-410DAE461F9C}" type="pres">
      <dgm:prSet presAssocID="{1FD8FBF8-2D04-4F87-B787-450DF796533A}" presName="hierChild5" presStyleCnt="0"/>
      <dgm:spPr/>
    </dgm:pt>
    <dgm:pt modelId="{23632DA4-823A-4B57-B886-E87C89C7B2DF}" type="pres">
      <dgm:prSet presAssocID="{B848D45B-F9C8-4D36-8871-8A33D6AE4C0D}" presName="Name37" presStyleLbl="parChTrans1D3" presStyleIdx="5" presStyleCnt="12"/>
      <dgm:spPr/>
      <dgm:t>
        <a:bodyPr/>
        <a:lstStyle/>
        <a:p>
          <a:endParaRPr lang="en-US"/>
        </a:p>
      </dgm:t>
    </dgm:pt>
    <dgm:pt modelId="{C39D27FF-2025-4768-B49D-AC494A5589D8}" type="pres">
      <dgm:prSet presAssocID="{5C2E43A1-BED7-4F06-86FA-011161502C6B}" presName="hierRoot2" presStyleCnt="0">
        <dgm:presLayoutVars>
          <dgm:hierBranch val="init"/>
        </dgm:presLayoutVars>
      </dgm:prSet>
      <dgm:spPr/>
    </dgm:pt>
    <dgm:pt modelId="{AA895810-0934-4455-96A7-DDA11F21F9CF}" type="pres">
      <dgm:prSet presAssocID="{5C2E43A1-BED7-4F06-86FA-011161502C6B}" presName="rootComposite" presStyleCnt="0"/>
      <dgm:spPr/>
    </dgm:pt>
    <dgm:pt modelId="{19EB3845-2033-43FC-880B-3E425F21808E}" type="pres">
      <dgm:prSet presAssocID="{5C2E43A1-BED7-4F06-86FA-011161502C6B}" presName="rootText" presStyleLbl="node3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44D25B-A449-49F2-8617-65CF2488495A}" type="pres">
      <dgm:prSet presAssocID="{5C2E43A1-BED7-4F06-86FA-011161502C6B}" presName="rootConnector" presStyleLbl="node3" presStyleIdx="5" presStyleCnt="12"/>
      <dgm:spPr/>
      <dgm:t>
        <a:bodyPr/>
        <a:lstStyle/>
        <a:p>
          <a:endParaRPr lang="en-US"/>
        </a:p>
      </dgm:t>
    </dgm:pt>
    <dgm:pt modelId="{E7590F20-6C61-4E72-AB02-ED43FF1D86D9}" type="pres">
      <dgm:prSet presAssocID="{5C2E43A1-BED7-4F06-86FA-011161502C6B}" presName="hierChild4" presStyleCnt="0"/>
      <dgm:spPr/>
    </dgm:pt>
    <dgm:pt modelId="{2A3B1BEF-03B3-47C0-BB62-96524FA8D79C}" type="pres">
      <dgm:prSet presAssocID="{5C2E43A1-BED7-4F06-86FA-011161502C6B}" presName="hierChild5" presStyleCnt="0"/>
      <dgm:spPr/>
    </dgm:pt>
    <dgm:pt modelId="{F3004AAF-74F1-418B-A8B3-094508866E60}" type="pres">
      <dgm:prSet presAssocID="{30F468A5-D0C7-4066-8E5F-9968BFDC133C}" presName="Name37" presStyleLbl="parChTrans1D3" presStyleIdx="6" presStyleCnt="12"/>
      <dgm:spPr/>
      <dgm:t>
        <a:bodyPr/>
        <a:lstStyle/>
        <a:p>
          <a:endParaRPr lang="en-US"/>
        </a:p>
      </dgm:t>
    </dgm:pt>
    <dgm:pt modelId="{8112BA90-6193-4D20-9F86-DFF8B001B71A}" type="pres">
      <dgm:prSet presAssocID="{FAFAFBD7-A56C-4EE1-B1BB-47875D471F09}" presName="hierRoot2" presStyleCnt="0">
        <dgm:presLayoutVars>
          <dgm:hierBranch val="init"/>
        </dgm:presLayoutVars>
      </dgm:prSet>
      <dgm:spPr/>
    </dgm:pt>
    <dgm:pt modelId="{49703C20-3E97-4306-8F6D-B5356471280D}" type="pres">
      <dgm:prSet presAssocID="{FAFAFBD7-A56C-4EE1-B1BB-47875D471F09}" presName="rootComposite" presStyleCnt="0"/>
      <dgm:spPr/>
    </dgm:pt>
    <dgm:pt modelId="{14B30E95-B265-47B6-B6A1-D9F80DE99971}" type="pres">
      <dgm:prSet presAssocID="{FAFAFBD7-A56C-4EE1-B1BB-47875D471F09}" presName="rootText" presStyleLbl="node3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A0204E-0E28-4343-B4A5-2A4CD3B64B82}" type="pres">
      <dgm:prSet presAssocID="{FAFAFBD7-A56C-4EE1-B1BB-47875D471F09}" presName="rootConnector" presStyleLbl="node3" presStyleIdx="6" presStyleCnt="12"/>
      <dgm:spPr/>
      <dgm:t>
        <a:bodyPr/>
        <a:lstStyle/>
        <a:p>
          <a:endParaRPr lang="en-US"/>
        </a:p>
      </dgm:t>
    </dgm:pt>
    <dgm:pt modelId="{EFD44913-089D-4123-8ABB-DA10670174D5}" type="pres">
      <dgm:prSet presAssocID="{FAFAFBD7-A56C-4EE1-B1BB-47875D471F09}" presName="hierChild4" presStyleCnt="0"/>
      <dgm:spPr/>
    </dgm:pt>
    <dgm:pt modelId="{26D075FF-621E-4CC4-9042-6BCEBDA58E8F}" type="pres">
      <dgm:prSet presAssocID="{FAFAFBD7-A56C-4EE1-B1BB-47875D471F09}" presName="hierChild5" presStyleCnt="0"/>
      <dgm:spPr/>
    </dgm:pt>
    <dgm:pt modelId="{CF675E3B-A2D1-46B5-BF2E-893430DAD63D}" type="pres">
      <dgm:prSet presAssocID="{B583C44F-21CB-4F7D-BCC3-1B772BD822B0}" presName="Name37" presStyleLbl="parChTrans1D3" presStyleIdx="7" presStyleCnt="12"/>
      <dgm:spPr/>
      <dgm:t>
        <a:bodyPr/>
        <a:lstStyle/>
        <a:p>
          <a:endParaRPr lang="en-US"/>
        </a:p>
      </dgm:t>
    </dgm:pt>
    <dgm:pt modelId="{A808EAFB-3E3D-4347-9D56-3AE756E1DDF1}" type="pres">
      <dgm:prSet presAssocID="{D6574BC7-EBF6-4BFE-99EE-92790B23D000}" presName="hierRoot2" presStyleCnt="0">
        <dgm:presLayoutVars>
          <dgm:hierBranch val="init"/>
        </dgm:presLayoutVars>
      </dgm:prSet>
      <dgm:spPr/>
    </dgm:pt>
    <dgm:pt modelId="{1630D65C-4CB8-4488-B017-3CBA0D72E3AC}" type="pres">
      <dgm:prSet presAssocID="{D6574BC7-EBF6-4BFE-99EE-92790B23D000}" presName="rootComposite" presStyleCnt="0"/>
      <dgm:spPr/>
    </dgm:pt>
    <dgm:pt modelId="{DD81AAD1-3E41-484E-999C-4D9548F415F7}" type="pres">
      <dgm:prSet presAssocID="{D6574BC7-EBF6-4BFE-99EE-92790B23D000}" presName="rootText" presStyleLbl="node3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3BB77-EDA2-484E-BDDC-778A463F8D5C}" type="pres">
      <dgm:prSet presAssocID="{D6574BC7-EBF6-4BFE-99EE-92790B23D000}" presName="rootConnector" presStyleLbl="node3" presStyleIdx="7" presStyleCnt="12"/>
      <dgm:spPr/>
      <dgm:t>
        <a:bodyPr/>
        <a:lstStyle/>
        <a:p>
          <a:endParaRPr lang="en-US"/>
        </a:p>
      </dgm:t>
    </dgm:pt>
    <dgm:pt modelId="{5A903706-D175-423B-A113-D924AF3AB9B9}" type="pres">
      <dgm:prSet presAssocID="{D6574BC7-EBF6-4BFE-99EE-92790B23D000}" presName="hierChild4" presStyleCnt="0"/>
      <dgm:spPr/>
    </dgm:pt>
    <dgm:pt modelId="{1876369C-C5BB-41EA-8A15-E043AB8480E0}" type="pres">
      <dgm:prSet presAssocID="{D6574BC7-EBF6-4BFE-99EE-92790B23D000}" presName="hierChild5" presStyleCnt="0"/>
      <dgm:spPr/>
    </dgm:pt>
    <dgm:pt modelId="{DF3E7CE0-F7C9-4B77-8FDB-68A187DA5767}" type="pres">
      <dgm:prSet presAssocID="{8A3125A1-99A2-4F8E-BE1B-9A0EFD9C8A07}" presName="hierChild5" presStyleCnt="0"/>
      <dgm:spPr/>
    </dgm:pt>
    <dgm:pt modelId="{234D7101-70BB-4A7A-92FB-5E221CDC55F5}" type="pres">
      <dgm:prSet presAssocID="{6BBA4458-994F-49D5-999D-1A53BBDD3701}" presName="Name37" presStyleLbl="parChTrans1D2" presStyleIdx="2" presStyleCnt="3"/>
      <dgm:spPr/>
      <dgm:t>
        <a:bodyPr/>
        <a:lstStyle/>
        <a:p>
          <a:endParaRPr lang="en-US"/>
        </a:p>
      </dgm:t>
    </dgm:pt>
    <dgm:pt modelId="{684CF926-B697-4B2B-ACA8-E81222AE2EC4}" type="pres">
      <dgm:prSet presAssocID="{67318F5B-6350-443C-B453-BEB6AAD680D3}" presName="hierRoot2" presStyleCnt="0">
        <dgm:presLayoutVars>
          <dgm:hierBranch val="init"/>
        </dgm:presLayoutVars>
      </dgm:prSet>
      <dgm:spPr/>
    </dgm:pt>
    <dgm:pt modelId="{2C8BC63C-B295-407C-8E8F-9319688FB3E6}" type="pres">
      <dgm:prSet presAssocID="{67318F5B-6350-443C-B453-BEB6AAD680D3}" presName="rootComposite" presStyleCnt="0"/>
      <dgm:spPr/>
    </dgm:pt>
    <dgm:pt modelId="{EFB6DB4F-CDEB-4415-B841-EBDC64002154}" type="pres">
      <dgm:prSet presAssocID="{67318F5B-6350-443C-B453-BEB6AAD680D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D03BE2-C296-4C12-8558-8955AA709781}" type="pres">
      <dgm:prSet presAssocID="{67318F5B-6350-443C-B453-BEB6AAD680D3}" presName="rootConnector" presStyleLbl="node2" presStyleIdx="2" presStyleCnt="3"/>
      <dgm:spPr/>
      <dgm:t>
        <a:bodyPr/>
        <a:lstStyle/>
        <a:p>
          <a:endParaRPr lang="en-US"/>
        </a:p>
      </dgm:t>
    </dgm:pt>
    <dgm:pt modelId="{E63BC543-0E46-4744-92F6-1C43BF53E91B}" type="pres">
      <dgm:prSet presAssocID="{67318F5B-6350-443C-B453-BEB6AAD680D3}" presName="hierChild4" presStyleCnt="0"/>
      <dgm:spPr/>
    </dgm:pt>
    <dgm:pt modelId="{D490F345-2ABC-419B-A7AA-6F71BF5CB811}" type="pres">
      <dgm:prSet presAssocID="{201DB552-C785-42C7-B011-16C6E6425DCB}" presName="Name37" presStyleLbl="parChTrans1D3" presStyleIdx="8" presStyleCnt="12"/>
      <dgm:spPr/>
      <dgm:t>
        <a:bodyPr/>
        <a:lstStyle/>
        <a:p>
          <a:endParaRPr lang="en-US"/>
        </a:p>
      </dgm:t>
    </dgm:pt>
    <dgm:pt modelId="{EE16B417-074F-485E-8A6C-605EA399261D}" type="pres">
      <dgm:prSet presAssocID="{980B549B-D683-439E-AA13-09B17A67447C}" presName="hierRoot2" presStyleCnt="0">
        <dgm:presLayoutVars>
          <dgm:hierBranch val="init"/>
        </dgm:presLayoutVars>
      </dgm:prSet>
      <dgm:spPr/>
    </dgm:pt>
    <dgm:pt modelId="{71374D0A-B3CF-45BF-9D3C-962784DEB51D}" type="pres">
      <dgm:prSet presAssocID="{980B549B-D683-439E-AA13-09B17A67447C}" presName="rootComposite" presStyleCnt="0"/>
      <dgm:spPr/>
    </dgm:pt>
    <dgm:pt modelId="{31D5F755-5241-4F4A-8381-53DA718A1B51}" type="pres">
      <dgm:prSet presAssocID="{980B549B-D683-439E-AA13-09B17A67447C}" presName="rootText" presStyleLbl="node3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3FFFEC-8E93-4E03-A49F-7A03CCD03F8B}" type="pres">
      <dgm:prSet presAssocID="{980B549B-D683-439E-AA13-09B17A67447C}" presName="rootConnector" presStyleLbl="node3" presStyleIdx="8" presStyleCnt="12"/>
      <dgm:spPr/>
      <dgm:t>
        <a:bodyPr/>
        <a:lstStyle/>
        <a:p>
          <a:endParaRPr lang="en-US"/>
        </a:p>
      </dgm:t>
    </dgm:pt>
    <dgm:pt modelId="{CCB7F843-1A48-40D1-AA6E-C0082F8FC321}" type="pres">
      <dgm:prSet presAssocID="{980B549B-D683-439E-AA13-09B17A67447C}" presName="hierChild4" presStyleCnt="0"/>
      <dgm:spPr/>
    </dgm:pt>
    <dgm:pt modelId="{2B6BF0C3-7567-4692-B033-CFEC27B1BFF7}" type="pres">
      <dgm:prSet presAssocID="{980B549B-D683-439E-AA13-09B17A67447C}" presName="hierChild5" presStyleCnt="0"/>
      <dgm:spPr/>
    </dgm:pt>
    <dgm:pt modelId="{5CC0B9DB-9C89-4331-B826-877AAC2A5744}" type="pres">
      <dgm:prSet presAssocID="{A4CBEF89-C43A-43D5-B181-2DE3E50FFE41}" presName="Name37" presStyleLbl="parChTrans1D3" presStyleIdx="9" presStyleCnt="12"/>
      <dgm:spPr/>
      <dgm:t>
        <a:bodyPr/>
        <a:lstStyle/>
        <a:p>
          <a:endParaRPr lang="en-US"/>
        </a:p>
      </dgm:t>
    </dgm:pt>
    <dgm:pt modelId="{2979AE8A-2E5F-4A8E-B579-BBE7BB1C1DBB}" type="pres">
      <dgm:prSet presAssocID="{299C4011-AE1C-4F33-B35E-37BD08A7AA8D}" presName="hierRoot2" presStyleCnt="0">
        <dgm:presLayoutVars>
          <dgm:hierBranch val="init"/>
        </dgm:presLayoutVars>
      </dgm:prSet>
      <dgm:spPr/>
    </dgm:pt>
    <dgm:pt modelId="{42276C37-EF32-4498-9A23-2D7DCD784AEA}" type="pres">
      <dgm:prSet presAssocID="{299C4011-AE1C-4F33-B35E-37BD08A7AA8D}" presName="rootComposite" presStyleCnt="0"/>
      <dgm:spPr/>
    </dgm:pt>
    <dgm:pt modelId="{3E4CE140-A404-43E7-8B18-6E11C15D7B57}" type="pres">
      <dgm:prSet presAssocID="{299C4011-AE1C-4F33-B35E-37BD08A7AA8D}" presName="rootText" presStyleLbl="node3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3B7C69-69D0-41F4-9B92-FEDB5246C4B6}" type="pres">
      <dgm:prSet presAssocID="{299C4011-AE1C-4F33-B35E-37BD08A7AA8D}" presName="rootConnector" presStyleLbl="node3" presStyleIdx="9" presStyleCnt="12"/>
      <dgm:spPr/>
      <dgm:t>
        <a:bodyPr/>
        <a:lstStyle/>
        <a:p>
          <a:endParaRPr lang="en-US"/>
        </a:p>
      </dgm:t>
    </dgm:pt>
    <dgm:pt modelId="{4CE8DF94-E937-43F9-98CA-34F2D0F005F8}" type="pres">
      <dgm:prSet presAssocID="{299C4011-AE1C-4F33-B35E-37BD08A7AA8D}" presName="hierChild4" presStyleCnt="0"/>
      <dgm:spPr/>
    </dgm:pt>
    <dgm:pt modelId="{59447FA0-FE01-4295-B57D-8CB7EC468FB0}" type="pres">
      <dgm:prSet presAssocID="{299C4011-AE1C-4F33-B35E-37BD08A7AA8D}" presName="hierChild5" presStyleCnt="0"/>
      <dgm:spPr/>
    </dgm:pt>
    <dgm:pt modelId="{147FB047-B351-4EFD-ABBB-1B021CBE98A6}" type="pres">
      <dgm:prSet presAssocID="{F229F64F-0D21-4357-9F5D-D8E05016BD77}" presName="Name37" presStyleLbl="parChTrans1D3" presStyleIdx="10" presStyleCnt="12"/>
      <dgm:spPr/>
      <dgm:t>
        <a:bodyPr/>
        <a:lstStyle/>
        <a:p>
          <a:endParaRPr lang="en-US"/>
        </a:p>
      </dgm:t>
    </dgm:pt>
    <dgm:pt modelId="{8ACDC6ED-0956-44EA-8951-65642D9D24E4}" type="pres">
      <dgm:prSet presAssocID="{300CC60E-ADF3-4608-B352-DA76B8171F1E}" presName="hierRoot2" presStyleCnt="0">
        <dgm:presLayoutVars>
          <dgm:hierBranch val="init"/>
        </dgm:presLayoutVars>
      </dgm:prSet>
      <dgm:spPr/>
    </dgm:pt>
    <dgm:pt modelId="{E5075893-9AE5-4163-8AF7-A9D1732128CD}" type="pres">
      <dgm:prSet presAssocID="{300CC60E-ADF3-4608-B352-DA76B8171F1E}" presName="rootComposite" presStyleCnt="0"/>
      <dgm:spPr/>
    </dgm:pt>
    <dgm:pt modelId="{9B15E18A-BADF-4480-9485-95F742AC1207}" type="pres">
      <dgm:prSet presAssocID="{300CC60E-ADF3-4608-B352-DA76B8171F1E}" presName="rootText" presStyleLbl="node3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BCEA9F-9613-4756-AA32-1F5D22A8E6A6}" type="pres">
      <dgm:prSet presAssocID="{300CC60E-ADF3-4608-B352-DA76B8171F1E}" presName="rootConnector" presStyleLbl="node3" presStyleIdx="10" presStyleCnt="12"/>
      <dgm:spPr/>
      <dgm:t>
        <a:bodyPr/>
        <a:lstStyle/>
        <a:p>
          <a:endParaRPr lang="en-US"/>
        </a:p>
      </dgm:t>
    </dgm:pt>
    <dgm:pt modelId="{F68AC17A-A8AA-4341-AFA7-349795A93483}" type="pres">
      <dgm:prSet presAssocID="{300CC60E-ADF3-4608-B352-DA76B8171F1E}" presName="hierChild4" presStyleCnt="0"/>
      <dgm:spPr/>
    </dgm:pt>
    <dgm:pt modelId="{902E794B-4E7E-43E7-B7FD-0EDAF9EB7867}" type="pres">
      <dgm:prSet presAssocID="{300CC60E-ADF3-4608-B352-DA76B8171F1E}" presName="hierChild5" presStyleCnt="0"/>
      <dgm:spPr/>
    </dgm:pt>
    <dgm:pt modelId="{A4773EDE-182B-4F39-B8B0-9058CFF4BD87}" type="pres">
      <dgm:prSet presAssocID="{6BFF7E2F-9CC1-41D3-8881-F42D67CFE219}" presName="Name37" presStyleLbl="parChTrans1D3" presStyleIdx="11" presStyleCnt="12"/>
      <dgm:spPr/>
      <dgm:t>
        <a:bodyPr/>
        <a:lstStyle/>
        <a:p>
          <a:endParaRPr lang="en-US"/>
        </a:p>
      </dgm:t>
    </dgm:pt>
    <dgm:pt modelId="{C28521D9-ECF8-42BA-83B5-AD1A78FAD13D}" type="pres">
      <dgm:prSet presAssocID="{C3803D66-03AC-4016-B67F-63AB2D272EF5}" presName="hierRoot2" presStyleCnt="0">
        <dgm:presLayoutVars>
          <dgm:hierBranch val="init"/>
        </dgm:presLayoutVars>
      </dgm:prSet>
      <dgm:spPr/>
    </dgm:pt>
    <dgm:pt modelId="{8C28C2D2-1D0B-494B-86DA-3825C298CA4E}" type="pres">
      <dgm:prSet presAssocID="{C3803D66-03AC-4016-B67F-63AB2D272EF5}" presName="rootComposite" presStyleCnt="0"/>
      <dgm:spPr/>
    </dgm:pt>
    <dgm:pt modelId="{A2D34748-B1BB-4442-AF9E-F622614B9B11}" type="pres">
      <dgm:prSet presAssocID="{C3803D66-03AC-4016-B67F-63AB2D272EF5}" presName="rootText" presStyleLbl="node3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DA78F1-C2BB-4143-BF94-70877EEFEF70}" type="pres">
      <dgm:prSet presAssocID="{C3803D66-03AC-4016-B67F-63AB2D272EF5}" presName="rootConnector" presStyleLbl="node3" presStyleIdx="11" presStyleCnt="12"/>
      <dgm:spPr/>
      <dgm:t>
        <a:bodyPr/>
        <a:lstStyle/>
        <a:p>
          <a:endParaRPr lang="en-US"/>
        </a:p>
      </dgm:t>
    </dgm:pt>
    <dgm:pt modelId="{0854B8E3-44D8-4390-A8DC-27BCE4811E9E}" type="pres">
      <dgm:prSet presAssocID="{C3803D66-03AC-4016-B67F-63AB2D272EF5}" presName="hierChild4" presStyleCnt="0"/>
      <dgm:spPr/>
    </dgm:pt>
    <dgm:pt modelId="{0E649A69-B571-444F-BAD1-47372F9E68F2}" type="pres">
      <dgm:prSet presAssocID="{C3803D66-03AC-4016-B67F-63AB2D272EF5}" presName="hierChild5" presStyleCnt="0"/>
      <dgm:spPr/>
    </dgm:pt>
    <dgm:pt modelId="{C3532B14-8991-40D6-9FEE-E9E7B4C3DEC1}" type="pres">
      <dgm:prSet presAssocID="{67318F5B-6350-443C-B453-BEB6AAD680D3}" presName="hierChild5" presStyleCnt="0"/>
      <dgm:spPr/>
    </dgm:pt>
    <dgm:pt modelId="{ED350C6B-7E09-47FD-A883-00E4B862AF42}" type="pres">
      <dgm:prSet presAssocID="{1D8907ED-94AE-4E89-84D6-2502E2DBA005}" presName="hierChild3" presStyleCnt="0"/>
      <dgm:spPr/>
    </dgm:pt>
  </dgm:ptLst>
  <dgm:cxnLst>
    <dgm:cxn modelId="{85814041-64F4-47F0-BCD3-EAA46C7D7A47}" srcId="{8A3125A1-99A2-4F8E-BE1B-9A0EFD9C8A07}" destId="{D6574BC7-EBF6-4BFE-99EE-92790B23D000}" srcOrd="3" destOrd="0" parTransId="{B583C44F-21CB-4F7D-BCC3-1B772BD822B0}" sibTransId="{C2A95148-DBC5-4192-94B6-96B9E3163D9A}"/>
    <dgm:cxn modelId="{1E4D8BC5-98B5-4907-9D73-32973B4647EE}" type="presOf" srcId="{E37023EC-AA8E-4646-AC56-1DE7CC609F97}" destId="{30DC6995-FAC7-4264-89B6-D812C3F07E57}" srcOrd="0" destOrd="0" presId="urn:microsoft.com/office/officeart/2005/8/layout/orgChart1"/>
    <dgm:cxn modelId="{9EA0F8CF-5AFB-4935-8D64-34F8DE0A9635}" type="presOf" srcId="{D054F2D8-7CC1-4FAB-94EF-46F66FC4639B}" destId="{3F93B1CC-1555-4528-BFA2-7F44744546AC}" srcOrd="1" destOrd="0" presId="urn:microsoft.com/office/officeart/2005/8/layout/orgChart1"/>
    <dgm:cxn modelId="{ABEF0C17-99A2-4A93-8AE9-A6E47A15FCE9}" type="presOf" srcId="{980B549B-D683-439E-AA13-09B17A67447C}" destId="{523FFFEC-8E93-4E03-A49F-7A03CCD03F8B}" srcOrd="1" destOrd="0" presId="urn:microsoft.com/office/officeart/2005/8/layout/orgChart1"/>
    <dgm:cxn modelId="{BBCCB740-0732-4E06-A534-A4C368AB2CF4}" srcId="{B12E9CF7-4EB2-4335-B6B6-F5789B6069FC}" destId="{1D8907ED-94AE-4E89-84D6-2502E2DBA005}" srcOrd="0" destOrd="0" parTransId="{84A2E942-DED1-448A-96AF-AE4C919B7BA8}" sibTransId="{FB016B3B-49FA-4F5A-A5E9-C721336803EF}"/>
    <dgm:cxn modelId="{AF7CA486-91E6-4DBB-9630-7624817D5548}" srcId="{544346C6-0D98-425A-973D-D3F3AB0052A7}" destId="{67475E56-C6B2-45CA-9D35-4E9E623AD0B5}" srcOrd="1" destOrd="0" parTransId="{FD7E3629-CC35-42C7-A0F6-6A9A222C5AFD}" sibTransId="{2285FB82-B161-4980-BB1B-8E835E46EAB4}"/>
    <dgm:cxn modelId="{2D567B0E-F9BB-4B83-96DE-56911F3FAF39}" type="presOf" srcId="{300CC60E-ADF3-4608-B352-DA76B8171F1E}" destId="{A7BCEA9F-9613-4756-AA32-1F5D22A8E6A6}" srcOrd="1" destOrd="0" presId="urn:microsoft.com/office/officeart/2005/8/layout/orgChart1"/>
    <dgm:cxn modelId="{3A141493-14A7-4402-A277-D298EB1D4818}" type="presOf" srcId="{300CC60E-ADF3-4608-B352-DA76B8171F1E}" destId="{9B15E18A-BADF-4480-9485-95F742AC1207}" srcOrd="0" destOrd="0" presId="urn:microsoft.com/office/officeart/2005/8/layout/orgChart1"/>
    <dgm:cxn modelId="{DAFED95F-0676-4DE6-9C8B-073A55BFE78A}" type="presOf" srcId="{F5E4C4C5-D395-4154-9E52-2BFF68AF1237}" destId="{A5FDBDF3-99C1-45B1-B93D-04AC13FAEF77}" srcOrd="0" destOrd="0" presId="urn:microsoft.com/office/officeart/2005/8/layout/orgChart1"/>
    <dgm:cxn modelId="{B360F3F8-6C18-4DC8-8EB9-068929E446F9}" type="presOf" srcId="{1D8907ED-94AE-4E89-84D6-2502E2DBA005}" destId="{ED81676C-8B0D-45E5-8AA7-E04F5E94E76F}" srcOrd="0" destOrd="0" presId="urn:microsoft.com/office/officeart/2005/8/layout/orgChart1"/>
    <dgm:cxn modelId="{D063EC11-47E8-4A6C-9B29-1DE82969E964}" type="presOf" srcId="{B12E9CF7-4EB2-4335-B6B6-F5789B6069FC}" destId="{F56E43C8-A283-40D7-9D55-C4F442282879}" srcOrd="0" destOrd="0" presId="urn:microsoft.com/office/officeart/2005/8/layout/orgChart1"/>
    <dgm:cxn modelId="{187FC525-134E-43F5-BF54-9296488AA166}" srcId="{67318F5B-6350-443C-B453-BEB6AAD680D3}" destId="{300CC60E-ADF3-4608-B352-DA76B8171F1E}" srcOrd="2" destOrd="0" parTransId="{F229F64F-0D21-4357-9F5D-D8E05016BD77}" sibTransId="{6DA0B167-FCB5-48E6-8D85-DE965E6C08A3}"/>
    <dgm:cxn modelId="{8C9CF30D-AC16-483B-AE0E-3ACD8A0C8271}" type="presOf" srcId="{D054F2D8-7CC1-4FAB-94EF-46F66FC4639B}" destId="{95B27D70-88EF-45C7-8436-EF85DAEFB40C}" srcOrd="0" destOrd="0" presId="urn:microsoft.com/office/officeart/2005/8/layout/orgChart1"/>
    <dgm:cxn modelId="{3DD4F70A-79FA-4A1F-801A-3BEB5074A96A}" srcId="{67318F5B-6350-443C-B453-BEB6AAD680D3}" destId="{C3803D66-03AC-4016-B67F-63AB2D272EF5}" srcOrd="3" destOrd="0" parTransId="{6BFF7E2F-9CC1-41D3-8881-F42D67CFE219}" sibTransId="{4474ADB0-E58F-4F9B-975B-2FB617001595}"/>
    <dgm:cxn modelId="{38EE154A-08CB-4BBD-B31C-56C98CAF4D50}" type="presOf" srcId="{1FD8FBF8-2D04-4F87-B787-450DF796533A}" destId="{C1D66E6C-2530-48AB-9E0B-72778CA5BD1D}" srcOrd="0" destOrd="0" presId="urn:microsoft.com/office/officeart/2005/8/layout/orgChart1"/>
    <dgm:cxn modelId="{CBE90300-CC5A-4668-890F-E04E71CCC8D3}" type="presOf" srcId="{5C2E43A1-BED7-4F06-86FA-011161502C6B}" destId="{3644D25B-A449-49F2-8617-65CF2488495A}" srcOrd="1" destOrd="0" presId="urn:microsoft.com/office/officeart/2005/8/layout/orgChart1"/>
    <dgm:cxn modelId="{D4484CEC-C795-41B5-B98F-2E19A3C0EB75}" type="presOf" srcId="{299C4011-AE1C-4F33-B35E-37BD08A7AA8D}" destId="{3E4CE140-A404-43E7-8B18-6E11C15D7B57}" srcOrd="0" destOrd="0" presId="urn:microsoft.com/office/officeart/2005/8/layout/orgChart1"/>
    <dgm:cxn modelId="{AC66CCA8-C0FF-4F32-873B-52AA00CE9177}" type="presOf" srcId="{3B258351-969F-46C1-AFE3-2F1C2D1F976F}" destId="{5C036167-321B-4430-AA63-030FBAFED057}" srcOrd="1" destOrd="0" presId="urn:microsoft.com/office/officeart/2005/8/layout/orgChart1"/>
    <dgm:cxn modelId="{896E66FD-B8B1-4C05-A682-B22FFA7BB4E1}" srcId="{544346C6-0D98-425A-973D-D3F3AB0052A7}" destId="{2C6CFC63-E8D5-4E99-8E0B-F82001A99605}" srcOrd="0" destOrd="0" parTransId="{C027915D-E5FA-4725-B727-09B6A5F8E3BD}" sibTransId="{95090E1E-4983-458C-B6B9-8B37717A9BCC}"/>
    <dgm:cxn modelId="{3329215E-CAB4-49A8-9A8A-D316678F1766}" type="presOf" srcId="{67318F5B-6350-443C-B453-BEB6AAD680D3}" destId="{F5D03BE2-C296-4C12-8558-8955AA709781}" srcOrd="1" destOrd="0" presId="urn:microsoft.com/office/officeart/2005/8/layout/orgChart1"/>
    <dgm:cxn modelId="{27A2C6D9-7BAA-4E1D-B609-286AE7EFE3A5}" type="presOf" srcId="{201DB552-C785-42C7-B011-16C6E6425DCB}" destId="{D490F345-2ABC-419B-A7AA-6F71BF5CB811}" srcOrd="0" destOrd="0" presId="urn:microsoft.com/office/officeart/2005/8/layout/orgChart1"/>
    <dgm:cxn modelId="{D8559DF1-F80C-4008-8640-CF9B0DF23CD2}" type="presOf" srcId="{5C2E43A1-BED7-4F06-86FA-011161502C6B}" destId="{19EB3845-2033-43FC-880B-3E425F21808E}" srcOrd="0" destOrd="0" presId="urn:microsoft.com/office/officeart/2005/8/layout/orgChart1"/>
    <dgm:cxn modelId="{93BE07F0-1D22-4D66-B0A0-E89D077A13F7}" type="presOf" srcId="{544346C6-0D98-425A-973D-D3F3AB0052A7}" destId="{EACE1AA0-05FD-406C-BA41-1D1BE3EC682A}" srcOrd="0" destOrd="0" presId="urn:microsoft.com/office/officeart/2005/8/layout/orgChart1"/>
    <dgm:cxn modelId="{5DD13762-8D38-4602-A7DE-96B572B70FAD}" type="presOf" srcId="{A1EEA716-9DEF-413B-A1EB-AF076920975C}" destId="{20C11A3E-7090-4658-8633-29D660C66531}" srcOrd="0" destOrd="0" presId="urn:microsoft.com/office/officeart/2005/8/layout/orgChart1"/>
    <dgm:cxn modelId="{7322DA7D-D7AA-4659-BDB0-105BFB1ED28D}" srcId="{1D8907ED-94AE-4E89-84D6-2502E2DBA005}" destId="{8A3125A1-99A2-4F8E-BE1B-9A0EFD9C8A07}" srcOrd="1" destOrd="0" parTransId="{21AA7263-62E4-45E3-9E4D-1DD1D5729B1F}" sibTransId="{250D50F8-560E-450C-BC02-BC889B594783}"/>
    <dgm:cxn modelId="{6A98B8A3-2D7D-419A-BAE9-3F39FB84BCA4}" srcId="{544346C6-0D98-425A-973D-D3F3AB0052A7}" destId="{3B258351-969F-46C1-AFE3-2F1C2D1F976F}" srcOrd="2" destOrd="0" parTransId="{F5E4C4C5-D395-4154-9E52-2BFF68AF1237}" sibTransId="{81E96B0A-9409-4322-9DEB-D9AEB740853E}"/>
    <dgm:cxn modelId="{3DAB493D-E054-46A3-8A74-2B1F7F975948}" srcId="{8A3125A1-99A2-4F8E-BE1B-9A0EFD9C8A07}" destId="{FAFAFBD7-A56C-4EE1-B1BB-47875D471F09}" srcOrd="2" destOrd="0" parTransId="{30F468A5-D0C7-4066-8E5F-9968BFDC133C}" sibTransId="{09E944A2-2085-4084-AE3E-46E73F0B91FE}"/>
    <dgm:cxn modelId="{F4027446-8B56-428E-9E48-FD2E34C1F2AF}" type="presOf" srcId="{30F468A5-D0C7-4066-8E5F-9968BFDC133C}" destId="{F3004AAF-74F1-418B-A8B3-094508866E60}" srcOrd="0" destOrd="0" presId="urn:microsoft.com/office/officeart/2005/8/layout/orgChart1"/>
    <dgm:cxn modelId="{52B7A325-46D9-4653-B3E7-524E7E562165}" type="presOf" srcId="{1FD8FBF8-2D04-4F87-B787-450DF796533A}" destId="{D604730E-2A52-45CD-8CF7-45E09B25D4F8}" srcOrd="1" destOrd="0" presId="urn:microsoft.com/office/officeart/2005/8/layout/orgChart1"/>
    <dgm:cxn modelId="{C9A6DBA9-A301-4CC4-A2D5-655A981A4FA0}" type="presOf" srcId="{FD7E3629-CC35-42C7-A0F6-6A9A222C5AFD}" destId="{470CA4D9-2100-4333-9BCB-593160677D74}" srcOrd="0" destOrd="0" presId="urn:microsoft.com/office/officeart/2005/8/layout/orgChart1"/>
    <dgm:cxn modelId="{FD96B2E8-19C9-4BDE-9530-72530A31A7A4}" srcId="{544346C6-0D98-425A-973D-D3F3AB0052A7}" destId="{D054F2D8-7CC1-4FAB-94EF-46F66FC4639B}" srcOrd="3" destOrd="0" parTransId="{E37023EC-AA8E-4646-AC56-1DE7CC609F97}" sibTransId="{8C439B81-1FBF-4C3A-AB89-E86E4F45BD26}"/>
    <dgm:cxn modelId="{019E8DC9-2034-4766-AA12-E2BFFDEEA65F}" type="presOf" srcId="{67475E56-C6B2-45CA-9D35-4E9E623AD0B5}" destId="{DE1E3D30-D6B1-45F1-89FE-283ADFB863F7}" srcOrd="0" destOrd="0" presId="urn:microsoft.com/office/officeart/2005/8/layout/orgChart1"/>
    <dgm:cxn modelId="{419C19F1-2677-48D8-B68F-35D120C16EC1}" srcId="{1D8907ED-94AE-4E89-84D6-2502E2DBA005}" destId="{67318F5B-6350-443C-B453-BEB6AAD680D3}" srcOrd="2" destOrd="0" parTransId="{6BBA4458-994F-49D5-999D-1A53BBDD3701}" sibTransId="{B0E03B79-1091-4045-8857-5A32EC8E5837}"/>
    <dgm:cxn modelId="{059AC040-3528-4E59-B55D-239D3BB10A15}" type="presOf" srcId="{DA2A9DB5-2980-4E11-AEC6-450D40DDC325}" destId="{8B1F9BDB-EE97-4B9E-95E8-F0AD1CE3AE1A}" srcOrd="0" destOrd="0" presId="urn:microsoft.com/office/officeart/2005/8/layout/orgChart1"/>
    <dgm:cxn modelId="{1985080B-E857-49C0-AEDA-83802F45C274}" srcId="{8A3125A1-99A2-4F8E-BE1B-9A0EFD9C8A07}" destId="{5C2E43A1-BED7-4F06-86FA-011161502C6B}" srcOrd="1" destOrd="0" parTransId="{B848D45B-F9C8-4D36-8871-8A33D6AE4C0D}" sibTransId="{598248EC-B6D3-4095-813C-39519F475EE0}"/>
    <dgm:cxn modelId="{BDC7BF94-407F-494E-9C9F-7264AB0FC4C4}" type="presOf" srcId="{A4CBEF89-C43A-43D5-B181-2DE3E50FFE41}" destId="{5CC0B9DB-9C89-4331-B826-877AAC2A5744}" srcOrd="0" destOrd="0" presId="urn:microsoft.com/office/officeart/2005/8/layout/orgChart1"/>
    <dgm:cxn modelId="{D1C3D409-DBAF-4E84-B2C6-30C3A12BD716}" type="presOf" srcId="{980B549B-D683-439E-AA13-09B17A67447C}" destId="{31D5F755-5241-4F4A-8381-53DA718A1B51}" srcOrd="0" destOrd="0" presId="urn:microsoft.com/office/officeart/2005/8/layout/orgChart1"/>
    <dgm:cxn modelId="{F672D239-F96C-415E-949C-835599CAC9E5}" srcId="{1D8907ED-94AE-4E89-84D6-2502E2DBA005}" destId="{544346C6-0D98-425A-973D-D3F3AB0052A7}" srcOrd="0" destOrd="0" parTransId="{A1EEA716-9DEF-413B-A1EB-AF076920975C}" sibTransId="{08AAA5D8-B065-4BB2-8E75-4E640A62A9B4}"/>
    <dgm:cxn modelId="{7C4FDC44-5E6F-4740-BD1B-418E05A8572A}" type="presOf" srcId="{6BBA4458-994F-49D5-999D-1A53BBDD3701}" destId="{234D7101-70BB-4A7A-92FB-5E221CDC55F5}" srcOrd="0" destOrd="0" presId="urn:microsoft.com/office/officeart/2005/8/layout/orgChart1"/>
    <dgm:cxn modelId="{421DE0B0-E1A5-47C1-853B-8F51A081411B}" type="presOf" srcId="{8A3125A1-99A2-4F8E-BE1B-9A0EFD9C8A07}" destId="{263B5CBC-E105-473B-B4FB-B58AE441F150}" srcOrd="0" destOrd="0" presId="urn:microsoft.com/office/officeart/2005/8/layout/orgChart1"/>
    <dgm:cxn modelId="{226E2AE9-1045-4D56-B20B-274FD1C0C066}" type="presOf" srcId="{2C6CFC63-E8D5-4E99-8E0B-F82001A99605}" destId="{E0394537-32AC-4551-A659-2ADB92F232E9}" srcOrd="0" destOrd="0" presId="urn:microsoft.com/office/officeart/2005/8/layout/orgChart1"/>
    <dgm:cxn modelId="{32791BF9-EFD7-40E3-BFD6-7B10744129A6}" type="presOf" srcId="{FAFAFBD7-A56C-4EE1-B1BB-47875D471F09}" destId="{88A0204E-0E28-4343-B4A5-2A4CD3B64B82}" srcOrd="1" destOrd="0" presId="urn:microsoft.com/office/officeart/2005/8/layout/orgChart1"/>
    <dgm:cxn modelId="{97FD4BE0-650D-46F2-86D1-0008F42F6E57}" type="presOf" srcId="{C3803D66-03AC-4016-B67F-63AB2D272EF5}" destId="{A2D34748-B1BB-4442-AF9E-F622614B9B11}" srcOrd="0" destOrd="0" presId="urn:microsoft.com/office/officeart/2005/8/layout/orgChart1"/>
    <dgm:cxn modelId="{A8323CD9-938F-4470-A625-C0A6F09E0596}" type="presOf" srcId="{D6574BC7-EBF6-4BFE-99EE-92790B23D000}" destId="{DD81AAD1-3E41-484E-999C-4D9548F415F7}" srcOrd="0" destOrd="0" presId="urn:microsoft.com/office/officeart/2005/8/layout/orgChart1"/>
    <dgm:cxn modelId="{27F22722-8FAC-4D33-9B0D-3D871503FBCB}" type="presOf" srcId="{8A3125A1-99A2-4F8E-BE1B-9A0EFD9C8A07}" destId="{B59308C2-DE72-47C5-96CE-E74B734AF8DE}" srcOrd="1" destOrd="0" presId="urn:microsoft.com/office/officeart/2005/8/layout/orgChart1"/>
    <dgm:cxn modelId="{BB2A0FBF-A48F-4D9D-B7C5-B5D6EDD81AE4}" type="presOf" srcId="{D6574BC7-EBF6-4BFE-99EE-92790B23D000}" destId="{8273BB77-EDA2-484E-BDDC-778A463F8D5C}" srcOrd="1" destOrd="0" presId="urn:microsoft.com/office/officeart/2005/8/layout/orgChart1"/>
    <dgm:cxn modelId="{EEF21574-9664-46EB-8E5C-A4D9BEDA09E8}" type="presOf" srcId="{3B258351-969F-46C1-AFE3-2F1C2D1F976F}" destId="{E9D2B858-7345-4DD5-9423-9ABAA4294356}" srcOrd="0" destOrd="0" presId="urn:microsoft.com/office/officeart/2005/8/layout/orgChart1"/>
    <dgm:cxn modelId="{334A63D2-19DE-4BBA-BEAC-6A12BC0AE7ED}" type="presOf" srcId="{F229F64F-0D21-4357-9F5D-D8E05016BD77}" destId="{147FB047-B351-4EFD-ABBB-1B021CBE98A6}" srcOrd="0" destOrd="0" presId="urn:microsoft.com/office/officeart/2005/8/layout/orgChart1"/>
    <dgm:cxn modelId="{EF2B961A-3CB9-4471-95C4-8E26D53A345B}" type="presOf" srcId="{FAFAFBD7-A56C-4EE1-B1BB-47875D471F09}" destId="{14B30E95-B265-47B6-B6A1-D9F80DE99971}" srcOrd="0" destOrd="0" presId="urn:microsoft.com/office/officeart/2005/8/layout/orgChart1"/>
    <dgm:cxn modelId="{D162937E-2C9B-4627-AC22-6B9FE7F05B06}" type="presOf" srcId="{B848D45B-F9C8-4D36-8871-8A33D6AE4C0D}" destId="{23632DA4-823A-4B57-B886-E87C89C7B2DF}" srcOrd="0" destOrd="0" presId="urn:microsoft.com/office/officeart/2005/8/layout/orgChart1"/>
    <dgm:cxn modelId="{D7ED2F96-0530-4009-AE21-0B05A13D6694}" type="presOf" srcId="{21AA7263-62E4-45E3-9E4D-1DD1D5729B1F}" destId="{758FBD7A-C016-4873-B8AE-DF9129395245}" srcOrd="0" destOrd="0" presId="urn:microsoft.com/office/officeart/2005/8/layout/orgChart1"/>
    <dgm:cxn modelId="{30EE1974-37ED-41E0-86F8-A3E600543930}" type="presOf" srcId="{1D8907ED-94AE-4E89-84D6-2502E2DBA005}" destId="{38409FCD-7D43-4E91-A1D6-0FD21DACBBA9}" srcOrd="1" destOrd="0" presId="urn:microsoft.com/office/officeart/2005/8/layout/orgChart1"/>
    <dgm:cxn modelId="{789BCD37-5CEE-4E75-AA28-9B05A397A99B}" type="presOf" srcId="{2C6CFC63-E8D5-4E99-8E0B-F82001A99605}" destId="{843A4EB9-C65D-45CD-9D7A-41B6C0842D36}" srcOrd="1" destOrd="0" presId="urn:microsoft.com/office/officeart/2005/8/layout/orgChart1"/>
    <dgm:cxn modelId="{CA21AEF7-8142-4DB8-A407-5054E4075CBD}" srcId="{67318F5B-6350-443C-B453-BEB6AAD680D3}" destId="{980B549B-D683-439E-AA13-09B17A67447C}" srcOrd="0" destOrd="0" parTransId="{201DB552-C785-42C7-B011-16C6E6425DCB}" sibTransId="{BB218D4A-4773-4981-B267-3AA781F1A8DA}"/>
    <dgm:cxn modelId="{3BA8FC1F-B040-41A9-9C33-9EB67FDBCF0F}" type="presOf" srcId="{C3803D66-03AC-4016-B67F-63AB2D272EF5}" destId="{7DDA78F1-C2BB-4143-BF94-70877EEFEF70}" srcOrd="1" destOrd="0" presId="urn:microsoft.com/office/officeart/2005/8/layout/orgChart1"/>
    <dgm:cxn modelId="{7C646139-F64E-43F4-8963-93E1661F27B7}" type="presOf" srcId="{6BFF7E2F-9CC1-41D3-8881-F42D67CFE219}" destId="{A4773EDE-182B-4F39-B8B0-9058CFF4BD87}" srcOrd="0" destOrd="0" presId="urn:microsoft.com/office/officeart/2005/8/layout/orgChart1"/>
    <dgm:cxn modelId="{3B663B09-97C6-40B3-A9CE-0CFAFB24AD2C}" type="presOf" srcId="{C027915D-E5FA-4725-B727-09B6A5F8E3BD}" destId="{F847F19A-B162-4E34-B0B2-72F3727B5570}" srcOrd="0" destOrd="0" presId="urn:microsoft.com/office/officeart/2005/8/layout/orgChart1"/>
    <dgm:cxn modelId="{FF91A111-71CA-4C14-9801-F9957BCB1A6F}" type="presOf" srcId="{67475E56-C6B2-45CA-9D35-4E9E623AD0B5}" destId="{EBB5924E-0235-4872-93B6-95B18A4B6520}" srcOrd="1" destOrd="0" presId="urn:microsoft.com/office/officeart/2005/8/layout/orgChart1"/>
    <dgm:cxn modelId="{BFA4B972-22DA-48AA-80FF-30C88DAF6EC8}" type="presOf" srcId="{544346C6-0D98-425A-973D-D3F3AB0052A7}" destId="{B0EC22BC-83F9-4D92-925D-AEDD14C62E10}" srcOrd="1" destOrd="0" presId="urn:microsoft.com/office/officeart/2005/8/layout/orgChart1"/>
    <dgm:cxn modelId="{05C514FD-C06B-4461-8666-028917D73038}" type="presOf" srcId="{67318F5B-6350-443C-B453-BEB6AAD680D3}" destId="{EFB6DB4F-CDEB-4415-B841-EBDC64002154}" srcOrd="0" destOrd="0" presId="urn:microsoft.com/office/officeart/2005/8/layout/orgChart1"/>
    <dgm:cxn modelId="{8108FB06-E7BD-4AE4-B85F-ADF47F515028}" srcId="{67318F5B-6350-443C-B453-BEB6AAD680D3}" destId="{299C4011-AE1C-4F33-B35E-37BD08A7AA8D}" srcOrd="1" destOrd="0" parTransId="{A4CBEF89-C43A-43D5-B181-2DE3E50FFE41}" sibTransId="{9C2F7388-F5FE-4230-9F1E-B5B5DF197EA4}"/>
    <dgm:cxn modelId="{02F5A22D-F90B-4677-95C0-7436CCC03CB4}" type="presOf" srcId="{299C4011-AE1C-4F33-B35E-37BD08A7AA8D}" destId="{493B7C69-69D0-41F4-9B92-FEDB5246C4B6}" srcOrd="1" destOrd="0" presId="urn:microsoft.com/office/officeart/2005/8/layout/orgChart1"/>
    <dgm:cxn modelId="{E1BDCFE6-C45D-4020-93E7-1B95BB815779}" type="presOf" srcId="{B583C44F-21CB-4F7D-BCC3-1B772BD822B0}" destId="{CF675E3B-A2D1-46B5-BF2E-893430DAD63D}" srcOrd="0" destOrd="0" presId="urn:microsoft.com/office/officeart/2005/8/layout/orgChart1"/>
    <dgm:cxn modelId="{07A4F4CA-1BCC-4531-9431-4C445DBBF031}" srcId="{8A3125A1-99A2-4F8E-BE1B-9A0EFD9C8A07}" destId="{1FD8FBF8-2D04-4F87-B787-450DF796533A}" srcOrd="0" destOrd="0" parTransId="{DA2A9DB5-2980-4E11-AEC6-450D40DDC325}" sibTransId="{93A9DCA2-289E-4F25-9F11-AE08D70C5450}"/>
    <dgm:cxn modelId="{89B8FC15-0705-4BF6-A670-5F94DEFA320D}" type="presParOf" srcId="{F56E43C8-A283-40D7-9D55-C4F442282879}" destId="{3AD63816-DE6C-490C-91F0-0E3E4663CF63}" srcOrd="0" destOrd="0" presId="urn:microsoft.com/office/officeart/2005/8/layout/orgChart1"/>
    <dgm:cxn modelId="{55B60154-EA0B-4795-902A-44BD6B0209E4}" type="presParOf" srcId="{3AD63816-DE6C-490C-91F0-0E3E4663CF63}" destId="{B8CA1DF3-7717-4A23-9B82-0D0334718466}" srcOrd="0" destOrd="0" presId="urn:microsoft.com/office/officeart/2005/8/layout/orgChart1"/>
    <dgm:cxn modelId="{0E2F1A80-3FBE-4599-AD8F-48D7331B4B0C}" type="presParOf" srcId="{B8CA1DF3-7717-4A23-9B82-0D0334718466}" destId="{ED81676C-8B0D-45E5-8AA7-E04F5E94E76F}" srcOrd="0" destOrd="0" presId="urn:microsoft.com/office/officeart/2005/8/layout/orgChart1"/>
    <dgm:cxn modelId="{9A0D0D89-F41F-4DEE-90C0-C85D724BCC6B}" type="presParOf" srcId="{B8CA1DF3-7717-4A23-9B82-0D0334718466}" destId="{38409FCD-7D43-4E91-A1D6-0FD21DACBBA9}" srcOrd="1" destOrd="0" presId="urn:microsoft.com/office/officeart/2005/8/layout/orgChart1"/>
    <dgm:cxn modelId="{EAE54C8C-D6EE-46F5-B7A9-44AED9918D3A}" type="presParOf" srcId="{3AD63816-DE6C-490C-91F0-0E3E4663CF63}" destId="{C6E35759-02A3-419E-8F2C-60D4D51ED57C}" srcOrd="1" destOrd="0" presId="urn:microsoft.com/office/officeart/2005/8/layout/orgChart1"/>
    <dgm:cxn modelId="{723CE0AA-8C62-47A2-B706-F805C03DDA65}" type="presParOf" srcId="{C6E35759-02A3-419E-8F2C-60D4D51ED57C}" destId="{20C11A3E-7090-4658-8633-29D660C66531}" srcOrd="0" destOrd="0" presId="urn:microsoft.com/office/officeart/2005/8/layout/orgChart1"/>
    <dgm:cxn modelId="{E55CA64B-DDE1-4119-BC0C-C254FE0D8008}" type="presParOf" srcId="{C6E35759-02A3-419E-8F2C-60D4D51ED57C}" destId="{23D4F0A4-E5FF-42B1-BA2D-5831C834202C}" srcOrd="1" destOrd="0" presId="urn:microsoft.com/office/officeart/2005/8/layout/orgChart1"/>
    <dgm:cxn modelId="{03B77192-822D-4803-80C5-E62AA48B152A}" type="presParOf" srcId="{23D4F0A4-E5FF-42B1-BA2D-5831C834202C}" destId="{959D52EA-A90F-4141-839A-D20BA979C8C8}" srcOrd="0" destOrd="0" presId="urn:microsoft.com/office/officeart/2005/8/layout/orgChart1"/>
    <dgm:cxn modelId="{6A6C5F86-0202-4B79-957F-760F776095F3}" type="presParOf" srcId="{959D52EA-A90F-4141-839A-D20BA979C8C8}" destId="{EACE1AA0-05FD-406C-BA41-1D1BE3EC682A}" srcOrd="0" destOrd="0" presId="urn:microsoft.com/office/officeart/2005/8/layout/orgChart1"/>
    <dgm:cxn modelId="{8C3ABDFE-86E9-44A9-8698-7ED7E5054D2F}" type="presParOf" srcId="{959D52EA-A90F-4141-839A-D20BA979C8C8}" destId="{B0EC22BC-83F9-4D92-925D-AEDD14C62E10}" srcOrd="1" destOrd="0" presId="urn:microsoft.com/office/officeart/2005/8/layout/orgChart1"/>
    <dgm:cxn modelId="{A24B39F2-8745-4685-83D9-DACBDBA89529}" type="presParOf" srcId="{23D4F0A4-E5FF-42B1-BA2D-5831C834202C}" destId="{9F39BD4C-1B12-4387-8274-6CA992107BFA}" srcOrd="1" destOrd="0" presId="urn:microsoft.com/office/officeart/2005/8/layout/orgChart1"/>
    <dgm:cxn modelId="{C2BAB2CF-E31C-4D3E-BDAA-D67BF93F53A8}" type="presParOf" srcId="{9F39BD4C-1B12-4387-8274-6CA992107BFA}" destId="{F847F19A-B162-4E34-B0B2-72F3727B5570}" srcOrd="0" destOrd="0" presId="urn:microsoft.com/office/officeart/2005/8/layout/orgChart1"/>
    <dgm:cxn modelId="{0647218B-CB7A-433A-BABA-7FB4A7034196}" type="presParOf" srcId="{9F39BD4C-1B12-4387-8274-6CA992107BFA}" destId="{73923822-9FB3-40E4-944E-C3F92B380EDB}" srcOrd="1" destOrd="0" presId="urn:microsoft.com/office/officeart/2005/8/layout/orgChart1"/>
    <dgm:cxn modelId="{EDDBED67-80CE-4474-B627-36C4341271D6}" type="presParOf" srcId="{73923822-9FB3-40E4-944E-C3F92B380EDB}" destId="{881D26B7-9AF4-4F18-B000-315B626D8B65}" srcOrd="0" destOrd="0" presId="urn:microsoft.com/office/officeart/2005/8/layout/orgChart1"/>
    <dgm:cxn modelId="{A9435B6F-C484-448A-BCBB-0F80655E9F97}" type="presParOf" srcId="{881D26B7-9AF4-4F18-B000-315B626D8B65}" destId="{E0394537-32AC-4551-A659-2ADB92F232E9}" srcOrd="0" destOrd="0" presId="urn:microsoft.com/office/officeart/2005/8/layout/orgChart1"/>
    <dgm:cxn modelId="{AA1D1186-2850-4280-B0FE-ED255A62C7E1}" type="presParOf" srcId="{881D26B7-9AF4-4F18-B000-315B626D8B65}" destId="{843A4EB9-C65D-45CD-9D7A-41B6C0842D36}" srcOrd="1" destOrd="0" presId="urn:microsoft.com/office/officeart/2005/8/layout/orgChart1"/>
    <dgm:cxn modelId="{5DFE006B-4A70-424D-B43F-CFF0A7E7AC84}" type="presParOf" srcId="{73923822-9FB3-40E4-944E-C3F92B380EDB}" destId="{6F277823-6613-4B1D-9EC5-13DB7E7CC6F9}" srcOrd="1" destOrd="0" presId="urn:microsoft.com/office/officeart/2005/8/layout/orgChart1"/>
    <dgm:cxn modelId="{DED7B3AC-1ADD-4618-B941-BDB49479991A}" type="presParOf" srcId="{73923822-9FB3-40E4-944E-C3F92B380EDB}" destId="{F5166852-F734-4727-BFFD-C63178E7F33C}" srcOrd="2" destOrd="0" presId="urn:microsoft.com/office/officeart/2005/8/layout/orgChart1"/>
    <dgm:cxn modelId="{AF1E9B45-9A65-42F3-9CB4-B88F9E1C577C}" type="presParOf" srcId="{9F39BD4C-1B12-4387-8274-6CA992107BFA}" destId="{470CA4D9-2100-4333-9BCB-593160677D74}" srcOrd="2" destOrd="0" presId="urn:microsoft.com/office/officeart/2005/8/layout/orgChart1"/>
    <dgm:cxn modelId="{39A0A850-AA72-4A21-95B8-9B1C00F0C4EC}" type="presParOf" srcId="{9F39BD4C-1B12-4387-8274-6CA992107BFA}" destId="{E9638935-13E3-4532-B2E7-90FD2CDE8837}" srcOrd="3" destOrd="0" presId="urn:microsoft.com/office/officeart/2005/8/layout/orgChart1"/>
    <dgm:cxn modelId="{A9B333D9-FEEC-413C-A5A0-E053A523A575}" type="presParOf" srcId="{E9638935-13E3-4532-B2E7-90FD2CDE8837}" destId="{11EF816E-5280-4E26-804F-1D1DCE149F83}" srcOrd="0" destOrd="0" presId="urn:microsoft.com/office/officeart/2005/8/layout/orgChart1"/>
    <dgm:cxn modelId="{48B24D43-DCE4-4973-AE8E-FC3DE748D175}" type="presParOf" srcId="{11EF816E-5280-4E26-804F-1D1DCE149F83}" destId="{DE1E3D30-D6B1-45F1-89FE-283ADFB863F7}" srcOrd="0" destOrd="0" presId="urn:microsoft.com/office/officeart/2005/8/layout/orgChart1"/>
    <dgm:cxn modelId="{09EF9258-A60A-4FD7-A6FE-3E136D9C6727}" type="presParOf" srcId="{11EF816E-5280-4E26-804F-1D1DCE149F83}" destId="{EBB5924E-0235-4872-93B6-95B18A4B6520}" srcOrd="1" destOrd="0" presId="urn:microsoft.com/office/officeart/2005/8/layout/orgChart1"/>
    <dgm:cxn modelId="{64F99A6D-E823-4DFF-98C0-67F74BCB096E}" type="presParOf" srcId="{E9638935-13E3-4532-B2E7-90FD2CDE8837}" destId="{AC96A6A4-7041-442A-94B1-6F7CF1B62953}" srcOrd="1" destOrd="0" presId="urn:microsoft.com/office/officeart/2005/8/layout/orgChart1"/>
    <dgm:cxn modelId="{8C880D27-CC73-4D8F-9261-8EFEEF7076A3}" type="presParOf" srcId="{E9638935-13E3-4532-B2E7-90FD2CDE8837}" destId="{38E14D7A-5915-4799-B2FD-92A6B6B8D4F9}" srcOrd="2" destOrd="0" presId="urn:microsoft.com/office/officeart/2005/8/layout/orgChart1"/>
    <dgm:cxn modelId="{730E5D56-708B-493A-8430-E3EAA7912807}" type="presParOf" srcId="{9F39BD4C-1B12-4387-8274-6CA992107BFA}" destId="{A5FDBDF3-99C1-45B1-B93D-04AC13FAEF77}" srcOrd="4" destOrd="0" presId="urn:microsoft.com/office/officeart/2005/8/layout/orgChart1"/>
    <dgm:cxn modelId="{D1696D1E-8977-45C7-A4F7-F63E48EE60FB}" type="presParOf" srcId="{9F39BD4C-1B12-4387-8274-6CA992107BFA}" destId="{2D838765-A2F3-45BA-8057-E0112E6EDF5F}" srcOrd="5" destOrd="0" presId="urn:microsoft.com/office/officeart/2005/8/layout/orgChart1"/>
    <dgm:cxn modelId="{A001E75F-37CB-43B1-9B8A-F7BA14964F8D}" type="presParOf" srcId="{2D838765-A2F3-45BA-8057-E0112E6EDF5F}" destId="{C50B5AC2-B427-45DA-A7C8-973E45409D96}" srcOrd="0" destOrd="0" presId="urn:microsoft.com/office/officeart/2005/8/layout/orgChart1"/>
    <dgm:cxn modelId="{2E9EDF37-94A8-4A7C-9693-0C9BCEFAE0AC}" type="presParOf" srcId="{C50B5AC2-B427-45DA-A7C8-973E45409D96}" destId="{E9D2B858-7345-4DD5-9423-9ABAA4294356}" srcOrd="0" destOrd="0" presId="urn:microsoft.com/office/officeart/2005/8/layout/orgChart1"/>
    <dgm:cxn modelId="{758D2D4E-9630-44B0-8EDA-862E4324428A}" type="presParOf" srcId="{C50B5AC2-B427-45DA-A7C8-973E45409D96}" destId="{5C036167-321B-4430-AA63-030FBAFED057}" srcOrd="1" destOrd="0" presId="urn:microsoft.com/office/officeart/2005/8/layout/orgChart1"/>
    <dgm:cxn modelId="{FBBEC504-BCFC-4D27-8970-A9BB02216712}" type="presParOf" srcId="{2D838765-A2F3-45BA-8057-E0112E6EDF5F}" destId="{EA06F036-6603-4C49-B7B7-A16058628AE9}" srcOrd="1" destOrd="0" presId="urn:microsoft.com/office/officeart/2005/8/layout/orgChart1"/>
    <dgm:cxn modelId="{1D95DD27-5270-4990-AB43-A1BE2A083E11}" type="presParOf" srcId="{2D838765-A2F3-45BA-8057-E0112E6EDF5F}" destId="{D32C1004-A5CA-4DC3-AE9E-CABBDDE2D436}" srcOrd="2" destOrd="0" presId="urn:microsoft.com/office/officeart/2005/8/layout/orgChart1"/>
    <dgm:cxn modelId="{22C90ACF-2220-40E3-957D-55140ECC698F}" type="presParOf" srcId="{9F39BD4C-1B12-4387-8274-6CA992107BFA}" destId="{30DC6995-FAC7-4264-89B6-D812C3F07E57}" srcOrd="6" destOrd="0" presId="urn:microsoft.com/office/officeart/2005/8/layout/orgChart1"/>
    <dgm:cxn modelId="{90BACA75-0579-4395-9BEF-AC7290DF125A}" type="presParOf" srcId="{9F39BD4C-1B12-4387-8274-6CA992107BFA}" destId="{4C8EF0DF-A3E2-47C8-83E7-43F7CEFED1E4}" srcOrd="7" destOrd="0" presId="urn:microsoft.com/office/officeart/2005/8/layout/orgChart1"/>
    <dgm:cxn modelId="{DBB948A9-9EE5-4F84-9AC8-278D2B48770F}" type="presParOf" srcId="{4C8EF0DF-A3E2-47C8-83E7-43F7CEFED1E4}" destId="{E8C05927-B7C4-4F9E-A213-508AAB976618}" srcOrd="0" destOrd="0" presId="urn:microsoft.com/office/officeart/2005/8/layout/orgChart1"/>
    <dgm:cxn modelId="{1BE22684-33AE-4884-8F29-690543B958D1}" type="presParOf" srcId="{E8C05927-B7C4-4F9E-A213-508AAB976618}" destId="{95B27D70-88EF-45C7-8436-EF85DAEFB40C}" srcOrd="0" destOrd="0" presId="urn:microsoft.com/office/officeart/2005/8/layout/orgChart1"/>
    <dgm:cxn modelId="{6A01F655-A6C8-4DE0-9D77-67989B798609}" type="presParOf" srcId="{E8C05927-B7C4-4F9E-A213-508AAB976618}" destId="{3F93B1CC-1555-4528-BFA2-7F44744546AC}" srcOrd="1" destOrd="0" presId="urn:microsoft.com/office/officeart/2005/8/layout/orgChart1"/>
    <dgm:cxn modelId="{3AE61B1D-1380-483F-A1B7-2938D4CFCC66}" type="presParOf" srcId="{4C8EF0DF-A3E2-47C8-83E7-43F7CEFED1E4}" destId="{5889F37F-2599-4BEC-9A05-061DA2A56685}" srcOrd="1" destOrd="0" presId="urn:microsoft.com/office/officeart/2005/8/layout/orgChart1"/>
    <dgm:cxn modelId="{E5789685-FFA2-4F59-B835-84DA796CA241}" type="presParOf" srcId="{4C8EF0DF-A3E2-47C8-83E7-43F7CEFED1E4}" destId="{E2841F9B-4912-472E-A9BA-2E9FAF5A6AB8}" srcOrd="2" destOrd="0" presId="urn:microsoft.com/office/officeart/2005/8/layout/orgChart1"/>
    <dgm:cxn modelId="{735867A6-CA16-473D-9B5C-FC7E656E6A2E}" type="presParOf" srcId="{23D4F0A4-E5FF-42B1-BA2D-5831C834202C}" destId="{895891A8-7FD4-4C5B-A529-A69381DB608E}" srcOrd="2" destOrd="0" presId="urn:microsoft.com/office/officeart/2005/8/layout/orgChart1"/>
    <dgm:cxn modelId="{52977427-2C31-437C-A64F-0D4E994EDD19}" type="presParOf" srcId="{C6E35759-02A3-419E-8F2C-60D4D51ED57C}" destId="{758FBD7A-C016-4873-B8AE-DF9129395245}" srcOrd="2" destOrd="0" presId="urn:microsoft.com/office/officeart/2005/8/layout/orgChart1"/>
    <dgm:cxn modelId="{6E1BB8A6-C72F-460E-B49D-2A4490A1125A}" type="presParOf" srcId="{C6E35759-02A3-419E-8F2C-60D4D51ED57C}" destId="{F1B4E208-3E37-4926-A574-CA35C4F3D7EB}" srcOrd="3" destOrd="0" presId="urn:microsoft.com/office/officeart/2005/8/layout/orgChart1"/>
    <dgm:cxn modelId="{E58F11FB-C355-4927-9350-1C7845322BE2}" type="presParOf" srcId="{F1B4E208-3E37-4926-A574-CA35C4F3D7EB}" destId="{CCE643E9-C5DC-4A81-8737-5F7B51DFD61E}" srcOrd="0" destOrd="0" presId="urn:microsoft.com/office/officeart/2005/8/layout/orgChart1"/>
    <dgm:cxn modelId="{7ACCE9ED-C6C7-443E-BB61-FBF5E7A5B0E6}" type="presParOf" srcId="{CCE643E9-C5DC-4A81-8737-5F7B51DFD61E}" destId="{263B5CBC-E105-473B-B4FB-B58AE441F150}" srcOrd="0" destOrd="0" presId="urn:microsoft.com/office/officeart/2005/8/layout/orgChart1"/>
    <dgm:cxn modelId="{839C596D-9A1B-4687-B5DA-1FD09F7B870E}" type="presParOf" srcId="{CCE643E9-C5DC-4A81-8737-5F7B51DFD61E}" destId="{B59308C2-DE72-47C5-96CE-E74B734AF8DE}" srcOrd="1" destOrd="0" presId="urn:microsoft.com/office/officeart/2005/8/layout/orgChart1"/>
    <dgm:cxn modelId="{60C6FEE6-3C2A-4CB8-8D80-37B10BE2AB01}" type="presParOf" srcId="{F1B4E208-3E37-4926-A574-CA35C4F3D7EB}" destId="{6C57C335-FDC6-49D1-9DCC-425A30E72218}" srcOrd="1" destOrd="0" presId="urn:microsoft.com/office/officeart/2005/8/layout/orgChart1"/>
    <dgm:cxn modelId="{59969153-0926-417D-B314-3B5629271692}" type="presParOf" srcId="{6C57C335-FDC6-49D1-9DCC-425A30E72218}" destId="{8B1F9BDB-EE97-4B9E-95E8-F0AD1CE3AE1A}" srcOrd="0" destOrd="0" presId="urn:microsoft.com/office/officeart/2005/8/layout/orgChart1"/>
    <dgm:cxn modelId="{F0C443A7-D693-46BC-96BB-F0596DA9C83A}" type="presParOf" srcId="{6C57C335-FDC6-49D1-9DCC-425A30E72218}" destId="{C4C6F75C-37A7-45DC-A3E1-0B68FA6096EC}" srcOrd="1" destOrd="0" presId="urn:microsoft.com/office/officeart/2005/8/layout/orgChart1"/>
    <dgm:cxn modelId="{060690C0-3891-43A5-92E8-FF014F6651EE}" type="presParOf" srcId="{C4C6F75C-37A7-45DC-A3E1-0B68FA6096EC}" destId="{EDF4FCC5-E2EB-487E-9441-1F691A51981C}" srcOrd="0" destOrd="0" presId="urn:microsoft.com/office/officeart/2005/8/layout/orgChart1"/>
    <dgm:cxn modelId="{DCCD91E2-84ED-4588-80C3-18D3E28CEE6C}" type="presParOf" srcId="{EDF4FCC5-E2EB-487E-9441-1F691A51981C}" destId="{C1D66E6C-2530-48AB-9E0B-72778CA5BD1D}" srcOrd="0" destOrd="0" presId="urn:microsoft.com/office/officeart/2005/8/layout/orgChart1"/>
    <dgm:cxn modelId="{6A8D8D81-0093-4AF7-B738-CAD484F9DDA1}" type="presParOf" srcId="{EDF4FCC5-E2EB-487E-9441-1F691A51981C}" destId="{D604730E-2A52-45CD-8CF7-45E09B25D4F8}" srcOrd="1" destOrd="0" presId="urn:microsoft.com/office/officeart/2005/8/layout/orgChart1"/>
    <dgm:cxn modelId="{7E795AF2-6DF2-4EEB-846E-A15E9D1A3A6A}" type="presParOf" srcId="{C4C6F75C-37A7-45DC-A3E1-0B68FA6096EC}" destId="{10FF91EE-D2EF-45AC-9487-9C593DAB0813}" srcOrd="1" destOrd="0" presId="urn:microsoft.com/office/officeart/2005/8/layout/orgChart1"/>
    <dgm:cxn modelId="{753CBCBC-9870-4D2C-81A8-DE695CE32A21}" type="presParOf" srcId="{C4C6F75C-37A7-45DC-A3E1-0B68FA6096EC}" destId="{35F23E69-D05D-4550-BFF5-410DAE461F9C}" srcOrd="2" destOrd="0" presId="urn:microsoft.com/office/officeart/2005/8/layout/orgChart1"/>
    <dgm:cxn modelId="{43FB18BF-47F8-4AF2-B1BC-5872A5045583}" type="presParOf" srcId="{6C57C335-FDC6-49D1-9DCC-425A30E72218}" destId="{23632DA4-823A-4B57-B886-E87C89C7B2DF}" srcOrd="2" destOrd="0" presId="urn:microsoft.com/office/officeart/2005/8/layout/orgChart1"/>
    <dgm:cxn modelId="{6DF5A678-7C01-44C3-8A37-33BF02D10D15}" type="presParOf" srcId="{6C57C335-FDC6-49D1-9DCC-425A30E72218}" destId="{C39D27FF-2025-4768-B49D-AC494A5589D8}" srcOrd="3" destOrd="0" presId="urn:microsoft.com/office/officeart/2005/8/layout/orgChart1"/>
    <dgm:cxn modelId="{2D3F15C8-D4A2-4449-B3D5-6382D3D43A37}" type="presParOf" srcId="{C39D27FF-2025-4768-B49D-AC494A5589D8}" destId="{AA895810-0934-4455-96A7-DDA11F21F9CF}" srcOrd="0" destOrd="0" presId="urn:microsoft.com/office/officeart/2005/8/layout/orgChart1"/>
    <dgm:cxn modelId="{5875E9B2-B9D9-4185-8E01-CA30CD90C25C}" type="presParOf" srcId="{AA895810-0934-4455-96A7-DDA11F21F9CF}" destId="{19EB3845-2033-43FC-880B-3E425F21808E}" srcOrd="0" destOrd="0" presId="urn:microsoft.com/office/officeart/2005/8/layout/orgChart1"/>
    <dgm:cxn modelId="{88025F6D-8843-4874-AEFF-655D0D1A431E}" type="presParOf" srcId="{AA895810-0934-4455-96A7-DDA11F21F9CF}" destId="{3644D25B-A449-49F2-8617-65CF2488495A}" srcOrd="1" destOrd="0" presId="urn:microsoft.com/office/officeart/2005/8/layout/orgChart1"/>
    <dgm:cxn modelId="{D3B66671-B96A-47D3-B034-D6D475E9F6AA}" type="presParOf" srcId="{C39D27FF-2025-4768-B49D-AC494A5589D8}" destId="{E7590F20-6C61-4E72-AB02-ED43FF1D86D9}" srcOrd="1" destOrd="0" presId="urn:microsoft.com/office/officeart/2005/8/layout/orgChart1"/>
    <dgm:cxn modelId="{3243E3B7-E73B-4887-86A9-BA791F1EC38C}" type="presParOf" srcId="{C39D27FF-2025-4768-B49D-AC494A5589D8}" destId="{2A3B1BEF-03B3-47C0-BB62-96524FA8D79C}" srcOrd="2" destOrd="0" presId="urn:microsoft.com/office/officeart/2005/8/layout/orgChart1"/>
    <dgm:cxn modelId="{B29CC995-7F6D-45E7-B953-3001C2CCE4D6}" type="presParOf" srcId="{6C57C335-FDC6-49D1-9DCC-425A30E72218}" destId="{F3004AAF-74F1-418B-A8B3-094508866E60}" srcOrd="4" destOrd="0" presId="urn:microsoft.com/office/officeart/2005/8/layout/orgChart1"/>
    <dgm:cxn modelId="{5DDD9458-72A1-4654-AAE5-9C1D3045C61F}" type="presParOf" srcId="{6C57C335-FDC6-49D1-9DCC-425A30E72218}" destId="{8112BA90-6193-4D20-9F86-DFF8B001B71A}" srcOrd="5" destOrd="0" presId="urn:microsoft.com/office/officeart/2005/8/layout/orgChart1"/>
    <dgm:cxn modelId="{87B75DB3-8DB8-4C9D-978C-90EFA06CD4A3}" type="presParOf" srcId="{8112BA90-6193-4D20-9F86-DFF8B001B71A}" destId="{49703C20-3E97-4306-8F6D-B5356471280D}" srcOrd="0" destOrd="0" presId="urn:microsoft.com/office/officeart/2005/8/layout/orgChart1"/>
    <dgm:cxn modelId="{5ABD44E0-2CC5-4367-905D-05FFDC062C47}" type="presParOf" srcId="{49703C20-3E97-4306-8F6D-B5356471280D}" destId="{14B30E95-B265-47B6-B6A1-D9F80DE99971}" srcOrd="0" destOrd="0" presId="urn:microsoft.com/office/officeart/2005/8/layout/orgChart1"/>
    <dgm:cxn modelId="{B3673952-9295-499C-939E-7476DF246605}" type="presParOf" srcId="{49703C20-3E97-4306-8F6D-B5356471280D}" destId="{88A0204E-0E28-4343-B4A5-2A4CD3B64B82}" srcOrd="1" destOrd="0" presId="urn:microsoft.com/office/officeart/2005/8/layout/orgChart1"/>
    <dgm:cxn modelId="{B3F331EC-DF8E-44B8-8A4B-E3DD1664A7C2}" type="presParOf" srcId="{8112BA90-6193-4D20-9F86-DFF8B001B71A}" destId="{EFD44913-089D-4123-8ABB-DA10670174D5}" srcOrd="1" destOrd="0" presId="urn:microsoft.com/office/officeart/2005/8/layout/orgChart1"/>
    <dgm:cxn modelId="{0EB5461D-C2C9-4363-B487-9BB45F397C8E}" type="presParOf" srcId="{8112BA90-6193-4D20-9F86-DFF8B001B71A}" destId="{26D075FF-621E-4CC4-9042-6BCEBDA58E8F}" srcOrd="2" destOrd="0" presId="urn:microsoft.com/office/officeart/2005/8/layout/orgChart1"/>
    <dgm:cxn modelId="{015E9A2F-A8CA-4498-95D3-EC4C885D8783}" type="presParOf" srcId="{6C57C335-FDC6-49D1-9DCC-425A30E72218}" destId="{CF675E3B-A2D1-46B5-BF2E-893430DAD63D}" srcOrd="6" destOrd="0" presId="urn:microsoft.com/office/officeart/2005/8/layout/orgChart1"/>
    <dgm:cxn modelId="{A874E8E3-61A2-42E8-BA62-F362DD96F208}" type="presParOf" srcId="{6C57C335-FDC6-49D1-9DCC-425A30E72218}" destId="{A808EAFB-3E3D-4347-9D56-3AE756E1DDF1}" srcOrd="7" destOrd="0" presId="urn:microsoft.com/office/officeart/2005/8/layout/orgChart1"/>
    <dgm:cxn modelId="{07453A71-9801-4A61-B5D7-A2E4FF7F7F6A}" type="presParOf" srcId="{A808EAFB-3E3D-4347-9D56-3AE756E1DDF1}" destId="{1630D65C-4CB8-4488-B017-3CBA0D72E3AC}" srcOrd="0" destOrd="0" presId="urn:microsoft.com/office/officeart/2005/8/layout/orgChart1"/>
    <dgm:cxn modelId="{94FDC096-E2C1-4397-B877-A22A1BD9FCE2}" type="presParOf" srcId="{1630D65C-4CB8-4488-B017-3CBA0D72E3AC}" destId="{DD81AAD1-3E41-484E-999C-4D9548F415F7}" srcOrd="0" destOrd="0" presId="urn:microsoft.com/office/officeart/2005/8/layout/orgChart1"/>
    <dgm:cxn modelId="{98F4B61D-1B04-49CE-831A-A74A3C9B9745}" type="presParOf" srcId="{1630D65C-4CB8-4488-B017-3CBA0D72E3AC}" destId="{8273BB77-EDA2-484E-BDDC-778A463F8D5C}" srcOrd="1" destOrd="0" presId="urn:microsoft.com/office/officeart/2005/8/layout/orgChart1"/>
    <dgm:cxn modelId="{2AECFB6A-72EC-4EE9-B986-4CDD6564B26A}" type="presParOf" srcId="{A808EAFB-3E3D-4347-9D56-3AE756E1DDF1}" destId="{5A903706-D175-423B-A113-D924AF3AB9B9}" srcOrd="1" destOrd="0" presId="urn:microsoft.com/office/officeart/2005/8/layout/orgChart1"/>
    <dgm:cxn modelId="{01E2475F-116C-48DE-9F67-0130D1C1BD2F}" type="presParOf" srcId="{A808EAFB-3E3D-4347-9D56-3AE756E1DDF1}" destId="{1876369C-C5BB-41EA-8A15-E043AB8480E0}" srcOrd="2" destOrd="0" presId="urn:microsoft.com/office/officeart/2005/8/layout/orgChart1"/>
    <dgm:cxn modelId="{4EB57482-AA9D-4CC3-9414-DFC4A021FAEE}" type="presParOf" srcId="{F1B4E208-3E37-4926-A574-CA35C4F3D7EB}" destId="{DF3E7CE0-F7C9-4B77-8FDB-68A187DA5767}" srcOrd="2" destOrd="0" presId="urn:microsoft.com/office/officeart/2005/8/layout/orgChart1"/>
    <dgm:cxn modelId="{DBC1911D-B7D6-4959-B46A-D517AEF139F4}" type="presParOf" srcId="{C6E35759-02A3-419E-8F2C-60D4D51ED57C}" destId="{234D7101-70BB-4A7A-92FB-5E221CDC55F5}" srcOrd="4" destOrd="0" presId="urn:microsoft.com/office/officeart/2005/8/layout/orgChart1"/>
    <dgm:cxn modelId="{E59FA74C-72BC-4B7F-B842-C278E29CB925}" type="presParOf" srcId="{C6E35759-02A3-419E-8F2C-60D4D51ED57C}" destId="{684CF926-B697-4B2B-ACA8-E81222AE2EC4}" srcOrd="5" destOrd="0" presId="urn:microsoft.com/office/officeart/2005/8/layout/orgChart1"/>
    <dgm:cxn modelId="{CD21E33A-2CD0-4280-A7B3-AC1ADE498114}" type="presParOf" srcId="{684CF926-B697-4B2B-ACA8-E81222AE2EC4}" destId="{2C8BC63C-B295-407C-8E8F-9319688FB3E6}" srcOrd="0" destOrd="0" presId="urn:microsoft.com/office/officeart/2005/8/layout/orgChart1"/>
    <dgm:cxn modelId="{136B8A12-7D1D-4F5C-BD96-3CC4BAC20C51}" type="presParOf" srcId="{2C8BC63C-B295-407C-8E8F-9319688FB3E6}" destId="{EFB6DB4F-CDEB-4415-B841-EBDC64002154}" srcOrd="0" destOrd="0" presId="urn:microsoft.com/office/officeart/2005/8/layout/orgChart1"/>
    <dgm:cxn modelId="{2A1C8288-38AC-4E08-BE76-4E1EB4CFF8D2}" type="presParOf" srcId="{2C8BC63C-B295-407C-8E8F-9319688FB3E6}" destId="{F5D03BE2-C296-4C12-8558-8955AA709781}" srcOrd="1" destOrd="0" presId="urn:microsoft.com/office/officeart/2005/8/layout/orgChart1"/>
    <dgm:cxn modelId="{3FBCA790-B4D2-4F92-8EE6-FA392613AA70}" type="presParOf" srcId="{684CF926-B697-4B2B-ACA8-E81222AE2EC4}" destId="{E63BC543-0E46-4744-92F6-1C43BF53E91B}" srcOrd="1" destOrd="0" presId="urn:microsoft.com/office/officeart/2005/8/layout/orgChart1"/>
    <dgm:cxn modelId="{B92D524A-BE91-4EF7-9920-38950CA0B7B5}" type="presParOf" srcId="{E63BC543-0E46-4744-92F6-1C43BF53E91B}" destId="{D490F345-2ABC-419B-A7AA-6F71BF5CB811}" srcOrd="0" destOrd="0" presId="urn:microsoft.com/office/officeart/2005/8/layout/orgChart1"/>
    <dgm:cxn modelId="{D9CEADD7-D271-428C-B4C7-2E30B8992ADF}" type="presParOf" srcId="{E63BC543-0E46-4744-92F6-1C43BF53E91B}" destId="{EE16B417-074F-485E-8A6C-605EA399261D}" srcOrd="1" destOrd="0" presId="urn:microsoft.com/office/officeart/2005/8/layout/orgChart1"/>
    <dgm:cxn modelId="{B38C95F2-189A-42DA-B2A6-052F60F78BEA}" type="presParOf" srcId="{EE16B417-074F-485E-8A6C-605EA399261D}" destId="{71374D0A-B3CF-45BF-9D3C-962784DEB51D}" srcOrd="0" destOrd="0" presId="urn:microsoft.com/office/officeart/2005/8/layout/orgChart1"/>
    <dgm:cxn modelId="{8B20DE43-48CA-47BC-B1B8-0E540760B8B2}" type="presParOf" srcId="{71374D0A-B3CF-45BF-9D3C-962784DEB51D}" destId="{31D5F755-5241-4F4A-8381-53DA718A1B51}" srcOrd="0" destOrd="0" presId="urn:microsoft.com/office/officeart/2005/8/layout/orgChart1"/>
    <dgm:cxn modelId="{35582F25-6B28-4660-8CE0-0FA75B31CB64}" type="presParOf" srcId="{71374D0A-B3CF-45BF-9D3C-962784DEB51D}" destId="{523FFFEC-8E93-4E03-A49F-7A03CCD03F8B}" srcOrd="1" destOrd="0" presId="urn:microsoft.com/office/officeart/2005/8/layout/orgChart1"/>
    <dgm:cxn modelId="{48696B57-9444-47F5-9EB8-4EBE685A0EC6}" type="presParOf" srcId="{EE16B417-074F-485E-8A6C-605EA399261D}" destId="{CCB7F843-1A48-40D1-AA6E-C0082F8FC321}" srcOrd="1" destOrd="0" presId="urn:microsoft.com/office/officeart/2005/8/layout/orgChart1"/>
    <dgm:cxn modelId="{71C0100C-0295-4CB7-96AB-0D8F15F23CAB}" type="presParOf" srcId="{EE16B417-074F-485E-8A6C-605EA399261D}" destId="{2B6BF0C3-7567-4692-B033-CFEC27B1BFF7}" srcOrd="2" destOrd="0" presId="urn:microsoft.com/office/officeart/2005/8/layout/orgChart1"/>
    <dgm:cxn modelId="{56DBD574-53DA-4D67-B6BE-0DFFBA2E520E}" type="presParOf" srcId="{E63BC543-0E46-4744-92F6-1C43BF53E91B}" destId="{5CC0B9DB-9C89-4331-B826-877AAC2A5744}" srcOrd="2" destOrd="0" presId="urn:microsoft.com/office/officeart/2005/8/layout/orgChart1"/>
    <dgm:cxn modelId="{F5768969-30A2-4997-ADB4-A9D195AD66F1}" type="presParOf" srcId="{E63BC543-0E46-4744-92F6-1C43BF53E91B}" destId="{2979AE8A-2E5F-4A8E-B579-BBE7BB1C1DBB}" srcOrd="3" destOrd="0" presId="urn:microsoft.com/office/officeart/2005/8/layout/orgChart1"/>
    <dgm:cxn modelId="{08A28D37-A0D8-42AF-9A13-5338284AD097}" type="presParOf" srcId="{2979AE8A-2E5F-4A8E-B579-BBE7BB1C1DBB}" destId="{42276C37-EF32-4498-9A23-2D7DCD784AEA}" srcOrd="0" destOrd="0" presId="urn:microsoft.com/office/officeart/2005/8/layout/orgChart1"/>
    <dgm:cxn modelId="{1A712286-C7C6-4A4D-B729-CE5E9A1EF3A2}" type="presParOf" srcId="{42276C37-EF32-4498-9A23-2D7DCD784AEA}" destId="{3E4CE140-A404-43E7-8B18-6E11C15D7B57}" srcOrd="0" destOrd="0" presId="urn:microsoft.com/office/officeart/2005/8/layout/orgChart1"/>
    <dgm:cxn modelId="{22FAD748-1AE2-45CC-9E76-B9978F82446D}" type="presParOf" srcId="{42276C37-EF32-4498-9A23-2D7DCD784AEA}" destId="{493B7C69-69D0-41F4-9B92-FEDB5246C4B6}" srcOrd="1" destOrd="0" presId="urn:microsoft.com/office/officeart/2005/8/layout/orgChart1"/>
    <dgm:cxn modelId="{29BDAE15-356D-4956-AD60-C436FC9022ED}" type="presParOf" srcId="{2979AE8A-2E5F-4A8E-B579-BBE7BB1C1DBB}" destId="{4CE8DF94-E937-43F9-98CA-34F2D0F005F8}" srcOrd="1" destOrd="0" presId="urn:microsoft.com/office/officeart/2005/8/layout/orgChart1"/>
    <dgm:cxn modelId="{EB12C07C-6D24-43C5-B769-7C41652BAFD2}" type="presParOf" srcId="{2979AE8A-2E5F-4A8E-B579-BBE7BB1C1DBB}" destId="{59447FA0-FE01-4295-B57D-8CB7EC468FB0}" srcOrd="2" destOrd="0" presId="urn:microsoft.com/office/officeart/2005/8/layout/orgChart1"/>
    <dgm:cxn modelId="{CE282124-9555-4A7B-BD6F-07B08E6270DE}" type="presParOf" srcId="{E63BC543-0E46-4744-92F6-1C43BF53E91B}" destId="{147FB047-B351-4EFD-ABBB-1B021CBE98A6}" srcOrd="4" destOrd="0" presId="urn:microsoft.com/office/officeart/2005/8/layout/orgChart1"/>
    <dgm:cxn modelId="{F91F392A-A056-4760-B19F-22D585EF476F}" type="presParOf" srcId="{E63BC543-0E46-4744-92F6-1C43BF53E91B}" destId="{8ACDC6ED-0956-44EA-8951-65642D9D24E4}" srcOrd="5" destOrd="0" presId="urn:microsoft.com/office/officeart/2005/8/layout/orgChart1"/>
    <dgm:cxn modelId="{ED17E188-0AB4-4931-8AF1-0CE77AF8F0F3}" type="presParOf" srcId="{8ACDC6ED-0956-44EA-8951-65642D9D24E4}" destId="{E5075893-9AE5-4163-8AF7-A9D1732128CD}" srcOrd="0" destOrd="0" presId="urn:microsoft.com/office/officeart/2005/8/layout/orgChart1"/>
    <dgm:cxn modelId="{644BB41B-D216-4225-AF4D-C07148667485}" type="presParOf" srcId="{E5075893-9AE5-4163-8AF7-A9D1732128CD}" destId="{9B15E18A-BADF-4480-9485-95F742AC1207}" srcOrd="0" destOrd="0" presId="urn:microsoft.com/office/officeart/2005/8/layout/orgChart1"/>
    <dgm:cxn modelId="{D0BA18AA-5DF2-4758-B8B1-F427A94E232E}" type="presParOf" srcId="{E5075893-9AE5-4163-8AF7-A9D1732128CD}" destId="{A7BCEA9F-9613-4756-AA32-1F5D22A8E6A6}" srcOrd="1" destOrd="0" presId="urn:microsoft.com/office/officeart/2005/8/layout/orgChart1"/>
    <dgm:cxn modelId="{BE7987B8-C980-484F-8CE7-FC3CE14B5D06}" type="presParOf" srcId="{8ACDC6ED-0956-44EA-8951-65642D9D24E4}" destId="{F68AC17A-A8AA-4341-AFA7-349795A93483}" srcOrd="1" destOrd="0" presId="urn:microsoft.com/office/officeart/2005/8/layout/orgChart1"/>
    <dgm:cxn modelId="{8C872C62-7821-4D56-950E-AD43F31A4CF2}" type="presParOf" srcId="{8ACDC6ED-0956-44EA-8951-65642D9D24E4}" destId="{902E794B-4E7E-43E7-B7FD-0EDAF9EB7867}" srcOrd="2" destOrd="0" presId="urn:microsoft.com/office/officeart/2005/8/layout/orgChart1"/>
    <dgm:cxn modelId="{3CCEFE34-D69E-489D-97B0-4ACCAD3702E9}" type="presParOf" srcId="{E63BC543-0E46-4744-92F6-1C43BF53E91B}" destId="{A4773EDE-182B-4F39-B8B0-9058CFF4BD87}" srcOrd="6" destOrd="0" presId="urn:microsoft.com/office/officeart/2005/8/layout/orgChart1"/>
    <dgm:cxn modelId="{13669495-6878-4DAD-B2B6-ED3452A1FDB0}" type="presParOf" srcId="{E63BC543-0E46-4744-92F6-1C43BF53E91B}" destId="{C28521D9-ECF8-42BA-83B5-AD1A78FAD13D}" srcOrd="7" destOrd="0" presId="urn:microsoft.com/office/officeart/2005/8/layout/orgChart1"/>
    <dgm:cxn modelId="{0B98F49D-08CA-45E5-90C6-20E156966639}" type="presParOf" srcId="{C28521D9-ECF8-42BA-83B5-AD1A78FAD13D}" destId="{8C28C2D2-1D0B-494B-86DA-3825C298CA4E}" srcOrd="0" destOrd="0" presId="urn:microsoft.com/office/officeart/2005/8/layout/orgChart1"/>
    <dgm:cxn modelId="{900871E3-67E0-499B-B1D9-9866901FB82C}" type="presParOf" srcId="{8C28C2D2-1D0B-494B-86DA-3825C298CA4E}" destId="{A2D34748-B1BB-4442-AF9E-F622614B9B11}" srcOrd="0" destOrd="0" presId="urn:microsoft.com/office/officeart/2005/8/layout/orgChart1"/>
    <dgm:cxn modelId="{F4FEB6DE-D251-43AA-9478-F863FCBBE388}" type="presParOf" srcId="{8C28C2D2-1D0B-494B-86DA-3825C298CA4E}" destId="{7DDA78F1-C2BB-4143-BF94-70877EEFEF70}" srcOrd="1" destOrd="0" presId="urn:microsoft.com/office/officeart/2005/8/layout/orgChart1"/>
    <dgm:cxn modelId="{030915FA-D89B-4952-A1F9-8F02CF28B997}" type="presParOf" srcId="{C28521D9-ECF8-42BA-83B5-AD1A78FAD13D}" destId="{0854B8E3-44D8-4390-A8DC-27BCE4811E9E}" srcOrd="1" destOrd="0" presId="urn:microsoft.com/office/officeart/2005/8/layout/orgChart1"/>
    <dgm:cxn modelId="{0A20CE1F-34A0-42F2-8991-A7397AFD7535}" type="presParOf" srcId="{C28521D9-ECF8-42BA-83B5-AD1A78FAD13D}" destId="{0E649A69-B571-444F-BAD1-47372F9E68F2}" srcOrd="2" destOrd="0" presId="urn:microsoft.com/office/officeart/2005/8/layout/orgChart1"/>
    <dgm:cxn modelId="{A1E51119-1F66-41DD-A378-763767ED73BB}" type="presParOf" srcId="{684CF926-B697-4B2B-ACA8-E81222AE2EC4}" destId="{C3532B14-8991-40D6-9FEE-E9E7B4C3DEC1}" srcOrd="2" destOrd="0" presId="urn:microsoft.com/office/officeart/2005/8/layout/orgChart1"/>
    <dgm:cxn modelId="{8093E534-E2BE-4C95-94CB-36DDBF95E2DE}" type="presParOf" srcId="{3AD63816-DE6C-490C-91F0-0E3E4663CF63}" destId="{ED350C6B-7E09-47FD-A883-00E4B862AF42}" srcOrd="2" destOrd="0" presId="urn:microsoft.com/office/officeart/2005/8/layout/orgChart1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73EDE-182B-4F39-B8B0-9058CFF4BD87}">
      <dsp:nvSpPr>
        <dsp:cNvPr id="0" name=""/>
        <dsp:cNvSpPr/>
      </dsp:nvSpPr>
      <dsp:spPr>
        <a:xfrm>
          <a:off x="6487742" y="1811949"/>
          <a:ext cx="224541" cy="3877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7079"/>
              </a:lnTo>
              <a:lnTo>
                <a:pt x="224541" y="38770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FB047-B351-4EFD-ABBB-1B021CBE98A6}">
      <dsp:nvSpPr>
        <dsp:cNvPr id="0" name=""/>
        <dsp:cNvSpPr/>
      </dsp:nvSpPr>
      <dsp:spPr>
        <a:xfrm>
          <a:off x="6487742" y="1811949"/>
          <a:ext cx="224541" cy="2814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4250"/>
              </a:lnTo>
              <a:lnTo>
                <a:pt x="224541" y="2814250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0B9DB-9C89-4331-B826-877AAC2A5744}">
      <dsp:nvSpPr>
        <dsp:cNvPr id="0" name=""/>
        <dsp:cNvSpPr/>
      </dsp:nvSpPr>
      <dsp:spPr>
        <a:xfrm>
          <a:off x="6487742" y="1811949"/>
          <a:ext cx="224541" cy="175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421"/>
              </a:lnTo>
              <a:lnTo>
                <a:pt x="224541" y="1751421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0F345-2ABC-419B-A7AA-6F71BF5CB811}">
      <dsp:nvSpPr>
        <dsp:cNvPr id="0" name=""/>
        <dsp:cNvSpPr/>
      </dsp:nvSpPr>
      <dsp:spPr>
        <a:xfrm>
          <a:off x="6487742" y="1811949"/>
          <a:ext cx="224541" cy="688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593"/>
              </a:lnTo>
              <a:lnTo>
                <a:pt x="224541" y="688593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D7101-70BB-4A7A-92FB-5E221CDC55F5}">
      <dsp:nvSpPr>
        <dsp:cNvPr id="0" name=""/>
        <dsp:cNvSpPr/>
      </dsp:nvSpPr>
      <dsp:spPr>
        <a:xfrm>
          <a:off x="5275219" y="749121"/>
          <a:ext cx="1811299" cy="3143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178"/>
              </a:lnTo>
              <a:lnTo>
                <a:pt x="1811299" y="157178"/>
              </a:lnTo>
              <a:lnTo>
                <a:pt x="1811299" y="314357"/>
              </a:lnTo>
            </a:path>
          </a:pathLst>
        </a:cu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75E3B-A2D1-46B5-BF2E-893430DAD63D}">
      <dsp:nvSpPr>
        <dsp:cNvPr id="0" name=""/>
        <dsp:cNvSpPr/>
      </dsp:nvSpPr>
      <dsp:spPr>
        <a:xfrm>
          <a:off x="4676442" y="1811949"/>
          <a:ext cx="224541" cy="3877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7079"/>
              </a:lnTo>
              <a:lnTo>
                <a:pt x="224541" y="38770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04AAF-74F1-418B-A8B3-094508866E60}">
      <dsp:nvSpPr>
        <dsp:cNvPr id="0" name=""/>
        <dsp:cNvSpPr/>
      </dsp:nvSpPr>
      <dsp:spPr>
        <a:xfrm>
          <a:off x="4676442" y="1811949"/>
          <a:ext cx="224541" cy="2814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4250"/>
              </a:lnTo>
              <a:lnTo>
                <a:pt x="224541" y="2814250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32DA4-823A-4B57-B886-E87C89C7B2DF}">
      <dsp:nvSpPr>
        <dsp:cNvPr id="0" name=""/>
        <dsp:cNvSpPr/>
      </dsp:nvSpPr>
      <dsp:spPr>
        <a:xfrm>
          <a:off x="4676442" y="1811949"/>
          <a:ext cx="224541" cy="175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421"/>
              </a:lnTo>
              <a:lnTo>
                <a:pt x="224541" y="1751421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F9BDB-EE97-4B9E-95E8-F0AD1CE3AE1A}">
      <dsp:nvSpPr>
        <dsp:cNvPr id="0" name=""/>
        <dsp:cNvSpPr/>
      </dsp:nvSpPr>
      <dsp:spPr>
        <a:xfrm>
          <a:off x="4676442" y="1811949"/>
          <a:ext cx="224541" cy="688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593"/>
              </a:lnTo>
              <a:lnTo>
                <a:pt x="224541" y="688593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FBD7A-C016-4873-B8AE-DF9129395245}">
      <dsp:nvSpPr>
        <dsp:cNvPr id="0" name=""/>
        <dsp:cNvSpPr/>
      </dsp:nvSpPr>
      <dsp:spPr>
        <a:xfrm>
          <a:off x="5229499" y="749121"/>
          <a:ext cx="91440" cy="3143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4357"/>
              </a:lnTo>
            </a:path>
          </a:pathLst>
        </a:cu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C6995-FAC7-4264-89B6-D812C3F07E57}">
      <dsp:nvSpPr>
        <dsp:cNvPr id="0" name=""/>
        <dsp:cNvSpPr/>
      </dsp:nvSpPr>
      <dsp:spPr>
        <a:xfrm>
          <a:off x="2865143" y="1811949"/>
          <a:ext cx="224541" cy="3877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7079"/>
              </a:lnTo>
              <a:lnTo>
                <a:pt x="224541" y="3877079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DBDF3-99C1-45B1-B93D-04AC13FAEF77}">
      <dsp:nvSpPr>
        <dsp:cNvPr id="0" name=""/>
        <dsp:cNvSpPr/>
      </dsp:nvSpPr>
      <dsp:spPr>
        <a:xfrm>
          <a:off x="2865143" y="1811949"/>
          <a:ext cx="224541" cy="2814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4250"/>
              </a:lnTo>
              <a:lnTo>
                <a:pt x="224541" y="2814250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CA4D9-2100-4333-9BCB-593160677D74}">
      <dsp:nvSpPr>
        <dsp:cNvPr id="0" name=""/>
        <dsp:cNvSpPr/>
      </dsp:nvSpPr>
      <dsp:spPr>
        <a:xfrm>
          <a:off x="2865143" y="1811949"/>
          <a:ext cx="224541" cy="175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1421"/>
              </a:lnTo>
              <a:lnTo>
                <a:pt x="224541" y="1751421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7F19A-B162-4E34-B0B2-72F3727B5570}">
      <dsp:nvSpPr>
        <dsp:cNvPr id="0" name=""/>
        <dsp:cNvSpPr/>
      </dsp:nvSpPr>
      <dsp:spPr>
        <a:xfrm>
          <a:off x="2865143" y="1811949"/>
          <a:ext cx="224541" cy="688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593"/>
              </a:lnTo>
              <a:lnTo>
                <a:pt x="224541" y="688593"/>
              </a:lnTo>
            </a:path>
          </a:pathLst>
        </a:custGeom>
        <a:noFill/>
        <a:ln w="127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11A3E-7090-4658-8633-29D660C66531}">
      <dsp:nvSpPr>
        <dsp:cNvPr id="0" name=""/>
        <dsp:cNvSpPr/>
      </dsp:nvSpPr>
      <dsp:spPr>
        <a:xfrm>
          <a:off x="3463919" y="749121"/>
          <a:ext cx="1811299" cy="314357"/>
        </a:xfrm>
        <a:custGeom>
          <a:avLst/>
          <a:gdLst/>
          <a:ahLst/>
          <a:cxnLst/>
          <a:rect l="0" t="0" r="0" b="0"/>
          <a:pathLst>
            <a:path>
              <a:moveTo>
                <a:pt x="1811299" y="0"/>
              </a:moveTo>
              <a:lnTo>
                <a:pt x="1811299" y="157178"/>
              </a:lnTo>
              <a:lnTo>
                <a:pt x="0" y="157178"/>
              </a:lnTo>
              <a:lnTo>
                <a:pt x="0" y="314357"/>
              </a:lnTo>
            </a:path>
          </a:pathLst>
        </a:custGeom>
        <a:noFill/>
        <a:ln w="127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1676C-8B0D-45E5-8AA7-E04F5E94E76F}">
      <dsp:nvSpPr>
        <dsp:cNvPr id="0" name=""/>
        <dsp:cNvSpPr/>
      </dsp:nvSpPr>
      <dsp:spPr>
        <a:xfrm>
          <a:off x="4526748" y="650"/>
          <a:ext cx="1496941" cy="748470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Tense</a:t>
          </a:r>
          <a:endParaRPr lang="en-US" sz="1700" kern="1200" dirty="0"/>
        </a:p>
      </dsp:txBody>
      <dsp:txXfrm>
        <a:off x="4526748" y="650"/>
        <a:ext cx="1496941" cy="748470"/>
      </dsp:txXfrm>
    </dsp:sp>
    <dsp:sp modelId="{EACE1AA0-05FD-406C-BA41-1D1BE3EC682A}">
      <dsp:nvSpPr>
        <dsp:cNvPr id="0" name=""/>
        <dsp:cNvSpPr/>
      </dsp:nvSpPr>
      <dsp:spPr>
        <a:xfrm>
          <a:off x="2715448" y="1063479"/>
          <a:ext cx="1496941" cy="74847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Present Tense</a:t>
          </a:r>
          <a:endParaRPr lang="en-US" sz="1700" kern="1200" dirty="0"/>
        </a:p>
      </dsp:txBody>
      <dsp:txXfrm>
        <a:off x="2715448" y="1063479"/>
        <a:ext cx="1496941" cy="748470"/>
      </dsp:txXfrm>
    </dsp:sp>
    <dsp:sp modelId="{E0394537-32AC-4551-A659-2ADB92F232E9}">
      <dsp:nvSpPr>
        <dsp:cNvPr id="0" name=""/>
        <dsp:cNvSpPr/>
      </dsp:nvSpPr>
      <dsp:spPr>
        <a:xfrm>
          <a:off x="3089684" y="2126307"/>
          <a:ext cx="1496941" cy="74847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Indefinite Tense</a:t>
          </a:r>
          <a:endParaRPr lang="en-US" sz="1700" kern="1200" dirty="0"/>
        </a:p>
      </dsp:txBody>
      <dsp:txXfrm>
        <a:off x="3089684" y="2126307"/>
        <a:ext cx="1496941" cy="748470"/>
      </dsp:txXfrm>
    </dsp:sp>
    <dsp:sp modelId="{DE1E3D30-D6B1-45F1-89FE-283ADFB863F7}">
      <dsp:nvSpPr>
        <dsp:cNvPr id="0" name=""/>
        <dsp:cNvSpPr/>
      </dsp:nvSpPr>
      <dsp:spPr>
        <a:xfrm>
          <a:off x="3089684" y="3189136"/>
          <a:ext cx="1496941" cy="74847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Continuous Tense</a:t>
          </a:r>
          <a:endParaRPr lang="en-US" sz="1700" kern="1200" dirty="0"/>
        </a:p>
      </dsp:txBody>
      <dsp:txXfrm>
        <a:off x="3089684" y="3189136"/>
        <a:ext cx="1496941" cy="748470"/>
      </dsp:txXfrm>
    </dsp:sp>
    <dsp:sp modelId="{E9D2B858-7345-4DD5-9423-9ABAA4294356}">
      <dsp:nvSpPr>
        <dsp:cNvPr id="0" name=""/>
        <dsp:cNvSpPr/>
      </dsp:nvSpPr>
      <dsp:spPr>
        <a:xfrm>
          <a:off x="3089684" y="4251965"/>
          <a:ext cx="1496941" cy="74847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Tense</a:t>
          </a:r>
          <a:endParaRPr lang="en-US" sz="1700" kern="1200" dirty="0"/>
        </a:p>
      </dsp:txBody>
      <dsp:txXfrm>
        <a:off x="3089684" y="4251965"/>
        <a:ext cx="1496941" cy="748470"/>
      </dsp:txXfrm>
    </dsp:sp>
    <dsp:sp modelId="{95B27D70-88EF-45C7-8436-EF85DAEFB40C}">
      <dsp:nvSpPr>
        <dsp:cNvPr id="0" name=""/>
        <dsp:cNvSpPr/>
      </dsp:nvSpPr>
      <dsp:spPr>
        <a:xfrm>
          <a:off x="3089684" y="5314793"/>
          <a:ext cx="1496941" cy="74847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Continuous Tense</a:t>
          </a:r>
          <a:endParaRPr lang="en-US" sz="1700" kern="1200" dirty="0"/>
        </a:p>
      </dsp:txBody>
      <dsp:txXfrm>
        <a:off x="3089684" y="5314793"/>
        <a:ext cx="1496941" cy="748470"/>
      </dsp:txXfrm>
    </dsp:sp>
    <dsp:sp modelId="{263B5CBC-E105-473B-B4FB-B58AE441F150}">
      <dsp:nvSpPr>
        <dsp:cNvPr id="0" name=""/>
        <dsp:cNvSpPr/>
      </dsp:nvSpPr>
      <dsp:spPr>
        <a:xfrm>
          <a:off x="4526748" y="1063479"/>
          <a:ext cx="1496941" cy="74847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Past Tense</a:t>
          </a:r>
          <a:endParaRPr lang="en-US" sz="1700" kern="1200" dirty="0"/>
        </a:p>
      </dsp:txBody>
      <dsp:txXfrm>
        <a:off x="4526748" y="1063479"/>
        <a:ext cx="1496941" cy="748470"/>
      </dsp:txXfrm>
    </dsp:sp>
    <dsp:sp modelId="{C1D66E6C-2530-48AB-9E0B-72778CA5BD1D}">
      <dsp:nvSpPr>
        <dsp:cNvPr id="0" name=""/>
        <dsp:cNvSpPr/>
      </dsp:nvSpPr>
      <dsp:spPr>
        <a:xfrm>
          <a:off x="4900983" y="2126307"/>
          <a:ext cx="1496941" cy="74847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Indefinite Tense</a:t>
          </a:r>
          <a:endParaRPr lang="en-US" sz="1700" kern="1200" dirty="0"/>
        </a:p>
      </dsp:txBody>
      <dsp:txXfrm>
        <a:off x="4900983" y="2126307"/>
        <a:ext cx="1496941" cy="748470"/>
      </dsp:txXfrm>
    </dsp:sp>
    <dsp:sp modelId="{19EB3845-2033-43FC-880B-3E425F21808E}">
      <dsp:nvSpPr>
        <dsp:cNvPr id="0" name=""/>
        <dsp:cNvSpPr/>
      </dsp:nvSpPr>
      <dsp:spPr>
        <a:xfrm>
          <a:off x="4900983" y="3189136"/>
          <a:ext cx="1496941" cy="74847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Continuous Tense</a:t>
          </a:r>
          <a:endParaRPr lang="en-US" sz="1700" kern="1200" dirty="0"/>
        </a:p>
      </dsp:txBody>
      <dsp:txXfrm>
        <a:off x="4900983" y="3189136"/>
        <a:ext cx="1496941" cy="748470"/>
      </dsp:txXfrm>
    </dsp:sp>
    <dsp:sp modelId="{14B30E95-B265-47B6-B6A1-D9F80DE99971}">
      <dsp:nvSpPr>
        <dsp:cNvPr id="0" name=""/>
        <dsp:cNvSpPr/>
      </dsp:nvSpPr>
      <dsp:spPr>
        <a:xfrm>
          <a:off x="4900983" y="4251965"/>
          <a:ext cx="1496941" cy="74847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Tense</a:t>
          </a:r>
          <a:endParaRPr lang="en-US" sz="1700" kern="1200" dirty="0"/>
        </a:p>
      </dsp:txBody>
      <dsp:txXfrm>
        <a:off x="4900983" y="4251965"/>
        <a:ext cx="1496941" cy="748470"/>
      </dsp:txXfrm>
    </dsp:sp>
    <dsp:sp modelId="{DD81AAD1-3E41-484E-999C-4D9548F415F7}">
      <dsp:nvSpPr>
        <dsp:cNvPr id="0" name=""/>
        <dsp:cNvSpPr/>
      </dsp:nvSpPr>
      <dsp:spPr>
        <a:xfrm>
          <a:off x="4900983" y="5314793"/>
          <a:ext cx="1496941" cy="74847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Continuous Tense</a:t>
          </a:r>
          <a:endParaRPr lang="en-US" sz="1700" kern="1200" dirty="0"/>
        </a:p>
      </dsp:txBody>
      <dsp:txXfrm>
        <a:off x="4900983" y="5314793"/>
        <a:ext cx="1496941" cy="748470"/>
      </dsp:txXfrm>
    </dsp:sp>
    <dsp:sp modelId="{EFB6DB4F-CDEB-4415-B841-EBDC64002154}">
      <dsp:nvSpPr>
        <dsp:cNvPr id="0" name=""/>
        <dsp:cNvSpPr/>
      </dsp:nvSpPr>
      <dsp:spPr>
        <a:xfrm>
          <a:off x="6338047" y="1063479"/>
          <a:ext cx="1496941" cy="74847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Future Tense</a:t>
          </a:r>
          <a:endParaRPr lang="en-US" sz="1700" kern="1200" dirty="0"/>
        </a:p>
      </dsp:txBody>
      <dsp:txXfrm>
        <a:off x="6338047" y="1063479"/>
        <a:ext cx="1496941" cy="748470"/>
      </dsp:txXfrm>
    </dsp:sp>
    <dsp:sp modelId="{31D5F755-5241-4F4A-8381-53DA718A1B51}">
      <dsp:nvSpPr>
        <dsp:cNvPr id="0" name=""/>
        <dsp:cNvSpPr/>
      </dsp:nvSpPr>
      <dsp:spPr>
        <a:xfrm>
          <a:off x="6712283" y="2126307"/>
          <a:ext cx="1496941" cy="74847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Indefinite Tense</a:t>
          </a:r>
          <a:endParaRPr lang="en-US" sz="1700" kern="1200" dirty="0"/>
        </a:p>
      </dsp:txBody>
      <dsp:txXfrm>
        <a:off x="6712283" y="2126307"/>
        <a:ext cx="1496941" cy="748470"/>
      </dsp:txXfrm>
    </dsp:sp>
    <dsp:sp modelId="{3E4CE140-A404-43E7-8B18-6E11C15D7B57}">
      <dsp:nvSpPr>
        <dsp:cNvPr id="0" name=""/>
        <dsp:cNvSpPr/>
      </dsp:nvSpPr>
      <dsp:spPr>
        <a:xfrm>
          <a:off x="6712283" y="3189136"/>
          <a:ext cx="1496941" cy="74847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Continuous Tense</a:t>
          </a:r>
          <a:endParaRPr lang="en-US" sz="1700" kern="1200" dirty="0"/>
        </a:p>
      </dsp:txBody>
      <dsp:txXfrm>
        <a:off x="6712283" y="3189136"/>
        <a:ext cx="1496941" cy="748470"/>
      </dsp:txXfrm>
    </dsp:sp>
    <dsp:sp modelId="{9B15E18A-BADF-4480-9485-95F742AC1207}">
      <dsp:nvSpPr>
        <dsp:cNvPr id="0" name=""/>
        <dsp:cNvSpPr/>
      </dsp:nvSpPr>
      <dsp:spPr>
        <a:xfrm>
          <a:off x="6712283" y="4251965"/>
          <a:ext cx="1496941" cy="74847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Tense</a:t>
          </a:r>
          <a:endParaRPr lang="en-US" sz="1700" kern="1200" dirty="0"/>
        </a:p>
      </dsp:txBody>
      <dsp:txXfrm>
        <a:off x="6712283" y="4251965"/>
        <a:ext cx="1496941" cy="748470"/>
      </dsp:txXfrm>
    </dsp:sp>
    <dsp:sp modelId="{A2D34748-B1BB-4442-AF9E-F622614B9B11}">
      <dsp:nvSpPr>
        <dsp:cNvPr id="0" name=""/>
        <dsp:cNvSpPr/>
      </dsp:nvSpPr>
      <dsp:spPr>
        <a:xfrm>
          <a:off x="6712283" y="5314793"/>
          <a:ext cx="1496941" cy="74847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Perfect Continuous Tense</a:t>
          </a:r>
          <a:endParaRPr lang="en-US" sz="1700" kern="1200" dirty="0"/>
        </a:p>
      </dsp:txBody>
      <dsp:txXfrm>
        <a:off x="6712283" y="5314793"/>
        <a:ext cx="1496941" cy="748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5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8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3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4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6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5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4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4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9E968-2D17-4FFF-9393-E79A082993A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B722A-C796-45E4-977C-255EA0E39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4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58" y="353568"/>
            <a:ext cx="10370973" cy="5900928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1877568"/>
            <a:ext cx="9144000" cy="67056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0000"/>
                </a:solidFill>
              </a:rPr>
              <a:t>WELCOME</a:t>
            </a:r>
            <a:endParaRPr lang="en-US" sz="1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81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1808" y="670560"/>
            <a:ext cx="929030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IDENTITY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0424" y="1731264"/>
            <a:ext cx="5197720" cy="33547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2800" dirty="0" smtClean="0">
              <a:solidFill>
                <a:srgbClr val="002060"/>
              </a:solidFill>
            </a:endParaRPr>
          </a:p>
          <a:p>
            <a:pPr algn="ctr"/>
            <a:endParaRPr lang="en-US" sz="2800" dirty="0">
              <a:solidFill>
                <a:srgbClr val="002060"/>
              </a:solidFill>
            </a:endParaRPr>
          </a:p>
          <a:p>
            <a:pPr algn="ctr"/>
            <a:r>
              <a:rPr lang="en-US" sz="4400" dirty="0" err="1" smtClean="0">
                <a:solidFill>
                  <a:srgbClr val="7030A0"/>
                </a:solidFill>
              </a:rPr>
              <a:t>Tozzammel</a:t>
            </a:r>
            <a:r>
              <a:rPr lang="en-US" sz="4400" dirty="0" smtClean="0">
                <a:solidFill>
                  <a:srgbClr val="7030A0"/>
                </a:solidFill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</a:rPr>
              <a:t>hoque</a:t>
            </a:r>
            <a:endParaRPr lang="en-US" sz="4400" dirty="0" smtClean="0">
              <a:solidFill>
                <a:srgbClr val="7030A0"/>
              </a:solidFill>
            </a:endParaRPr>
          </a:p>
          <a:p>
            <a:pPr algn="ctr"/>
            <a:endParaRPr lang="en-US" sz="2800" dirty="0" smtClean="0">
              <a:solidFill>
                <a:srgbClr val="002060"/>
              </a:solidFill>
            </a:endParaRPr>
          </a:p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SHIMULDANGA ISLAMIA DAKHIL MADRASA</a:t>
            </a:r>
          </a:p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SAPAHAR, NAOGAON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85800" y="1731264"/>
            <a:ext cx="4559968" cy="4483799"/>
            <a:chOff x="685800" y="1560576"/>
            <a:chExt cx="4986338" cy="4654487"/>
          </a:xfrm>
        </p:grpSpPr>
        <p:grpSp>
          <p:nvGrpSpPr>
            <p:cNvPr id="9" name="Group 8"/>
            <p:cNvGrpSpPr/>
            <p:nvPr/>
          </p:nvGrpSpPr>
          <p:grpSpPr>
            <a:xfrm>
              <a:off x="685800" y="1560576"/>
              <a:ext cx="4986338" cy="4654487"/>
              <a:chOff x="585216" y="1560576"/>
              <a:chExt cx="4681728" cy="4919472"/>
            </a:xfrm>
          </p:grpSpPr>
          <p:sp>
            <p:nvSpPr>
              <p:cNvPr id="5" name="Flowchart: Punched Tape 4"/>
              <p:cNvSpPr/>
              <p:nvPr/>
            </p:nvSpPr>
            <p:spPr>
              <a:xfrm>
                <a:off x="1511808" y="1560576"/>
                <a:ext cx="3755136" cy="1950720"/>
              </a:xfrm>
              <a:prstGeom prst="flowChartPunchedTap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50"/>
                  </a:solidFill>
                </a:endParaRPr>
              </a:p>
            </p:txBody>
          </p:sp>
          <p:sp>
            <p:nvSpPr>
              <p:cNvPr id="6" name="Up Arrow 5"/>
              <p:cNvSpPr/>
              <p:nvPr/>
            </p:nvSpPr>
            <p:spPr>
              <a:xfrm>
                <a:off x="1335024" y="1731264"/>
                <a:ext cx="353568" cy="3864864"/>
              </a:xfrm>
              <a:prstGeom prst="upArrow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lowchart: Extract 6"/>
              <p:cNvSpPr/>
              <p:nvPr/>
            </p:nvSpPr>
            <p:spPr>
              <a:xfrm>
                <a:off x="585216" y="5492496"/>
                <a:ext cx="1853184" cy="987552"/>
              </a:xfrm>
              <a:prstGeom prst="flowChartExtrac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/>
            <p:cNvSpPr/>
            <p:nvPr/>
          </p:nvSpPr>
          <p:spPr>
            <a:xfrm>
              <a:off x="2959176" y="2196886"/>
              <a:ext cx="1426464" cy="573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67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6432" y="553453"/>
            <a:ext cx="10744200" cy="707886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OUTCOME OF LEARNING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6432" y="2177716"/>
            <a:ext cx="10744200" cy="34163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 smtClean="0"/>
              <a:t>Students can learn the definition of tense.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 smtClean="0"/>
              <a:t>Students can learn about type of tenses.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3600" dirty="0" smtClean="0"/>
              <a:t>Students will apply in the </a:t>
            </a:r>
            <a:r>
              <a:rPr lang="en-US" sz="3600" dirty="0" smtClean="0"/>
              <a:t>exam.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3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3768" y="385011"/>
            <a:ext cx="10924674" cy="60639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73637493"/>
              </p:ext>
            </p:extLst>
          </p:nvPr>
        </p:nvGraphicFramePr>
        <p:xfrm>
          <a:off x="673768" y="385010"/>
          <a:ext cx="10924674" cy="6063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87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5505" y="830179"/>
            <a:ext cx="1008246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smtClean="0">
                <a:solidFill>
                  <a:srgbClr val="FF0000"/>
                </a:solidFill>
              </a:rPr>
              <a:t>Tense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ক্রিয়ার</a:t>
            </a:r>
            <a:r>
              <a:rPr lang="en-US" dirty="0" smtClean="0"/>
              <a:t> </a:t>
            </a:r>
            <a:r>
              <a:rPr lang="en-US" dirty="0" err="1" smtClean="0"/>
              <a:t>কালকে</a:t>
            </a:r>
            <a:r>
              <a:rPr lang="en-US" dirty="0" smtClean="0"/>
              <a:t> </a:t>
            </a:r>
            <a:r>
              <a:rPr lang="en-US" sz="2400" dirty="0" smtClean="0"/>
              <a:t>Tense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। </a:t>
            </a:r>
            <a:r>
              <a:rPr lang="en-US" dirty="0" err="1" smtClean="0"/>
              <a:t>ইহা</a:t>
            </a:r>
            <a:r>
              <a:rPr lang="en-US" dirty="0" smtClean="0"/>
              <a:t> </a:t>
            </a:r>
            <a:r>
              <a:rPr lang="en-US" dirty="0" err="1" smtClean="0"/>
              <a:t>প্রথমে</a:t>
            </a:r>
            <a:r>
              <a:rPr lang="en-US" dirty="0" smtClean="0"/>
              <a:t> </a:t>
            </a:r>
            <a:r>
              <a:rPr lang="en-US" dirty="0" err="1" smtClean="0"/>
              <a:t>তিন</a:t>
            </a:r>
            <a:r>
              <a:rPr lang="en-US" dirty="0" smtClean="0"/>
              <a:t> </a:t>
            </a:r>
            <a:r>
              <a:rPr lang="en-US" dirty="0" err="1" smtClean="0"/>
              <a:t>ভাগে</a:t>
            </a:r>
            <a:r>
              <a:rPr lang="en-US" dirty="0" smtClean="0"/>
              <a:t> </a:t>
            </a:r>
            <a:r>
              <a:rPr lang="en-US" dirty="0" err="1" smtClean="0"/>
              <a:t>ভাগ</a:t>
            </a:r>
            <a:r>
              <a:rPr lang="en-US" dirty="0" smtClean="0"/>
              <a:t> </a:t>
            </a:r>
            <a:r>
              <a:rPr lang="en-US" dirty="0" err="1" smtClean="0"/>
              <a:t>করা</a:t>
            </a:r>
            <a:r>
              <a:rPr lang="en-US" dirty="0" smtClean="0"/>
              <a:t> </a:t>
            </a:r>
            <a:r>
              <a:rPr lang="en-US" dirty="0" err="1" smtClean="0"/>
              <a:t>হয়েছে</a:t>
            </a:r>
            <a:r>
              <a:rPr lang="en-US" dirty="0" smtClean="0"/>
              <a:t>। </a:t>
            </a:r>
            <a:r>
              <a:rPr lang="en-US" dirty="0" err="1" smtClean="0"/>
              <a:t>যথা</a:t>
            </a:r>
            <a:r>
              <a:rPr lang="en-US" dirty="0" smtClean="0"/>
              <a:t>:-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>
                <a:solidFill>
                  <a:srgbClr val="00B0F0"/>
                </a:solidFill>
              </a:rPr>
              <a:t>Present Tense.                         2. Past Tense</a:t>
            </a:r>
            <a:r>
              <a:rPr lang="en-US" smtClean="0">
                <a:solidFill>
                  <a:srgbClr val="00B0F0"/>
                </a:solidFill>
              </a:rPr>
              <a:t>.                              </a:t>
            </a:r>
            <a:r>
              <a:rPr lang="en-US" dirty="0" smtClean="0">
                <a:solidFill>
                  <a:srgbClr val="00B0F0"/>
                </a:solidFill>
              </a:rPr>
              <a:t>3. Futures Tense.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Present Tense: </a:t>
            </a:r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বর্তমানে</a:t>
            </a:r>
            <a:r>
              <a:rPr lang="en-US" dirty="0" smtClean="0"/>
              <a:t> </a:t>
            </a:r>
            <a:r>
              <a:rPr lang="en-US" dirty="0" err="1" smtClean="0"/>
              <a:t>হওয়া</a:t>
            </a:r>
            <a:r>
              <a:rPr lang="en-US" dirty="0" smtClean="0"/>
              <a:t> </a:t>
            </a:r>
            <a:r>
              <a:rPr lang="en-US" dirty="0" err="1" smtClean="0"/>
              <a:t>বোঝালে</a:t>
            </a:r>
            <a:r>
              <a:rPr lang="en-US" dirty="0" smtClean="0"/>
              <a:t> </a:t>
            </a:r>
            <a:r>
              <a:rPr lang="en-US" dirty="0" err="1" smtClean="0"/>
              <a:t>তাকে</a:t>
            </a:r>
            <a:r>
              <a:rPr lang="en-US" dirty="0" smtClean="0"/>
              <a:t> Present Tense </a:t>
            </a:r>
            <a:r>
              <a:rPr lang="en-US" dirty="0" err="1" smtClean="0"/>
              <a:t>বলে</a:t>
            </a:r>
            <a:r>
              <a:rPr lang="en-US" dirty="0" smtClean="0"/>
              <a:t>।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যেমন</a:t>
            </a:r>
            <a:r>
              <a:rPr lang="en-US" dirty="0" smtClean="0"/>
              <a:t>- I go to school.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2. Past Tense: </a:t>
            </a:r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বর্তমানে</a:t>
            </a:r>
            <a:r>
              <a:rPr lang="en-US" dirty="0" smtClean="0"/>
              <a:t> </a:t>
            </a:r>
            <a:r>
              <a:rPr lang="en-US" dirty="0" err="1" smtClean="0"/>
              <a:t>হওয়া</a:t>
            </a:r>
            <a:r>
              <a:rPr lang="en-US" dirty="0" smtClean="0"/>
              <a:t> </a:t>
            </a:r>
            <a:r>
              <a:rPr lang="en-US" dirty="0" err="1" smtClean="0"/>
              <a:t>বোঝালে</a:t>
            </a:r>
            <a:r>
              <a:rPr lang="en-US" dirty="0" smtClean="0"/>
              <a:t> </a:t>
            </a:r>
            <a:r>
              <a:rPr lang="en-US" dirty="0" err="1" smtClean="0"/>
              <a:t>তাকে</a:t>
            </a:r>
            <a:r>
              <a:rPr lang="en-US" dirty="0" smtClean="0"/>
              <a:t> Present Tense </a:t>
            </a:r>
            <a:r>
              <a:rPr lang="en-US" dirty="0" err="1" smtClean="0"/>
              <a:t>বলে</a:t>
            </a:r>
            <a:r>
              <a:rPr lang="en-US" dirty="0" smtClean="0"/>
              <a:t>।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</a:t>
            </a:r>
            <a:r>
              <a:rPr lang="en-US" dirty="0" err="1" smtClean="0"/>
              <a:t>যেমন</a:t>
            </a:r>
            <a:r>
              <a:rPr lang="en-US" dirty="0" smtClean="0"/>
              <a:t>- I went to school.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/>
              <a:t>Future Tense: </a:t>
            </a:r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বর্তমানে</a:t>
            </a:r>
            <a:r>
              <a:rPr lang="en-US" dirty="0" smtClean="0"/>
              <a:t> </a:t>
            </a:r>
            <a:r>
              <a:rPr lang="en-US" dirty="0" err="1" smtClean="0"/>
              <a:t>হওয়া</a:t>
            </a:r>
            <a:r>
              <a:rPr lang="en-US" dirty="0" smtClean="0"/>
              <a:t> </a:t>
            </a:r>
            <a:r>
              <a:rPr lang="en-US" dirty="0" err="1" smtClean="0"/>
              <a:t>বোঝালে</a:t>
            </a:r>
            <a:r>
              <a:rPr lang="en-US" dirty="0" smtClean="0"/>
              <a:t> </a:t>
            </a:r>
            <a:r>
              <a:rPr lang="en-US" dirty="0" err="1" smtClean="0"/>
              <a:t>তাকে</a:t>
            </a:r>
            <a:r>
              <a:rPr lang="en-US" dirty="0" smtClean="0"/>
              <a:t> Present Tense </a:t>
            </a:r>
            <a:r>
              <a:rPr lang="en-US" dirty="0" err="1" smtClean="0"/>
              <a:t>বলে</a:t>
            </a:r>
            <a:r>
              <a:rPr lang="en-US" dirty="0" smtClean="0"/>
              <a:t>।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     </a:t>
            </a:r>
            <a:r>
              <a:rPr lang="en-US" dirty="0" err="1" smtClean="0"/>
              <a:t>যেমন</a:t>
            </a:r>
            <a:r>
              <a:rPr lang="en-US" dirty="0" smtClean="0"/>
              <a:t>- I shall go to school.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058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1946" y="1774209"/>
            <a:ext cx="8966579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00B050"/>
                </a:solidFill>
              </a:rPr>
              <a:t>THANKS</a:t>
            </a:r>
            <a:endParaRPr lang="en-US" sz="7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7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164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uitrce-</cp:lastModifiedBy>
  <cp:revision>30</cp:revision>
  <dcterms:created xsi:type="dcterms:W3CDTF">2026-01-25T04:19:34Z</dcterms:created>
  <dcterms:modified xsi:type="dcterms:W3CDTF">2026-01-28T04:40:21Z</dcterms:modified>
</cp:coreProperties>
</file>