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7" r:id="rId8"/>
    <p:sldId id="274" r:id="rId9"/>
    <p:sldId id="264" r:id="rId10"/>
    <p:sldId id="265" r:id="rId11"/>
    <p:sldId id="269" r:id="rId12"/>
    <p:sldId id="266" r:id="rId13"/>
    <p:sldId id="273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D727F-71FD-4C8E-B8A2-23785E984079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95DD6-8B2D-4786-A6F9-A81DBF76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4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>
          <a:xfrm>
            <a:off x="0" y="0"/>
            <a:ext cx="9144000" cy="6858000"/>
          </a:xfrm>
          <a:prstGeom prst="roundRect">
            <a:avLst/>
          </a:prstGeom>
          <a:solidFill>
            <a:schemeClr val="bg2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b="1" i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b="1" i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মইদুল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জুনাব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আলী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তিতাস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b="1" i="1" baseline="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কুমিল্লা</a:t>
            </a:r>
            <a:r>
              <a:rPr lang="en-US" b="1" i="1" baseline="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>
                <a:latin typeface="NikoshBAN" panose="02000000000000000000" pitchFamily="2" charset="0"/>
                <a:cs typeface="NikoshBAN" panose="02000000000000000000" pitchFamily="2" charset="0"/>
              </a:rPr>
              <a:t>।। 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500">
              <a:schemeClr val="accent6">
                <a:lumMod val="75000"/>
              </a:schemeClr>
            </a:gs>
            <a:gs pos="41650">
              <a:srgbClr val="16BCE2"/>
            </a:gs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2">
            <a:extLst>
              <a:ext uri="{FF2B5EF4-FFF2-40B4-BE49-F238E27FC236}">
                <a16:creationId xmlns="" xmlns:a16="http://schemas.microsoft.com/office/drawing/2014/main" id="{D047AB49-24F2-41D9-A9A5-1B76802395C0}"/>
              </a:ext>
            </a:extLst>
          </p:cNvPr>
          <p:cNvSpPr/>
          <p:nvPr/>
        </p:nvSpPr>
        <p:spPr>
          <a:xfrm>
            <a:off x="152400" y="609600"/>
            <a:ext cx="8839200" cy="5638800"/>
          </a:xfrm>
          <a:prstGeom prst="rightArrow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9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99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199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99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</a:t>
            </a:r>
            <a:r>
              <a:rPr lang="en-US" sz="199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0600" y="381000"/>
            <a:ext cx="7239000" cy="563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4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0221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গাভী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প্রস্তুত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গোয়ালার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প্রস্তুতি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৪।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পরিস্কার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পাত্র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৫।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গাভীকে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মশামাছি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৬।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গাভীকে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উদ্দীপিত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৭।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গাভীকে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খাওয়ানো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21102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72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72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ধাপসমূহ</a:t>
            </a:r>
            <a:endParaRPr lang="en-US" sz="7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2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0306" y="5274185"/>
            <a:ext cx="3886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সনাতন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24200"/>
            <a:ext cx="3720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আধুনিক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8" name="Oval 7"/>
          <p:cNvSpPr/>
          <p:nvPr/>
        </p:nvSpPr>
        <p:spPr>
          <a:xfrm>
            <a:off x="5257800" y="4521368"/>
            <a:ext cx="3200400" cy="2336632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22984" y="2286000"/>
            <a:ext cx="3227832" cy="2235368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93064" y="7034"/>
            <a:ext cx="70591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9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en-US" sz="9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9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0480" y="1612858"/>
            <a:ext cx="53477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NikoshBAN" pitchFamily="2" charset="0"/>
                <a:cs typeface="NikoshBAN" panose="02000000000000000000" pitchFamily="2" charset="0"/>
              </a:rPr>
              <a:t>দুধ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54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 </a:t>
            </a:r>
            <a:r>
              <a:rPr lang="bn-IN" sz="5400" u="sng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২টি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4063042" y="3403684"/>
            <a:ext cx="1059942" cy="3301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4054367" y="5524626"/>
            <a:ext cx="1059942" cy="3301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prism dir="d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95" y="21336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76200"/>
            <a:ext cx="6400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115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b="1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11500" b="1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833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prism dir="d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0577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96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96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2209800"/>
            <a:ext cx="7086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দুধ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দোহনের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8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52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057400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গাভীর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দোহনের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ধাপসমূহ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8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5000" y="228600"/>
            <a:ext cx="5943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11500" b="1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b="1" dirty="0" err="1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11500" b="1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36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2825" y="2146280"/>
            <a:ext cx="9144000" cy="34163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খামারে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পদ্ধতিতে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গাভীর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তাঁর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দাও</a:t>
            </a:r>
            <a:r>
              <a:rPr lang="en-US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7375" y="0"/>
            <a:ext cx="5943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115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115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37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381000"/>
            <a:ext cx="7010400" cy="5709255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1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সবাইকে </a:t>
            </a:r>
            <a:r>
              <a:rPr lang="en-US" sz="16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IN" sz="1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199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99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91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0A68955-A961-464D-A3C3-4B83C53CD29B}"/>
              </a:ext>
            </a:extLst>
          </p:cNvPr>
          <p:cNvSpPr/>
          <p:nvPr/>
        </p:nvSpPr>
        <p:spPr>
          <a:xfrm>
            <a:off x="533400" y="152400"/>
            <a:ext cx="8077200" cy="99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</a:t>
            </a:r>
            <a:r>
              <a:rPr lang="as-IN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en-US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66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6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600200"/>
            <a:ext cx="7924800" cy="30469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সাদেকুল ইসলাম</a:t>
            </a:r>
            <a:r>
              <a:rPr lang="en-US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IN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(কৃষি)</a:t>
            </a:r>
          </a:p>
          <a:p>
            <a:pPr algn="ctr"/>
            <a:r>
              <a:rPr lang="bn-IN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সুন্দুরা বেহেতড় দাখিল মাদ্রাশা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4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সাপাহার নওগাঁ৷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63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700" y="1981200"/>
            <a:ext cx="9144000" cy="434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৮ম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সপ্তম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পরিচ্ছেদঃ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r>
              <a:rPr lang="en-US" sz="5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76400" y="381000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9600" b="1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dirty="0" err="1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8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47800" y="35004"/>
            <a:ext cx="685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ছবিটি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8991287" cy="564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31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15663"/>
            <a:ext cx="9144000" cy="5842337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আরেকটি</a:t>
            </a:r>
            <a:r>
              <a:rPr lang="en-US" sz="5400" b="1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5400" b="1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5400" b="1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5400" b="1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964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30352" y="4586407"/>
            <a:ext cx="967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গাভির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6600" b="1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bn-IN" sz="6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পদ্ধতি</a:t>
            </a:r>
            <a:r>
              <a:rPr lang="en-US" sz="66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96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312420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IN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ের বিষয়</a:t>
            </a:r>
            <a:endParaRPr lang="en-US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8839200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chemeClr val="bg1"/>
                </a:solidFill>
              </a:rPr>
              <a:t>আজকের পাঠের বিষয় কি ?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70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81000" y="2133600"/>
            <a:ext cx="9067800" cy="3962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দুধ দোহন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সংজ্ঞা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বলতে পারবে ।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দুধ দোহনের ধাপগুলো বর্ণনা করতে পারবে ।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দুধ দোহনের শ্রেণী বিভাগ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বর্ণনা করতে 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৷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76200"/>
            <a:ext cx="5410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115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dirty="0" err="1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115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713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-228600"/>
            <a:ext cx="9824603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33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343400"/>
            <a:ext cx="906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গাভীর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ওলান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সংগ্রহের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প্রক্রিয়াকে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দুধ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দোহন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4" name="Rectangle 3"/>
          <p:cNvSpPr/>
          <p:nvPr/>
        </p:nvSpPr>
        <p:spPr>
          <a:xfrm>
            <a:off x="-76200" y="0"/>
            <a:ext cx="9144000" cy="44958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0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207</Words>
  <Application>Microsoft Office PowerPoint</Application>
  <PresentationFormat>On-screen Show (4:3)</PresentationFormat>
  <Paragraphs>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MOIDUL ISLAM</dc:creator>
  <cp:lastModifiedBy>Windows User</cp:lastModifiedBy>
  <cp:revision>49</cp:revision>
  <dcterms:created xsi:type="dcterms:W3CDTF">2006-08-16T00:00:00Z</dcterms:created>
  <dcterms:modified xsi:type="dcterms:W3CDTF">2026-01-28T19:05:05Z</dcterms:modified>
</cp:coreProperties>
</file>