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99" autoAdjust="0"/>
    <p:restoredTop sz="94660"/>
  </p:normalViewPr>
  <p:slideViewPr>
    <p:cSldViewPr snapToGrid="0">
      <p:cViewPr>
        <p:scale>
          <a:sx n="50" d="100"/>
          <a:sy n="50" d="100"/>
        </p:scale>
        <p:origin x="456" y="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F5F6D-3566-4333-AD4D-B9AB1D2DFF32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C2888-ED31-4C6F-8885-0E41F9A9238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36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C2888-ED31-4C6F-8885-0E41F9A923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65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7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14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68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9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82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4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78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17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98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BB941-09C1-449F-8EBB-186493AA9A7C}" type="datetimeFigureOut">
              <a:rPr lang="en-US" smtClean="0"/>
              <a:t>28-Jan-26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C780A-FBC2-4681-B839-F7651617FE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" y="-841374"/>
            <a:ext cx="11349236" cy="85058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6346" y="1122362"/>
            <a:ext cx="9361714" cy="4043403"/>
          </a:xfrm>
        </p:spPr>
        <p:txBody>
          <a:bodyPr>
            <a:normAutofit/>
          </a:bodyPr>
          <a:lstStyle/>
          <a:p>
            <a:r>
              <a:rPr lang="en-US" sz="19900" dirty="0" err="1" smtClean="0"/>
              <a:t>স্বাগতম</a:t>
            </a:r>
            <a:r>
              <a:rPr lang="en-US" sz="19900" dirty="0" smtClean="0"/>
              <a:t> </a:t>
            </a:r>
            <a:endParaRPr lang="en-US" sz="19900" dirty="0"/>
          </a:p>
        </p:txBody>
      </p:sp>
    </p:spTree>
    <p:extLst>
      <p:ext uri="{BB962C8B-B14F-4D97-AF65-F5344CB8AC3E}">
        <p14:creationId xmlns:p14="http://schemas.microsoft.com/office/powerpoint/2010/main" val="19387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1872686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9900" dirty="0" smtClean="0"/>
              <a:t>ধন্যবাদ</a:t>
            </a:r>
            <a:endParaRPr lang="en-US" sz="19900" dirty="0"/>
          </a:p>
        </p:txBody>
      </p:sp>
    </p:spTree>
    <p:extLst>
      <p:ext uri="{BB962C8B-B14F-4D97-AF65-F5344CB8AC3E}">
        <p14:creationId xmlns:p14="http://schemas.microsoft.com/office/powerpoint/2010/main" val="18644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7528" y="273132"/>
            <a:ext cx="9927771" cy="1626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/>
              <a:t>বাংলাদেশের জাতীয় পতাকা</a:t>
            </a:r>
            <a:endParaRPr lang="en-US" sz="6600" dirty="0"/>
          </a:p>
        </p:txBody>
      </p:sp>
      <p:sp>
        <p:nvSpPr>
          <p:cNvPr id="3" name="Rectangle 2"/>
          <p:cNvSpPr/>
          <p:nvPr/>
        </p:nvSpPr>
        <p:spPr>
          <a:xfrm>
            <a:off x="2220686" y="2339437"/>
            <a:ext cx="7077693" cy="308758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120738" y="2398812"/>
            <a:ext cx="3443844" cy="28263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2132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/>
              <a:t>পরিচিতি</a:t>
            </a:r>
            <a:endParaRPr lang="en-US" sz="6000" dirty="0"/>
          </a:p>
        </p:txBody>
      </p:sp>
      <p:sp>
        <p:nvSpPr>
          <p:cNvPr id="3" name="Rectangle 2"/>
          <p:cNvSpPr/>
          <p:nvPr/>
        </p:nvSpPr>
        <p:spPr>
          <a:xfrm>
            <a:off x="0" y="2132150"/>
            <a:ext cx="6194323" cy="47258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মোহাম্মদ আফজাল হোসেন</a:t>
            </a:r>
          </a:p>
          <a:p>
            <a:pPr algn="ctr"/>
            <a:r>
              <a:rPr lang="bn-IN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প্রভাষকঃ আরবী</a:t>
            </a:r>
          </a:p>
          <a:p>
            <a:pPr algn="ctr"/>
            <a:r>
              <a:rPr lang="b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মুংরইল </a:t>
            </a:r>
            <a:r>
              <a:rPr lang="b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মহিউদ্দীন পাগলাপীর ফাজিল </a:t>
            </a:r>
            <a:r>
              <a:rPr lang="b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মাদ্রাসা</a:t>
            </a:r>
          </a:p>
        </p:txBody>
      </p:sp>
      <p:sp>
        <p:nvSpPr>
          <p:cNvPr id="4" name="Rectangle 3"/>
          <p:cNvSpPr/>
          <p:nvPr/>
        </p:nvSpPr>
        <p:spPr>
          <a:xfrm>
            <a:off x="6194323" y="2132150"/>
            <a:ext cx="5997677" cy="47258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2800" dirty="0" smtClean="0"/>
          </a:p>
          <a:p>
            <a:pPr algn="ctr"/>
            <a:endParaRPr lang="bn-IN" sz="2800" dirty="0" smtClean="0"/>
          </a:p>
          <a:p>
            <a:pPr algn="ctr"/>
            <a:r>
              <a:rPr lang="bn-IN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বাংলাদেশ </a:t>
            </a:r>
            <a:r>
              <a:rPr lang="bn-IN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ও বিশ্বপরিচয়</a:t>
            </a:r>
          </a:p>
          <a:p>
            <a:pPr algn="ctr"/>
            <a:r>
              <a:rPr lang="bn-IN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শ্রেনীঃ অষ্টম</a:t>
            </a:r>
          </a:p>
          <a:p>
            <a:pPr algn="ctr"/>
            <a:r>
              <a:rPr lang="bn-IN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অধ্যায়ঃ  </a:t>
            </a:r>
            <a:r>
              <a:rPr lang="bn-IN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পঞ্চম</a:t>
            </a:r>
            <a:endParaRPr lang="bn-IN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bn-IN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পাঠঃ </a:t>
            </a:r>
            <a:r>
              <a:rPr lang="bn-IN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৬</a:t>
            </a:r>
          </a:p>
          <a:p>
            <a:pPr algn="ctr"/>
            <a:endParaRPr lang="bn-IN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bn-IN" sz="2000" dirty="0" smtClean="0"/>
              <a:t> </a:t>
            </a:r>
            <a:endParaRPr lang="en-US" sz="2000" dirty="0"/>
          </a:p>
          <a:p>
            <a:pPr algn="ctr"/>
            <a:endParaRPr lang="bn-IN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85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11869"/>
            <a:ext cx="12191999" cy="10331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শিখন ফল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021285"/>
            <a:ext cx="12191999" cy="2671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dirty="0" smtClean="0"/>
              <a:t>এই পাঠ শেষে শিক্ষার্থীরা..............................................................................</a:t>
            </a:r>
          </a:p>
          <a:p>
            <a:endParaRPr lang="bn-IN" sz="2800" dirty="0" smtClean="0"/>
          </a:p>
          <a:p>
            <a:r>
              <a:rPr lang="bn-IN" sz="2800" dirty="0" smtClean="0"/>
              <a:t>১। জাতীয় পতাকার ইতিহাস বলতে পারবে।</a:t>
            </a:r>
          </a:p>
          <a:p>
            <a:r>
              <a:rPr lang="bn-IN" sz="2800" dirty="0" smtClean="0"/>
              <a:t>২। পতাকার রং প্রতিকের অর্থ ব্যাখ্যা করতে</a:t>
            </a:r>
            <a:r>
              <a:rPr lang="bn-IN" sz="2800" dirty="0"/>
              <a:t> পারবে</a:t>
            </a:r>
            <a:r>
              <a:rPr lang="bn-IN" sz="2800" dirty="0" smtClean="0"/>
              <a:t>।</a:t>
            </a:r>
          </a:p>
          <a:p>
            <a:r>
              <a:rPr lang="bn-IN" sz="2800" dirty="0" smtClean="0"/>
              <a:t>৩। </a:t>
            </a:r>
            <a:r>
              <a:rPr lang="bn-IN" sz="2800" dirty="0"/>
              <a:t>জাতীয় </a:t>
            </a:r>
            <a:r>
              <a:rPr lang="bn-IN" sz="2800" dirty="0" smtClean="0"/>
              <a:t>পতাকার প্রতি শ্রদ্ধাবোধ গড়ে তোলা শিখতে পারবে</a:t>
            </a:r>
            <a:r>
              <a:rPr lang="bn-IN" sz="2800" dirty="0"/>
              <a:t>।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3693226"/>
            <a:ext cx="12191999" cy="19119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21054" y="3895104"/>
            <a:ext cx="2398815" cy="14962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9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476751" cy="233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>
                <a:solidFill>
                  <a:srgbClr val="C00000"/>
                </a:solidFill>
              </a:rPr>
              <a:t>জাতীয় পতাকার ইতিহাস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" y="2336800"/>
            <a:ext cx="4476751" cy="4521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bn-IN" sz="2400" dirty="0" smtClean="0"/>
              <a:t>১৯৭১ সালের ২মার্চ প্রথম পতাকা উত্তোলন ঢাকা বিশ্ববিদ্যালয়ে।</a:t>
            </a:r>
          </a:p>
          <a:p>
            <a:endParaRPr lang="bn-IN" sz="24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bn-IN" sz="2400" dirty="0" smtClean="0"/>
              <a:t>ছাত্রনেতাদের  উদ্দ্যোগে ১৭ জানুয়ারী ১৯৭২ সালে বর্তমান পতাকা সরকারী ভাবে গৃহীত।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0" y="0"/>
            <a:ext cx="77152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90011" y="795846"/>
            <a:ext cx="7201989" cy="20518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462305" y="3058341"/>
            <a:ext cx="2750485" cy="2266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862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জাতীয় পতাকার নকশা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0" y="862149"/>
            <a:ext cx="4990011" cy="1985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/>
              <a:t>পটভুমির  রং গাঢ়  সবুজ</a:t>
            </a:r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16941" y="3714066"/>
            <a:ext cx="5031936" cy="125798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/>
              <a:t>লাল বৃত্ত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6422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5429250" cy="20383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0070C0"/>
                </a:solidFill>
              </a:rPr>
              <a:t>রং</a:t>
            </a:r>
            <a:r>
              <a:rPr lang="en-US" sz="4800" dirty="0" smtClean="0">
                <a:solidFill>
                  <a:srgbClr val="0070C0"/>
                </a:solidFill>
              </a:rPr>
              <a:t> ও </a:t>
            </a:r>
            <a:r>
              <a:rPr lang="en-US" sz="4800" dirty="0" err="1" smtClean="0">
                <a:solidFill>
                  <a:srgbClr val="0070C0"/>
                </a:solidFill>
              </a:rPr>
              <a:t>প্রতিকের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অর্থ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038350"/>
            <a:ext cx="5429250" cy="48196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</a:t>
            </a:r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সবুজ রং বাংলাদেশের সবুজ প্রকৃ্তি ও তারুন্য।</a:t>
            </a:r>
          </a:p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</a:t>
            </a:r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লাল বৃত্ত সূর্যদয় শহীদদের রক্তের প্রতীক স্বাধীনতার চেতনার প্রতিফন।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0" y="0"/>
            <a:ext cx="6762750" cy="3505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0" y="3429000"/>
            <a:ext cx="67627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1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5657850" cy="130628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/>
              <a:t>জাতীয় পতাকা ব্যবহারের নিয়ম/শ্রোদ্ধাবোধ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0" y="1306286"/>
            <a:ext cx="5657850" cy="555171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dirty="0" smtClean="0">
                <a:sym typeface="Wingdings" panose="05000000000000000000" pitchFamily="2" charset="2"/>
              </a:rPr>
              <a:t></a:t>
            </a:r>
            <a:r>
              <a:rPr lang="bn-IN" sz="2800" dirty="0" smtClean="0"/>
              <a:t>সূর্যোদয় থেকে সূর্যাস্ত পর্যন্ত উত্তোলন  রাখতে হবে ।</a:t>
            </a:r>
          </a:p>
          <a:p>
            <a:r>
              <a:rPr lang="bn-IN" sz="2800" dirty="0">
                <a:sym typeface="Wingdings" panose="05000000000000000000" pitchFamily="2" charset="2"/>
              </a:rPr>
              <a:t> </a:t>
            </a:r>
            <a:r>
              <a:rPr lang="bn-IN" sz="2800" dirty="0" smtClean="0"/>
              <a:t>মাটিতে পড়তে দেওয়া যাবে না।</a:t>
            </a:r>
          </a:p>
          <a:p>
            <a:r>
              <a:rPr lang="bn-IN" sz="2800" dirty="0">
                <a:sym typeface="Wingdings" panose="05000000000000000000" pitchFamily="2" charset="2"/>
              </a:rPr>
              <a:t> </a:t>
            </a:r>
            <a:r>
              <a:rPr lang="bn-IN" sz="2800" dirty="0" smtClean="0"/>
              <a:t>ছেড়া বা বিবর্ণ পতাকা ব্যবহার নিষদ্ধ </a:t>
            </a:r>
          </a:p>
          <a:p>
            <a:r>
              <a:rPr lang="bn-IN" sz="2800" dirty="0">
                <a:sym typeface="Wingdings" panose="05000000000000000000" pitchFamily="2" charset="2"/>
              </a:rPr>
              <a:t> </a:t>
            </a:r>
            <a:r>
              <a:rPr lang="bn-IN" sz="2800" dirty="0" smtClean="0"/>
              <a:t>যথাযথ মর্যাদা বজায় রাখতে হবে।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850" y="0"/>
            <a:ext cx="6686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20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16110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মূল্যায়ণ</a:t>
            </a:r>
            <a:endParaRPr 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977770"/>
            <a:ext cx="12192000" cy="4455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400" dirty="0" smtClean="0"/>
              <a:t>১। জাতীয় পতাকা কবে সরকারীভাবে গৃহীত হয়?</a:t>
            </a:r>
            <a:endParaRPr lang="en-US" sz="4400" dirty="0" smtClean="0"/>
          </a:p>
          <a:p>
            <a:r>
              <a:rPr lang="bn-IN" sz="4400" dirty="0" smtClean="0"/>
              <a:t>২। </a:t>
            </a:r>
            <a:r>
              <a:rPr lang="bn-IN" sz="4400" dirty="0"/>
              <a:t>লাল বৃত্ত কিসের প্রতিক ?</a:t>
            </a:r>
          </a:p>
          <a:p>
            <a:r>
              <a:rPr lang="bn-IN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1332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173</Words>
  <Application>Microsoft Office PowerPoint</Application>
  <PresentationFormat>Widescreen</PresentationFormat>
  <Paragraphs>41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Vrinda</vt:lpstr>
      <vt:lpstr>Wingdings</vt:lpstr>
      <vt:lpstr>Office Theme</vt:lpstr>
      <vt:lpstr>স্বাগতম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Windows User</dc:creator>
  <cp:lastModifiedBy>Windows User</cp:lastModifiedBy>
  <cp:revision>125</cp:revision>
  <dcterms:created xsi:type="dcterms:W3CDTF">2026-01-22T06:11:51Z</dcterms:created>
  <dcterms:modified xsi:type="dcterms:W3CDTF">2026-01-28T05:39:44Z</dcterms:modified>
</cp:coreProperties>
</file>