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374" r:id="rId2"/>
    <p:sldId id="373" r:id="rId3"/>
    <p:sldId id="392" r:id="rId4"/>
    <p:sldId id="381" r:id="rId5"/>
    <p:sldId id="386" r:id="rId6"/>
    <p:sldId id="288" r:id="rId7"/>
    <p:sldId id="368" r:id="rId8"/>
    <p:sldId id="388" r:id="rId9"/>
    <p:sldId id="383" r:id="rId10"/>
    <p:sldId id="391" r:id="rId11"/>
    <p:sldId id="371" r:id="rId12"/>
  </p:sldIdLst>
  <p:sldSz cx="9144000" cy="6858000" type="screen4x3"/>
  <p:notesSz cx="7102475" cy="9388475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664" autoAdjust="0"/>
  </p:normalViewPr>
  <p:slideViewPr>
    <p:cSldViewPr>
      <p:cViewPr varScale="1">
        <p:scale>
          <a:sx n="63" d="100"/>
          <a:sy n="63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স্লাইডটিতে </a:t>
            </a:r>
            <a:r>
              <a:rPr lang="bn-BD" dirty="0" smtClean="0"/>
              <a:t>শিক্ষক শিক্ষার্থীদের</a:t>
            </a:r>
            <a:r>
              <a:rPr lang="bn-BD" baseline="0" dirty="0" smtClean="0"/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শ্নো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ত্তরের </a:t>
            </a:r>
            <a:r>
              <a:rPr lang="bn-BD" baseline="0" dirty="0" smtClean="0"/>
              <a:t> মাধ্যমে পাঠঘোষণা করবেন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বিষয়টি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বিশ্লেষণ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করে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স্পষ্ট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ধারণা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যেতে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পারে</a:t>
            </a:r>
            <a:r>
              <a:rPr lang="en-US" b="1" baseline="0" dirty="0" smtClean="0"/>
              <a:t>- </a:t>
            </a:r>
            <a:r>
              <a:rPr lang="en-US" b="1" baseline="0" dirty="0" err="1" smtClean="0"/>
              <a:t>যা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সঠিক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উত্তর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লিখতে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সহায়তা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করবে</a:t>
            </a:r>
            <a:r>
              <a:rPr lang="en-US" b="1" baseline="0" dirty="0" smtClean="0"/>
              <a:t>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57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4599275-A4C8-4427-8A4C-E60F3C90C3B1}" type="datetimeFigureOut">
              <a:rPr lang="en-US" smtClean="0"/>
              <a:pPr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Khair\CONTENT%20KHAIR\&#2439;&#2476;&#2494;&#2470;&#2468;%20&#2453;&#2476;&#2497;&#2482;&#2503;&#2480;%20&#2439;&#2454;&#2482;&#2494;&#2488;&#2503;&#2480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Khair\CONTENT%20KHAIR\10&#2478;,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nglamail24.com/wp-content/uploads/2014/08/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02" y="1066800"/>
            <a:ext cx="7925698" cy="4462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95949" y="3685968"/>
            <a:ext cx="5105400" cy="5436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শিক্ষার্থীবৃন্দ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81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আরবি</a:t>
            </a:r>
            <a:r>
              <a:rPr lang="en-US" dirty="0" smtClean="0"/>
              <a:t> </a:t>
            </a:r>
            <a:r>
              <a:rPr lang="en-US" dirty="0" err="1" smtClean="0"/>
              <a:t>ইবারত</a:t>
            </a:r>
            <a:r>
              <a:rPr lang="en-US" dirty="0" smtClean="0"/>
              <a:t> </a:t>
            </a:r>
            <a:r>
              <a:rPr lang="en-US" dirty="0" err="1" smtClean="0"/>
              <a:t>পড়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আবারতের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ইখলাস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9707" y="1981200"/>
            <a:ext cx="823709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106238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533400"/>
            <a:ext cx="2362200" cy="21793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812798" y="3764281"/>
            <a:ext cx="68419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উদ্দিপক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থেকে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১০টি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মাজির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সিগা</a:t>
            </a:r>
            <a:endParaRPr lang="en-US" sz="4800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বের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ফেলে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মুজারেতে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রুপান্তর</a:t>
            </a:r>
            <a:endParaRPr lang="en-US" sz="4800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11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আনবে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13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/>
          </p:cNvSpPr>
          <p:nvPr/>
        </p:nvSpPr>
        <p:spPr>
          <a:xfrm>
            <a:off x="1344936" y="1586753"/>
            <a:ext cx="3227882" cy="3997644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724400" y="1606293"/>
            <a:ext cx="3070552" cy="397810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ণি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:</a:t>
            </a:r>
            <a:r>
              <a:rPr lang="bn-BD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2800" b="1" dirty="0" err="1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আলিম</a:t>
            </a:r>
            <a:r>
              <a:rPr lang="en-US" sz="2800" b="1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 ১ম 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400" b="1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4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বিষয়ঃ</a:t>
            </a:r>
            <a:r>
              <a:rPr kumimoji="0" lang="en-US" sz="20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আরবি</a:t>
            </a:r>
            <a:r>
              <a:rPr kumimoji="0" lang="en-US" sz="2000" b="1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 ১ম </a:t>
            </a:r>
            <a:r>
              <a:rPr kumimoji="0" lang="en-US" sz="2000" b="1" i="0" u="none" strike="noStrike" kern="1200" cap="none" spc="0" normalizeH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পত্র</a:t>
            </a:r>
            <a:endParaRPr kumimoji="0" lang="bn-BD" sz="16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924324"/>
            <a:ext cx="7467600" cy="5095476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91418" y="3657600"/>
            <a:ext cx="3934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সুন্নিয়া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6937" y="2286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C:\Users\MAHDY HASAN\Desktop\NEW PIC\Alim_Al_Lugatul_Arabiyatul_Ittesaliyah_A-Lecture-f8a75-361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667000"/>
            <a:ext cx="1600200" cy="2097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236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895600" y="838200"/>
            <a:ext cx="4038600" cy="914400"/>
          </a:xfrm>
          <a:prstGeom prst="flowChartDelay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6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05200" y="954088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عنوان الدرس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/>
            </a:r>
            <a:b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1752600"/>
            <a:ext cx="7239000" cy="4156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M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الصف : </a:t>
            </a:r>
            <a:r>
              <a:rPr lang="ar-SA" sz="3600" b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العاشر</a:t>
            </a:r>
            <a:endParaRPr lang="ar-MA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M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المادة : اللغة العربية الاتصالية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ar-M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الوحدة :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الوحدة الاولى 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MA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الدرس :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الدرس الأول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M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التاريخ :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28</a:t>
            </a:r>
            <a:r>
              <a:rPr lang="ar-M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03</a:t>
            </a:r>
            <a:r>
              <a:rPr lang="ar-M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2026</a:t>
            </a:r>
            <a:r>
              <a:rPr lang="ar-MA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م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7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420" y="3317845"/>
            <a:ext cx="3429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ইখলাসের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1604" y="3251490"/>
            <a:ext cx="4038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ইখলাসের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6106" y="6105908"/>
            <a:ext cx="300133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আবাদতে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ইখলাস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9798" y="4175570"/>
            <a:ext cx="3039165" cy="1992777"/>
            <a:chOff x="5929798" y="4175570"/>
            <a:chExt cx="3039165" cy="1992777"/>
          </a:xfrm>
        </p:grpSpPr>
        <p:sp>
          <p:nvSpPr>
            <p:cNvPr id="8" name="TextBox 7"/>
            <p:cNvSpPr txBox="1"/>
            <p:nvPr/>
          </p:nvSpPr>
          <p:spPr>
            <a:xfrm>
              <a:off x="5929798" y="4229355"/>
              <a:ext cx="30391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ইখলাস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ছাড়া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ইবাদত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আল্লাহর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নিকট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কবুল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হয়না</a:t>
              </a:r>
              <a:r>
                <a:rPr lang="bn-BD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12898" y="4175570"/>
              <a:ext cx="2872963" cy="1992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6907" y="4175570"/>
            <a:ext cx="2062875" cy="1992777"/>
            <a:chOff x="386907" y="4175570"/>
            <a:chExt cx="2062875" cy="1992777"/>
          </a:xfrm>
        </p:grpSpPr>
        <p:sp>
          <p:nvSpPr>
            <p:cNvPr id="9" name="Rectangle 8"/>
            <p:cNvSpPr/>
            <p:nvPr/>
          </p:nvSpPr>
          <p:spPr>
            <a:xfrm>
              <a:off x="470008" y="4814130"/>
              <a:ext cx="1847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6907" y="4175570"/>
              <a:ext cx="2062875" cy="199277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1" name="Picture 1" descr="C:\Users\MAHDY HASAN\Desktop\quran-20210822150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3124200" cy="2514600"/>
          </a:xfrm>
          <a:prstGeom prst="rect">
            <a:avLst/>
          </a:prstGeom>
          <a:noFill/>
        </p:spPr>
      </p:pic>
      <p:pic>
        <p:nvPicPr>
          <p:cNvPr id="5122" name="Picture 2" descr="C:\Users\MAHDY HASAN\Desktop\sa_17030151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33400"/>
            <a:ext cx="3505200" cy="2438400"/>
          </a:xfrm>
          <a:prstGeom prst="rect">
            <a:avLst/>
          </a:prstGeom>
          <a:noFill/>
        </p:spPr>
      </p:pic>
      <p:pic>
        <p:nvPicPr>
          <p:cNvPr id="5123" name="Picture 3" descr="C:\Users\MAHDY HASAN\Desktop\cover_photo_15981688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91000"/>
            <a:ext cx="2057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95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চলো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দেখি</a:t>
            </a:r>
            <a:endParaRPr lang="en-US" dirty="0"/>
          </a:p>
        </p:txBody>
      </p:sp>
      <p:pic>
        <p:nvPicPr>
          <p:cNvPr id="6" name="ইবাদত কবুলের ইখলাসে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28663" y="2249488"/>
            <a:ext cx="7686675" cy="4324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867" y="685800"/>
            <a:ext cx="2590773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ঠের বিষয়</a:t>
            </a:r>
            <a:endParaRPr lang="en-US" sz="4800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657600"/>
            <a:ext cx="7010400" cy="21236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ইবাদাতুল্লাহিল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ইখলাস</a:t>
            </a:r>
            <a:endParaRPr lang="bn-BD" sz="6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 descr="C:\Users\MAHDY HASAN\Desktop\neek-am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4572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63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457200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1649973"/>
            <a:ext cx="4974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bn-BD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9559" y="2853306"/>
            <a:ext cx="6938041" cy="713953"/>
            <a:chOff x="591116" y="2717534"/>
            <a:chExt cx="6209526" cy="1213054"/>
          </a:xfrm>
        </p:grpSpPr>
        <p:sp>
          <p:nvSpPr>
            <p:cNvPr id="11" name="TextBox 10"/>
            <p:cNvSpPr txBox="1"/>
            <p:nvPr/>
          </p:nvSpPr>
          <p:spPr>
            <a:xfrm>
              <a:off x="1685734" y="2727842"/>
              <a:ext cx="5114908" cy="120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kern="11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উদ্দিপকের</a:t>
              </a:r>
              <a:r>
                <a:rPr lang="en-US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en-US" sz="4000" kern="11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অনুবাদ</a:t>
              </a:r>
              <a:r>
                <a:rPr lang="en-US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en-US" sz="4000" kern="11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কেরতে</a:t>
              </a:r>
              <a:r>
                <a:rPr lang="en-US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en-US" sz="4000" kern="11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পারবে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1116" y="2717534"/>
              <a:ext cx="683197" cy="1202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◊</a:t>
              </a:r>
              <a:r>
                <a:rPr lang="bn-BD" sz="4000" kern="11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1432" y="3524743"/>
            <a:ext cx="8635344" cy="763769"/>
            <a:chOff x="785983" y="3415905"/>
            <a:chExt cx="8635344" cy="763769"/>
          </a:xfrm>
        </p:grpSpPr>
        <p:sp>
          <p:nvSpPr>
            <p:cNvPr id="15" name="TextBox 14"/>
            <p:cNvSpPr txBox="1"/>
            <p:nvPr/>
          </p:nvSpPr>
          <p:spPr>
            <a:xfrm>
              <a:off x="1987151" y="3471788"/>
              <a:ext cx="743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উদ্দিপকের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প্রশ্নে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দিতে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5983" y="3415905"/>
              <a:ext cx="6383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kern="11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◊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3335" y="4648200"/>
            <a:ext cx="7978099" cy="727320"/>
            <a:chOff x="485786" y="4010388"/>
            <a:chExt cx="8201015" cy="1169428"/>
          </a:xfrm>
        </p:grpSpPr>
        <p:sp>
          <p:nvSpPr>
            <p:cNvPr id="16" name="TextBox 15"/>
            <p:cNvSpPr txBox="1"/>
            <p:nvPr/>
          </p:nvSpPr>
          <p:spPr>
            <a:xfrm>
              <a:off x="942487" y="4041635"/>
              <a:ext cx="7744314" cy="113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5786" y="4010388"/>
              <a:ext cx="189893" cy="11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476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536"/>
            <a:ext cx="7467600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শিখণ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শিখানো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কার্যাবলী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10ম,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8663" y="2249488"/>
            <a:ext cx="7686675" cy="4324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990600"/>
            <a:ext cx="7239000" cy="759954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32857" y="5181600"/>
            <a:ext cx="5867400" cy="1143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কী দেখলাম তা বর্ণনা কর।  </a:t>
            </a:r>
          </a:p>
        </p:txBody>
      </p:sp>
      <p:pic>
        <p:nvPicPr>
          <p:cNvPr id="4" name="Picture 3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905000"/>
            <a:ext cx="3553239" cy="29718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04112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48db5550dee2df1c90aae8047209bdef7b5e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3095</TotalTime>
  <Words>176</Words>
  <Application>Microsoft Office PowerPoint</Application>
  <PresentationFormat>On-screen Show (4:3)</PresentationFormat>
  <Paragraphs>48</Paragraphs>
  <Slides>11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PowerPoint Presentation</vt:lpstr>
      <vt:lpstr>PowerPoint Presentation</vt:lpstr>
      <vt:lpstr>PowerPoint Presentation</vt:lpstr>
      <vt:lpstr>PowerPoint Presentation</vt:lpstr>
      <vt:lpstr>চলো একটি ভিডিও দেখি</vt:lpstr>
      <vt:lpstr>PowerPoint Presentation</vt:lpstr>
      <vt:lpstr>PowerPoint Presentation</vt:lpstr>
      <vt:lpstr>শিখণ শিখানো কার্যাবলী</vt:lpstr>
      <vt:lpstr>PowerPoint Presentation</vt:lpstr>
      <vt:lpstr>শিখন ফল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king</cp:lastModifiedBy>
  <cp:revision>425</cp:revision>
  <dcterms:created xsi:type="dcterms:W3CDTF">2013-12-31T09:34:21Z</dcterms:created>
  <dcterms:modified xsi:type="dcterms:W3CDTF">2026-06-30T19:07:43Z</dcterms:modified>
</cp:coreProperties>
</file>