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4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9861C0-E0B3-4AA2-87A6-3E8D5A75C241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1F0F64F-C7C7-47C6-95A2-5B158C92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175" y="602632"/>
            <a:ext cx="2855026" cy="73928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Free photo: plumbago auriculata, &lt;strong&gt;blue&lt;/strong&gt; plumbago, nature, garden, &lt;strong&gt;blue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64" y="777300"/>
            <a:ext cx="7192819" cy="47739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5779" y="2394857"/>
            <a:ext cx="3049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035612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03200" y="166007"/>
            <a:ext cx="6146800" cy="36830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41287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800" b="1" dirty="0"/>
              <a:t>ব্যবহার:</a:t>
            </a:r>
            <a:r>
              <a:rPr lang="as-IN" sz="2800" dirty="0"/>
              <a:t> এলসিডি এবং এলইডি দ্বারা </a:t>
            </a:r>
            <a:endParaRPr lang="en-US" sz="2800" dirty="0" smtClean="0"/>
          </a:p>
          <a:p>
            <a:r>
              <a:rPr lang="as-IN" sz="2800" dirty="0" smtClean="0"/>
              <a:t>প্রতিস্থাপিত </a:t>
            </a:r>
            <a:r>
              <a:rPr lang="as-IN" sz="2800" dirty="0"/>
              <a:t>হওয়ার আগে কয়েক দশক </a:t>
            </a:r>
            <a:endParaRPr lang="en-US" sz="2800" dirty="0" smtClean="0"/>
          </a:p>
          <a:p>
            <a:r>
              <a:rPr lang="as-IN" sz="2800" dirty="0" smtClean="0"/>
              <a:t>ধরে </a:t>
            </a:r>
            <a:r>
              <a:rPr lang="as-IN" sz="2800" dirty="0"/>
              <a:t>এটিই ছিল টেলিভিশন ও </a:t>
            </a:r>
            <a:endParaRPr lang="en-US" sz="2800" dirty="0" smtClean="0"/>
          </a:p>
          <a:p>
            <a:r>
              <a:rPr lang="as-IN" sz="2800" dirty="0" smtClean="0"/>
              <a:t>কম্পিউটার </a:t>
            </a:r>
            <a:r>
              <a:rPr lang="as-IN" sz="2800" dirty="0"/>
              <a:t>মনিটরের প্রধান ডিসপ্লে </a:t>
            </a:r>
            <a:endParaRPr lang="en-US" sz="2800" dirty="0" smtClean="0"/>
          </a:p>
          <a:p>
            <a:r>
              <a:rPr lang="as-IN" sz="2800" dirty="0" smtClean="0"/>
              <a:t>প্রযুক্তি</a:t>
            </a:r>
            <a:r>
              <a:rPr lang="en-US" sz="2800" dirty="0" smtClean="0"/>
              <a:t>.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44" y="2334184"/>
            <a:ext cx="7022412" cy="4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Practice CKT diagram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238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698752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ক্লাসে</a:t>
            </a:r>
            <a:r>
              <a:rPr lang="en-US" sz="4400" dirty="0" smtClean="0"/>
              <a:t> </a:t>
            </a:r>
            <a:r>
              <a:rPr lang="en-US" sz="4400" dirty="0" err="1" smtClean="0"/>
              <a:t>উপস্থিত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থাকার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জন্য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 smtClean="0"/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24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38058" y="1361948"/>
            <a:ext cx="3779738" cy="102020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41106" y="2943046"/>
            <a:ext cx="7315200" cy="190835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জান্নাতিন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নাঈম</a:t>
            </a:r>
            <a:endParaRPr lang="en-US" sz="3600" dirty="0" smtClean="0"/>
          </a:p>
          <a:p>
            <a:r>
              <a:rPr lang="en-US" sz="2800" dirty="0" err="1" smtClean="0"/>
              <a:t>ট্রেড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ইন্সট্রাক্টর</a:t>
            </a:r>
            <a:r>
              <a:rPr lang="en-US" sz="2800" dirty="0" smtClean="0"/>
              <a:t> </a:t>
            </a:r>
            <a:r>
              <a:rPr lang="en-US" sz="3600" dirty="0" smtClean="0"/>
              <a:t>(</a:t>
            </a:r>
            <a:r>
              <a:rPr lang="en-US" sz="2400" dirty="0" err="1" smtClean="0"/>
              <a:t>জেনারেল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ইলেকট্রনিক্স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দাউদকান্দি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পাইলট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দাউদকান্দি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কুমিল্লা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4" name="Sun 3"/>
          <p:cNvSpPr/>
          <p:nvPr/>
        </p:nvSpPr>
        <p:spPr>
          <a:xfrm>
            <a:off x="9756158" y="4231574"/>
            <a:ext cx="1448789" cy="150816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6711043" y="1052423"/>
            <a:ext cx="5087257" cy="322035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শ্রেণী:১০ম  (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ভোক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বিষয়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জেনারেল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ইলেকট্রনিক্স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-৩</a:t>
            </a:r>
          </a:p>
          <a:p>
            <a:pPr algn="ctr"/>
            <a:endParaRPr lang="en-US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শিক্ষাথী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সংখ্যা:৩০জন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77512"/>
            <a:ext cx="6057900" cy="4980488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44500" y="2336800"/>
            <a:ext cx="2413000" cy="1295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CRT Display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42900" y="304800"/>
            <a:ext cx="7315200" cy="1066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</a:rPr>
              <a:t>TODAY’S TOPIC IS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1136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437318" y="895237"/>
            <a:ext cx="7303581" cy="4601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ক্লাসের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শিখন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ফল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সিআরটি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এবং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জানা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25800" y="990600"/>
            <a:ext cx="4876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</a:rPr>
              <a:t>     C  R  </a:t>
            </a:r>
            <a:r>
              <a:rPr lang="en-US" sz="4000" b="1" dirty="0">
                <a:solidFill>
                  <a:sysClr val="windowText" lastClr="000000"/>
                </a:solidFill>
              </a:rPr>
              <a:t>T</a:t>
            </a:r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46500" y="635000"/>
            <a:ext cx="4635500" cy="134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63600" y="2552700"/>
            <a:ext cx="9309100" cy="38735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2138" y="2761734"/>
            <a:ext cx="795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sz="4000" dirty="0"/>
          </a:p>
        </p:txBody>
      </p:sp>
      <p:sp>
        <p:nvSpPr>
          <p:cNvPr id="34" name="Right Arrow 33"/>
          <p:cNvSpPr/>
          <p:nvPr/>
        </p:nvSpPr>
        <p:spPr>
          <a:xfrm>
            <a:off x="2214436" y="2997200"/>
            <a:ext cx="1620963" cy="177800"/>
          </a:xfrm>
          <a:prstGeom prst="right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90338" y="2850634"/>
            <a:ext cx="174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CATHODE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41339" y="3612634"/>
            <a:ext cx="673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214435" y="3787120"/>
            <a:ext cx="1620963" cy="254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74838" y="3716754"/>
            <a:ext cx="1121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58044" y="4374634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3600" dirty="0"/>
          </a:p>
        </p:txBody>
      </p:sp>
      <p:sp>
        <p:nvSpPr>
          <p:cNvPr id="41" name="Right Arrow 40"/>
          <p:cNvSpPr/>
          <p:nvPr/>
        </p:nvSpPr>
        <p:spPr>
          <a:xfrm>
            <a:off x="2214435" y="4557989"/>
            <a:ext cx="1620963" cy="2109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35398" y="4436823"/>
            <a:ext cx="1883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TUBE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/>
      <p:bldP spid="37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8312" y="808037"/>
            <a:ext cx="10226901" cy="54621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2466" y="864312"/>
            <a:ext cx="6286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/>
              <a:t>ক্যাথোড </a:t>
            </a:r>
            <a:r>
              <a:rPr lang="as-IN" sz="2400" b="1" dirty="0">
                <a:latin typeface="Arial" panose="020B0604020202020204" pitchFamily="34" charset="0"/>
              </a:rPr>
              <a:t>-রে টিউব</a:t>
            </a:r>
            <a:r>
              <a:rPr lang="as-IN" sz="2400" dirty="0"/>
              <a:t> হলো একটি ভ্যাকুয়াম টিউব, যার মধ্যে একটি ইলেকট্রন গান থাকে যা একটি ফসফোরেসেন্ট স্ক্রিনের উপর ইলেকট্রনের রশ্মি নির্গত করে চিত্র তৈরি করে</a:t>
            </a:r>
            <a:r>
              <a:rPr lang="as-IN" dirty="0"/>
              <a:t>।</a:t>
            </a:r>
            <a:endParaRPr lang="en-US" dirty="0"/>
          </a:p>
        </p:txBody>
      </p:sp>
      <p:pic>
        <p:nvPicPr>
          <p:cNvPr id="10" name="Picture 9" descr="File:&lt;strong&gt;CRT&lt;/strong&gt; color enhanced.p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4" y="2490248"/>
            <a:ext cx="6535623" cy="377992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CRT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4046"/>
            <a:ext cx="11087100" cy="5138807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8750" y="5048937"/>
            <a:ext cx="5511800" cy="14516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Vrinda"/>
              </a:rPr>
              <a:t>ইলেকট্রন গান: সিআরটি (CRT)-এর পেছনের দিকে একটি ইলেকট্রন গান থাকে, যা ইলেকট্রনের একটি ঘনীভূত রশ্মি নিক্ষেপ করে</a:t>
            </a:r>
            <a:r>
              <a:rPr kumimoji="0" lang="bn-IN" altLang="en-US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Vrinda"/>
              </a:rPr>
              <a:t>।</a:t>
            </a:r>
            <a:r>
              <a:rPr kumimoji="0" lang="bn-I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Vrinda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193800" y="2933700"/>
            <a:ext cx="584200" cy="21082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53"/>
            <a:ext cx="8547100" cy="4598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4405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000" dirty="0"/>
              <a:t>ক্যাথোড রে টিউব (সিআরটি)-তে </a:t>
            </a:r>
            <a:r>
              <a:rPr lang="as-IN" sz="2000" b="1" dirty="0" smtClean="0">
                <a:latin typeface="Arial" panose="020B0604020202020204" pitchFamily="34" charset="0"/>
              </a:rPr>
              <a:t>অ্যানোডের</a:t>
            </a:r>
            <a:r>
              <a:rPr lang="en-US" sz="2000" b="1" dirty="0" smtClean="0">
                <a:latin typeface="Arial" panose="020B0604020202020204" pitchFamily="34" charset="0"/>
              </a:rPr>
              <a:t> </a:t>
            </a:r>
            <a:r>
              <a:rPr lang="as-IN" sz="2000" dirty="0" smtClean="0"/>
              <a:t>প্রধান </a:t>
            </a:r>
            <a:r>
              <a:rPr lang="as-IN" sz="2000" dirty="0"/>
              <a:t>কাজ হলো ক্যাথোড থেকে নির্গত </a:t>
            </a:r>
            <a:r>
              <a:rPr lang="as-IN" sz="2000" dirty="0" smtClean="0"/>
              <a:t>ইলেকট্রনগুলোকে</a:t>
            </a:r>
            <a:r>
              <a:rPr lang="en-US" sz="2000" dirty="0" smtClean="0"/>
              <a:t> </a:t>
            </a:r>
            <a:r>
              <a:rPr lang="as-IN" sz="2000" b="1" dirty="0" smtClean="0">
                <a:latin typeface="Arial" panose="020B0604020202020204" pitchFamily="34" charset="0"/>
              </a:rPr>
              <a:t>ত্বরান্বিত করা</a:t>
            </a:r>
            <a:r>
              <a:rPr lang="en-US" sz="2000" b="1" dirty="0" smtClean="0">
                <a:latin typeface="Arial" panose="020B0604020202020204" pitchFamily="34" charset="0"/>
              </a:rPr>
              <a:t> </a:t>
            </a:r>
            <a:r>
              <a:rPr lang="as-IN" sz="2000" dirty="0" smtClean="0"/>
              <a:t>এবং </a:t>
            </a:r>
            <a:r>
              <a:rPr lang="as-IN" sz="2000" b="1" dirty="0">
                <a:latin typeface="Arial" panose="020B0604020202020204" pitchFamily="34" charset="0"/>
              </a:rPr>
              <a:t>কেন্দ্রীভূত </a:t>
            </a:r>
            <a:r>
              <a:rPr lang="as-IN" sz="2000" dirty="0"/>
              <a:t>করা।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57695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এ</a:t>
            </a:r>
            <a:r>
              <a:rPr lang="as-IN" sz="2000" dirty="0" smtClean="0"/>
              <a:t>টি </a:t>
            </a:r>
            <a:r>
              <a:rPr lang="as-IN" sz="2000" dirty="0"/>
              <a:t>ইলেকট্রনগুলোকে উচ্চ গতিতে সামনের দিকে টেনে নিয়ে যায়, যাতে সেগুলো ফসফর স্ক্রিনে আঘাত করে একটি উজ্জ্বল ও স্পষ্ট প্রতিবিম্ব তৈরি করতে পারে</a:t>
            </a:r>
            <a:r>
              <a:rPr lang="as-IN" dirty="0"/>
              <a:t>।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993900" y="3136901"/>
            <a:ext cx="355600" cy="1193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0"/>
            <a:ext cx="6769100" cy="4498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550" y="52451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/>
              <a:t>ক্যাথোড রে টিউব (সিআরটি)-এর ফসফর-আবৃত পর্দার প্রধান কাজ হলো ইলেকট্রন রশ্মি থেকে প্রাপ্ত গতিশক্তিকে দৃশ্যমান আলোতে রূপান্তরিত করা</a:t>
            </a:r>
            <a:r>
              <a:rPr lang="as-IN" sz="2400" b="1" dirty="0">
                <a:latin typeface="Arial" panose="020B0604020202020204" pitchFamily="34" charset="0"/>
              </a:rPr>
              <a:t>। 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5649686" y="4140200"/>
            <a:ext cx="228600" cy="1104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198</TotalTime>
  <Words>212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Corbel</vt:lpstr>
      <vt:lpstr>inherit</vt:lpstr>
      <vt:lpstr>Nikosh</vt:lpstr>
      <vt:lpstr>Vrinda</vt:lpstr>
      <vt:lpstr>Wingdings 2</vt:lpstr>
      <vt:lpstr>Frame</vt:lpstr>
      <vt:lpstr> </vt:lpstr>
      <vt:lpstr>শিক্ষক পরিচিতি</vt:lpstr>
      <vt:lpstr>PowerPoint Presentation</vt:lpstr>
      <vt:lpstr>PowerPoint Presentation</vt:lpstr>
      <vt:lpstr>PowerPoint Presentation</vt:lpstr>
      <vt:lpstr>CRT</vt:lpstr>
      <vt:lpstr>PowerPoint Presentation</vt:lpstr>
      <vt:lpstr>PowerPoint Presentation</vt:lpstr>
      <vt:lpstr>PowerPoint Presentation</vt:lpstr>
      <vt:lpstr>PowerPoint Presentation</vt:lpstr>
      <vt:lpstr>HOME WORK</vt:lpstr>
      <vt:lpstr>ক্লাসে উপস্থিত থাকার জন্য  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PC</dc:creator>
  <cp:lastModifiedBy>PC</cp:lastModifiedBy>
  <cp:revision>22</cp:revision>
  <dcterms:created xsi:type="dcterms:W3CDTF">2026-06-30T08:03:51Z</dcterms:created>
  <dcterms:modified xsi:type="dcterms:W3CDTF">2026-06-30T11:34:50Z</dcterms:modified>
</cp:coreProperties>
</file>