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96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8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8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0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5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6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3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7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48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2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06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D8734-7176-4CC2-BBAA-BD784F1301E5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45BFC-D1D0-4678-8D09-00456BA70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0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/>
          <p:cNvSpPr/>
          <p:nvPr/>
        </p:nvSpPr>
        <p:spPr>
          <a:xfrm>
            <a:off x="344384" y="380010"/>
            <a:ext cx="985652" cy="1246909"/>
          </a:xfrm>
          <a:prstGeom prst="cub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be 2"/>
          <p:cNvSpPr/>
          <p:nvPr/>
        </p:nvSpPr>
        <p:spPr>
          <a:xfrm>
            <a:off x="10792692" y="380009"/>
            <a:ext cx="985652" cy="1246909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/>
          <p:cNvSpPr/>
          <p:nvPr/>
        </p:nvSpPr>
        <p:spPr>
          <a:xfrm>
            <a:off x="344384" y="4795652"/>
            <a:ext cx="985652" cy="1246909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10792692" y="4795652"/>
            <a:ext cx="985652" cy="1246909"/>
          </a:xfrm>
          <a:prstGeom prst="cub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257" y="380009"/>
            <a:ext cx="7856517" cy="6075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37611" y="2149433"/>
            <a:ext cx="3930732" cy="11079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600" i="1" dirty="0" smtClean="0"/>
              <a:t>WELCOME</a:t>
            </a:r>
            <a:r>
              <a:rPr lang="en-US" sz="6600" dirty="0" smtClean="0"/>
              <a:t>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9280169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4821" y="623892"/>
            <a:ext cx="9812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400" b="1" u="sng" dirty="0"/>
              <a:t>গভীর ভিত্তি</a:t>
            </a:r>
            <a:r>
              <a:rPr lang="bn-IN" sz="2400" b="1" dirty="0"/>
              <a:t>: </a:t>
            </a:r>
            <a:r>
              <a:rPr lang="bn-IN" sz="2400" dirty="0"/>
              <a:t>যে সকল ভিত্তির গভীরতা মাটির স্তর থেকে  ৩ মিটারের </a:t>
            </a:r>
            <a:r>
              <a:rPr lang="bn-IN" sz="2400" dirty="0" smtClean="0"/>
              <a:t>কম </a:t>
            </a:r>
            <a:r>
              <a:rPr lang="bn-IN" sz="2400" dirty="0"/>
              <a:t>তাদেরকে গভীর ভিত্তি বলে।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049486" y="5058888"/>
            <a:ext cx="3740727" cy="8550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198419" y="4090451"/>
            <a:ext cx="74102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700657" y="3905785"/>
            <a:ext cx="819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G.L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526971" y="4090451"/>
            <a:ext cx="0" cy="564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526971" y="5213268"/>
            <a:ext cx="0" cy="696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70068" y="5909734"/>
            <a:ext cx="15794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06337" y="4747426"/>
            <a:ext cx="1104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/>
              <a:t>১.৫</a:t>
            </a:r>
            <a:r>
              <a:rPr lang="en-US" sz="2400" dirty="0" smtClean="0"/>
              <a:t> </a:t>
            </a:r>
            <a:r>
              <a:rPr lang="en-US" sz="2400" dirty="0" err="1" smtClean="0"/>
              <a:t>মিটার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97631" y="6072409"/>
            <a:ext cx="2493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/>
              <a:t>চিত্র :১: অগভীর ভিত্তি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5652655" y="2018805"/>
            <a:ext cx="593766" cy="30400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692234" y="3905785"/>
            <a:ext cx="771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G.L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507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8113" y="1318161"/>
            <a:ext cx="72795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err="1" smtClean="0"/>
              <a:t>বাড়ির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কাজ</a:t>
            </a:r>
            <a:r>
              <a:rPr lang="en-US" sz="3200" b="1" i="1" u="sng" dirty="0" smtClean="0"/>
              <a:t>:</a:t>
            </a:r>
            <a:endParaRPr lang="bn-IN" sz="3200" b="1" i="1" u="sng" dirty="0" smtClean="0"/>
          </a:p>
          <a:p>
            <a:r>
              <a:rPr lang="bn-IN" sz="3200" dirty="0" smtClean="0"/>
              <a:t>     ভিত্তি কাকে বলে?</a:t>
            </a:r>
          </a:p>
          <a:p>
            <a:r>
              <a:rPr lang="bn-IN" sz="3200" dirty="0" smtClean="0"/>
              <a:t>     ভিত্তি </a:t>
            </a:r>
            <a:r>
              <a:rPr lang="bn-IN" sz="3200" dirty="0"/>
              <a:t>কত </a:t>
            </a:r>
            <a:r>
              <a:rPr lang="bn-IN" sz="3200" dirty="0" smtClean="0"/>
              <a:t>প্রকার ও কি কি?</a:t>
            </a:r>
            <a:endParaRPr lang="en-US" sz="3200" dirty="0"/>
          </a:p>
        </p:txBody>
      </p:sp>
      <p:sp>
        <p:nvSpPr>
          <p:cNvPr id="3" name="Isosceles Triangle 2"/>
          <p:cNvSpPr/>
          <p:nvPr/>
        </p:nvSpPr>
        <p:spPr>
          <a:xfrm>
            <a:off x="2850078" y="1959429"/>
            <a:ext cx="356260" cy="28500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2850078" y="2423625"/>
            <a:ext cx="356260" cy="28500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229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3504705" y="1484417"/>
            <a:ext cx="5106390" cy="2980706"/>
          </a:xfrm>
          <a:prstGeom prst="fram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Thank You </a:t>
            </a:r>
            <a:r>
              <a:rPr lang="en-US" sz="32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For Watching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90836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2587" y="1888177"/>
            <a:ext cx="67926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 smtClean="0"/>
              <a:t>মো</a:t>
            </a:r>
            <a:r>
              <a:rPr lang="en-US" sz="4000" b="1" i="1" dirty="0" smtClean="0"/>
              <a:t>: </a:t>
            </a:r>
            <a:r>
              <a:rPr lang="en-US" sz="4000" b="1" i="1" dirty="0" err="1" smtClean="0"/>
              <a:t>মেহেদী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হাসান</a:t>
            </a:r>
            <a:endParaRPr lang="en-US" sz="4000" b="1" i="1" dirty="0" smtClean="0"/>
          </a:p>
          <a:p>
            <a:r>
              <a:rPr lang="en-US" sz="4000" b="1" i="1" dirty="0" err="1" smtClean="0"/>
              <a:t>ট্রেড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ইন্সট্রাক্টর</a:t>
            </a:r>
            <a:endParaRPr lang="en-US" sz="4000" b="1" i="1" dirty="0" smtClean="0"/>
          </a:p>
          <a:p>
            <a:r>
              <a:rPr lang="en-US" sz="4000" b="1" i="1" dirty="0" err="1" smtClean="0"/>
              <a:t>সিভিল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কন্সট্রাকশন</a:t>
            </a:r>
            <a:r>
              <a:rPr lang="en-US" sz="4000" b="1" i="1" dirty="0" smtClean="0"/>
              <a:t> &amp; </a:t>
            </a:r>
            <a:r>
              <a:rPr lang="en-US" sz="4000" b="1" i="1" dirty="0" err="1" smtClean="0"/>
              <a:t>সেফটি</a:t>
            </a:r>
            <a:endParaRPr lang="en-US" sz="4000" b="1" i="1" dirty="0" smtClean="0"/>
          </a:p>
          <a:p>
            <a:r>
              <a:rPr lang="en-US" sz="4000" b="1" i="1" dirty="0" err="1" smtClean="0"/>
              <a:t>গৌরিপুর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সুবল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আফতাব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উচ্চ</a:t>
            </a:r>
            <a:r>
              <a:rPr lang="en-US" sz="4000" b="1" i="1" dirty="0" smtClean="0"/>
              <a:t> </a:t>
            </a:r>
            <a:r>
              <a:rPr lang="en-US" sz="4000" b="1" i="1" dirty="0" err="1" smtClean="0"/>
              <a:t>বিদ্যালয়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555790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0083" y="1294410"/>
            <a:ext cx="622267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দশম</a:t>
            </a:r>
            <a:r>
              <a:rPr lang="en-US" sz="4000" dirty="0" smtClean="0"/>
              <a:t> </a:t>
            </a:r>
            <a:r>
              <a:rPr lang="en-US" sz="4000" dirty="0" err="1" smtClean="0"/>
              <a:t>শ্রেণী</a:t>
            </a:r>
            <a:endParaRPr lang="en-US" sz="4000" dirty="0" smtClean="0"/>
          </a:p>
          <a:p>
            <a:r>
              <a:rPr lang="en-US" sz="4000" dirty="0" err="1" smtClean="0"/>
              <a:t>বিষয়</a:t>
            </a:r>
            <a:r>
              <a:rPr lang="en-US" sz="4000" dirty="0" smtClean="0"/>
              <a:t>: </a:t>
            </a:r>
            <a:r>
              <a:rPr lang="en-US" sz="4000" dirty="0" err="1"/>
              <a:t>সিভিল</a:t>
            </a:r>
            <a:r>
              <a:rPr lang="en-US" sz="4000" dirty="0"/>
              <a:t> </a:t>
            </a:r>
            <a:r>
              <a:rPr lang="en-US" sz="4000" dirty="0" err="1"/>
              <a:t>কন্সট্রাকশন</a:t>
            </a:r>
            <a:r>
              <a:rPr lang="en-US" sz="4000" dirty="0"/>
              <a:t> &amp; </a:t>
            </a:r>
            <a:r>
              <a:rPr lang="en-US" sz="4000" dirty="0" err="1" smtClean="0"/>
              <a:t>সেফটি</a:t>
            </a:r>
            <a:r>
              <a:rPr lang="bn-IN" sz="4000" dirty="0" smtClean="0"/>
              <a:t>-২</a:t>
            </a:r>
          </a:p>
          <a:p>
            <a:r>
              <a:rPr lang="bn-IN" sz="4000" dirty="0" smtClean="0"/>
              <a:t>বিষয় কোড:৫৮৭১৩</a:t>
            </a:r>
          </a:p>
          <a:p>
            <a:r>
              <a:rPr lang="bn-IN" sz="4000" dirty="0" smtClean="0"/>
              <a:t>সময় :৪০ মিনিট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91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145" y="1185842"/>
            <a:ext cx="7647710" cy="414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260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59481" y="736270"/>
            <a:ext cx="3835729" cy="8075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</a:rPr>
              <a:t>আজকের আলোচ্য বিষয়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752602" y="2582883"/>
            <a:ext cx="3942608" cy="2774360"/>
            <a:chOff x="4215739" y="2832265"/>
            <a:chExt cx="3942608" cy="2774360"/>
          </a:xfrm>
        </p:grpSpPr>
        <p:grpSp>
          <p:nvGrpSpPr>
            <p:cNvPr id="6" name="Group 5"/>
            <p:cNvGrpSpPr/>
            <p:nvPr/>
          </p:nvGrpSpPr>
          <p:grpSpPr>
            <a:xfrm>
              <a:off x="4215739" y="4015332"/>
              <a:ext cx="3942608" cy="1591293"/>
              <a:chOff x="4215739" y="3985644"/>
              <a:chExt cx="3942608" cy="1591293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215739" y="3985644"/>
                <a:ext cx="3942608" cy="159129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4750130" y="4239491"/>
                <a:ext cx="308758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54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ভিত্তি</a:t>
                </a:r>
                <a:r>
                  <a:rPr lang="en-US" sz="54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(Base)</a:t>
                </a:r>
                <a:r>
                  <a:rPr lang="bn-IN" dirty="0" smtClean="0"/>
                  <a:t> </a:t>
                </a:r>
                <a:endParaRPr lang="en-US" dirty="0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5723906" y="2832265"/>
              <a:ext cx="926275" cy="116378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Down Arrow 8"/>
          <p:cNvSpPr/>
          <p:nvPr/>
        </p:nvSpPr>
        <p:spPr>
          <a:xfrm>
            <a:off x="5367647" y="1674421"/>
            <a:ext cx="728353" cy="534389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726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9402" y="730854"/>
            <a:ext cx="1093717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u="sng" dirty="0" smtClean="0"/>
              <a:t>শিখনফল</a:t>
            </a:r>
            <a:r>
              <a:rPr lang="bn-IN" sz="5400" dirty="0" smtClean="0"/>
              <a:t> :</a:t>
            </a:r>
          </a:p>
          <a:p>
            <a:endParaRPr lang="bn-IN" sz="2800" dirty="0"/>
          </a:p>
          <a:p>
            <a:r>
              <a:rPr lang="bn-IN" sz="2800" dirty="0" smtClean="0"/>
              <a:t>    ভিত্তি সম্পর্কে জানতে পারব।</a:t>
            </a:r>
          </a:p>
          <a:p>
            <a:r>
              <a:rPr lang="bn-IN" sz="2800" dirty="0" smtClean="0"/>
              <a:t>    ভিত্তি কত প্রকার তা জানতে পারব।</a:t>
            </a:r>
          </a:p>
          <a:p>
            <a:r>
              <a:rPr lang="bn-IN" sz="2800" dirty="0" smtClean="0"/>
              <a:t>    গভীর ভিত্তি ও অগভীর সম্পর্কে জানতে পারব।</a:t>
            </a:r>
          </a:p>
          <a:p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1163782" y="2602196"/>
            <a:ext cx="261257" cy="2137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63781" y="2994001"/>
            <a:ext cx="261257" cy="2256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163781" y="2118701"/>
            <a:ext cx="261257" cy="2256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58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5678" y="403761"/>
            <a:ext cx="9286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u="sng" dirty="0" smtClean="0"/>
              <a:t>ভিত্তি </a:t>
            </a:r>
            <a:r>
              <a:rPr lang="en-US" sz="2800" b="1" u="sng" dirty="0" smtClean="0"/>
              <a:t>or Base:</a:t>
            </a:r>
            <a:r>
              <a:rPr lang="bn-IN" sz="2800" b="1" u="sng" dirty="0" smtClean="0"/>
              <a:t> </a:t>
            </a:r>
            <a:r>
              <a:rPr lang="bn-IN" sz="2800" dirty="0" smtClean="0"/>
              <a:t>নির্মাণ বা কাঠামোর (</a:t>
            </a:r>
            <a:r>
              <a:rPr lang="en-US" sz="2800" dirty="0" smtClean="0"/>
              <a:t>Structure) </a:t>
            </a:r>
            <a:r>
              <a:rPr lang="bn-IN" sz="2800" dirty="0" smtClean="0"/>
              <a:t>বেস বা ভিত্তি হলো ভবনের একেবারে নিচের অংশ যা মাটির গভীরে থাকে এবং পুরো কাঠামোর ওজন নিরাপদে মাটির গভীরে ছড়িয়ে দেয় । 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556" y="2152650"/>
            <a:ext cx="8787739" cy="470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4337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30140" y="795647"/>
            <a:ext cx="219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/>
              <a:t>ভিত্তি </a:t>
            </a:r>
            <a:r>
              <a:rPr lang="en-US" sz="2400" b="1" dirty="0"/>
              <a:t>or Base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101932" y="1733797"/>
            <a:ext cx="7125195" cy="237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057900" y="1257312"/>
            <a:ext cx="0" cy="4764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01932" y="1745673"/>
            <a:ext cx="0" cy="3562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227127" y="1757548"/>
            <a:ext cx="0" cy="3443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282535" y="2196934"/>
            <a:ext cx="2125683" cy="96190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গভীর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ভিত্তি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8265226" y="2303813"/>
            <a:ext cx="2018805" cy="8550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অগভীর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ভিত্তি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2101932" y="3188524"/>
            <a:ext cx="285008" cy="4572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9108374" y="3188524"/>
            <a:ext cx="320633" cy="4572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282535" y="3859482"/>
            <a:ext cx="1710048" cy="13656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১.পাইল </a:t>
            </a:r>
            <a:r>
              <a:rPr lang="en-US" dirty="0" err="1" smtClean="0">
                <a:solidFill>
                  <a:schemeClr val="tx1"/>
                </a:solidFill>
              </a:rPr>
              <a:t>ভিত্তি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২.কেইসন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৩.কফারড্যাম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514608" y="3859482"/>
            <a:ext cx="1591293" cy="17337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১.স্প্রেড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২.স্ট্রাপ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৩.কম্বাইন্ড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৪.ম্যাট </a:t>
            </a:r>
            <a:r>
              <a:rPr lang="en-US" dirty="0" err="1" smtClean="0">
                <a:solidFill>
                  <a:schemeClr val="tx1"/>
                </a:solidFill>
              </a:rPr>
              <a:t>বা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রাফট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567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4411" y="760021"/>
            <a:ext cx="8882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/>
              <a:t>গভীর ভিত্তি: </a:t>
            </a:r>
            <a:r>
              <a:rPr lang="bn-IN" sz="2400" dirty="0" smtClean="0"/>
              <a:t>যে সকল ভিত্তির গভীরতা মাটির স্তর থেকে  ৩ মিটারের বেশি তাদেরকে গভীর ভিত্তি বলে।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049486" y="5058888"/>
            <a:ext cx="3740727" cy="8550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00156" y="1591019"/>
            <a:ext cx="588570" cy="346787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352799" y="3096491"/>
            <a:ext cx="74102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811986" y="2911825"/>
            <a:ext cx="819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G.L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26971" y="3096494"/>
            <a:ext cx="0" cy="952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526971" y="4500748"/>
            <a:ext cx="0" cy="1408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470068" y="5909734"/>
            <a:ext cx="15794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094263" y="4090451"/>
            <a:ext cx="1104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৬ </a:t>
            </a:r>
            <a:r>
              <a:rPr lang="en-US" sz="2400" dirty="0" err="1" smtClean="0"/>
              <a:t>মিটার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4797631" y="6072409"/>
            <a:ext cx="2493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/>
              <a:t>চিত্র :১: গভীর ভিত্তি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5583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186</Words>
  <Application>Microsoft Office PowerPoint</Application>
  <PresentationFormat>Widescreen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24</cp:revision>
  <dcterms:created xsi:type="dcterms:W3CDTF">2026-06-30T08:17:18Z</dcterms:created>
  <dcterms:modified xsi:type="dcterms:W3CDTF">2026-06-30T10:02:18Z</dcterms:modified>
</cp:coreProperties>
</file>