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0"/>
  </p:notesMasterIdLst>
  <p:sldIdLst>
    <p:sldId id="259" r:id="rId3"/>
    <p:sldId id="261" r:id="rId4"/>
    <p:sldId id="262" r:id="rId5"/>
    <p:sldId id="263" r:id="rId6"/>
    <p:sldId id="265" r:id="rId7"/>
    <p:sldId id="266" r:id="rId8"/>
    <p:sldId id="26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3"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53"/>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3" Type="http://schemas.openxmlformats.org/officeDocument/2006/relationships/tableStyles" Target="tableStyles.xml"/><Relationship Id="rId12" Type="http://schemas.openxmlformats.org/officeDocument/2006/relationships/viewProps" Target="viewProps.xml"/><Relationship Id="rId11" Type="http://schemas.openxmlformats.org/officeDocument/2006/relationships/presProps" Target="presProps.xml"/><Relationship Id="rId10" Type="http://schemas.openxmlformats.org/officeDocument/2006/relationships/notesMaster" Target="notesMasters/notesMaster1.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en-US" dirty="0"/>
              <a:t>Click to edit Master title style</a:t>
            </a:r>
            <a:endParaRPr lang="en-US" dirty="0"/>
          </a:p>
        </p:txBody>
      </p:sp>
      <p:sp>
        <p:nvSpPr>
          <p:cNvPr id="3" name="Subtitle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US" dirty="0"/>
          </a:p>
        </p:txBody>
      </p:sp>
      <p:sp>
        <p:nvSpPr>
          <p:cNvPr id="16" name="Date Placeholder 15"/>
          <p:cNvSpPr>
            <a:spLocks noGrp="1"/>
          </p:cNvSpPr>
          <p:nvPr>
            <p:ph type="dt" sz="half" idx="10"/>
            <p:custDataLst>
              <p:tags r:id="rId4"/>
            </p:custDataLst>
          </p:nvPr>
        </p:nvSpPr>
        <p:spPr/>
        <p:txBody>
          <a:bodyPr/>
          <a:lstStyle/>
          <a:p>
            <a:fld id="{760FBDFE-C587-4B4C-A407-44438C67B59E}" type="datetimeFigureOut">
              <a:rPr lang="en-US" smtClean="0"/>
            </a:fld>
            <a:endParaRPr lang="en-US"/>
          </a:p>
        </p:txBody>
      </p:sp>
      <p:sp>
        <p:nvSpPr>
          <p:cNvPr id="17" name="Footer Placeholder 16"/>
          <p:cNvSpPr>
            <a:spLocks noGrp="1"/>
          </p:cNvSpPr>
          <p:nvPr>
            <p:ph type="ftr" sz="quarter" idx="11"/>
            <p:custDataLst>
              <p:tags r:id="rId5"/>
            </p:custDataLst>
          </p:nvPr>
        </p:nvSpPr>
        <p:spPr/>
        <p:txBody>
          <a:bodyPr/>
          <a:lstStyle/>
          <a:p>
            <a:endParaRPr lang="en-US" dirty="0"/>
          </a:p>
        </p:txBody>
      </p:sp>
      <p:sp>
        <p:nvSpPr>
          <p:cNvPr id="18" name="Slide Number Placeholder 17"/>
          <p:cNvSpPr>
            <a:spLocks noGrp="1"/>
          </p:cNvSpPr>
          <p:nvPr>
            <p:ph type="sldNum" sz="quarter" idx="12"/>
            <p:custDataLst>
              <p:tags r:id="rId6"/>
            </p:custDataLst>
          </p:nvPr>
        </p:nvSpPr>
        <p:spPr/>
        <p:txBody>
          <a:bodyPr/>
          <a:lstStyle/>
          <a:p>
            <a:fld id="{49AE70B2-8BF9-45C0-BB95-33D1B9D3A854}" type="slidenum">
              <a:rPr lang="en-US" smtClean="0"/>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3" name="Date Placeholder 2"/>
          <p:cNvSpPr>
            <a:spLocks noGrp="1"/>
          </p:cNvSpPr>
          <p:nvPr>
            <p:ph type="dt" sz="half" idx="10"/>
            <p:custDataLst>
              <p:tags r:id="rId2"/>
            </p:custDataLst>
          </p:nvPr>
        </p:nvSpPr>
        <p:spPr/>
        <p:txBody>
          <a:bodyPr/>
          <a:lstStyle/>
          <a:p>
            <a:fld id="{760FBDFE-C587-4B4C-A407-44438C67B59E}" type="datetimeFigureOut">
              <a:rPr lang="en-US" smtClean="0"/>
            </a:fld>
            <a:endParaRPr lang="en-US"/>
          </a:p>
        </p:txBody>
      </p:sp>
      <p:sp>
        <p:nvSpPr>
          <p:cNvPr id="4" name="Footer Placeholder 3"/>
          <p:cNvSpPr>
            <a:spLocks noGrp="1"/>
          </p:cNvSpPr>
          <p:nvPr>
            <p:ph type="ftr" sz="quarter" idx="11"/>
            <p:custDataLst>
              <p:tags r:id="rId3"/>
            </p:custDataLst>
          </p:nvPr>
        </p:nvSpPr>
        <p:spPr/>
        <p:txBody>
          <a:bodyPr/>
          <a:lstStyle/>
          <a:p>
            <a:endParaRPr lang="en-US"/>
          </a:p>
        </p:txBody>
      </p:sp>
      <p:sp>
        <p:nvSpPr>
          <p:cNvPr id="5" name="Slide Number Placeholder 4"/>
          <p:cNvSpPr>
            <a:spLocks noGrp="1"/>
          </p:cNvSpPr>
          <p:nvPr>
            <p:ph type="sldNum" sz="quarter" idx="12"/>
            <p:custDataLst>
              <p:tags r:id="rId4"/>
            </p:custDataLst>
          </p:nvPr>
        </p:nvSpPr>
        <p:spPr/>
        <p:txBody>
          <a:bodyPr/>
          <a:lstStyle/>
          <a:p>
            <a:fld id="{49AE70B2-8BF9-45C0-BB95-33D1B9D3A854}" type="slidenum">
              <a:rPr lang="en-US" smtClean="0"/>
            </a:fld>
            <a:endParaRPr lang="en-US"/>
          </a:p>
        </p:txBody>
      </p:sp>
      <p:sp>
        <p:nvSpPr>
          <p:cNvPr id="7" name="Content Placeholder 6"/>
          <p:cNvSpPr>
            <a:spLocks noGrp="1"/>
          </p:cNvSpPr>
          <p:nvPr>
            <p:ph sz="quarter" idx="13"/>
            <p:custDataLst>
              <p:tags r:id="rId5"/>
            </p:custDataLst>
          </p:nvPr>
        </p:nvSpPr>
        <p:spPr>
          <a:xfrm>
            <a:off x="608400" y="774000"/>
            <a:ext cx="10972800" cy="5482800"/>
          </a:xfrm>
        </p:spPr>
        <p:txBody>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Last Slide">
    <p:spTree>
      <p:nvGrpSpPr>
        <p:cNvPr id="1" name=""/>
        <p:cNvGrpSpPr/>
        <p:nvPr/>
      </p:nvGrpSpPr>
      <p:grpSpPr>
        <a:xfrm>
          <a:off x="0" y="0"/>
          <a:ext cx="0" cy="0"/>
          <a:chOff x="0" y="0"/>
          <a:chExt cx="0" cy="0"/>
        </a:xfrm>
      </p:grpSpPr>
      <p:sp>
        <p:nvSpPr>
          <p:cNvPr id="3" name="Date Placeholder 2"/>
          <p:cNvSpPr>
            <a:spLocks noGrp="1"/>
          </p:cNvSpPr>
          <p:nvPr>
            <p:ph type="dt" sz="half" idx="10"/>
            <p:custDataLst>
              <p:tags r:id="rId2"/>
            </p:custDataLst>
          </p:nvPr>
        </p:nvSpPr>
        <p:spPr/>
        <p:txBody>
          <a:bodyPr/>
          <a:lstStyle/>
          <a:p>
            <a:fld id="{760FBDFE-C587-4B4C-A407-44438C67B59E}" type="datetimeFigureOut">
              <a:rPr lang="en-US" smtClean="0"/>
            </a:fld>
            <a:endParaRPr lang="en-US"/>
          </a:p>
        </p:txBody>
      </p:sp>
      <p:sp>
        <p:nvSpPr>
          <p:cNvPr id="4" name="Footer Placeholder 3"/>
          <p:cNvSpPr>
            <a:spLocks noGrp="1"/>
          </p:cNvSpPr>
          <p:nvPr>
            <p:ph type="ftr" sz="quarter" idx="11"/>
            <p:custDataLst>
              <p:tags r:id="rId3"/>
            </p:custDataLst>
          </p:nvPr>
        </p:nvSpPr>
        <p:spPr/>
        <p:txBody>
          <a:bodyPr/>
          <a:lstStyle/>
          <a:p>
            <a:endParaRPr lang="en-US"/>
          </a:p>
        </p:txBody>
      </p:sp>
      <p:sp>
        <p:nvSpPr>
          <p:cNvPr id="5" name="Slide Number Placeholder 4"/>
          <p:cNvSpPr>
            <a:spLocks noGrp="1"/>
          </p:cNvSpPr>
          <p:nvPr>
            <p:ph type="sldNum" sz="quarter" idx="12"/>
            <p:custDataLst>
              <p:tags r:id="rId4"/>
            </p:custDataLst>
          </p:nvPr>
        </p:nvSpPr>
        <p:spPr/>
        <p:txBody>
          <a:bodyPr/>
          <a:lstStyle/>
          <a:p>
            <a:fld id="{49AE70B2-8BF9-45C0-BB95-33D1B9D3A854}" type="slidenum">
              <a:rPr lang="en-US" smtClean="0"/>
            </a:fld>
            <a:endParaRPr lang="en-US"/>
          </a:p>
        </p:txBody>
      </p:sp>
      <p:sp>
        <p:nvSpPr>
          <p:cNvPr id="2" name="Title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en-US" smtClean="0"/>
              <a:t>Click to edit title</a:t>
            </a:r>
            <a:endParaRPr lang="en-US"/>
          </a:p>
        </p:txBody>
      </p:sp>
      <p:sp>
        <p:nvSpPr>
          <p:cNvPr id="7" name="Text Placeholder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en-US" dirty="0"/>
              <a:t>Click to edit Master text styles</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760FBDFE-C587-4B4C-A407-44438C67B59E}" type="datetimeFigureOut">
              <a:rPr lang="en-US" smtClean="0"/>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9AE70B2-8BF9-45C0-BB95-33D1B9D3A854}" type="slidenum">
              <a:rPr lang="en-US" smtClean="0"/>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en-US" smtClean="0"/>
              <a:t>Click to edit Master title style</a:t>
            </a:r>
            <a:endParaRPr lang="en-US"/>
          </a:p>
        </p:txBody>
      </p:sp>
      <p:sp>
        <p:nvSpPr>
          <p:cNvPr id="3" name="Content Placeholder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custDataLst>
              <p:tags r:id="rId4"/>
            </p:custDataLst>
          </p:nvPr>
        </p:nvSpPr>
        <p:spPr/>
        <p:txBody>
          <a:bodyPr/>
          <a:lstStyle/>
          <a:p>
            <a:fld id="{760FBDFE-C587-4B4C-A407-44438C67B59E}" type="datetimeFigureOut">
              <a:rPr lang="en-US" smtClean="0"/>
            </a:fld>
            <a:endParaRPr lang="en-US"/>
          </a:p>
        </p:txBody>
      </p:sp>
      <p:sp>
        <p:nvSpPr>
          <p:cNvPr id="5" name="Footer Placeholder 4"/>
          <p:cNvSpPr>
            <a:spLocks noGrp="1"/>
          </p:cNvSpPr>
          <p:nvPr>
            <p:ph type="ftr" sz="quarter" idx="11"/>
            <p:custDataLst>
              <p:tags r:id="rId5"/>
            </p:custDataLst>
          </p:nvPr>
        </p:nvSpPr>
        <p:spPr/>
        <p:txBody>
          <a:bodyPr/>
          <a:lstStyle/>
          <a:p>
            <a:endParaRPr lang="en-US"/>
          </a:p>
        </p:txBody>
      </p:sp>
      <p:sp>
        <p:nvSpPr>
          <p:cNvPr id="6" name="Slide Number Placeholder 5"/>
          <p:cNvSpPr>
            <a:spLocks noGrp="1"/>
          </p:cNvSpPr>
          <p:nvPr>
            <p:ph type="sldNum" sz="quarter" idx="12"/>
            <p:custDataLst>
              <p:tags r:id="rId6"/>
            </p:custDataLst>
          </p:nvPr>
        </p:nvSpPr>
        <p:spPr/>
        <p:txBody>
          <a:bodyPr/>
          <a:lstStyle/>
          <a:p>
            <a:fld id="{49AE70B2-8BF9-45C0-BB95-33D1B9D3A854}"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en-US" dirty="0"/>
              <a:t>Click to edit title</a:t>
            </a:r>
            <a:endParaRPr lang="en-US" dirty="0"/>
          </a:p>
        </p:txBody>
      </p:sp>
      <p:sp>
        <p:nvSpPr>
          <p:cNvPr id="3" name="Text Placeholder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text</a:t>
            </a:r>
            <a:endParaRPr lang="en-US" dirty="0"/>
          </a:p>
        </p:txBody>
      </p:sp>
      <p:sp>
        <p:nvSpPr>
          <p:cNvPr id="4" name="Date Placeholder 3"/>
          <p:cNvSpPr>
            <a:spLocks noGrp="1"/>
          </p:cNvSpPr>
          <p:nvPr>
            <p:ph type="dt" sz="half" idx="10"/>
            <p:custDataLst>
              <p:tags r:id="rId4"/>
            </p:custDataLst>
          </p:nvPr>
        </p:nvSpPr>
        <p:spPr/>
        <p:txBody>
          <a:bodyPr/>
          <a:lstStyle/>
          <a:p>
            <a:fld id="{760FBDFE-C587-4B4C-A407-44438C67B59E}" type="datetimeFigureOut">
              <a:rPr lang="en-US" smtClean="0"/>
            </a:fld>
            <a:endParaRPr lang="en-US"/>
          </a:p>
        </p:txBody>
      </p:sp>
      <p:sp>
        <p:nvSpPr>
          <p:cNvPr id="5" name="Footer Placeholder 4"/>
          <p:cNvSpPr>
            <a:spLocks noGrp="1"/>
          </p:cNvSpPr>
          <p:nvPr>
            <p:ph type="ftr" sz="quarter" idx="11"/>
            <p:custDataLst>
              <p:tags r:id="rId5"/>
            </p:custDataLst>
          </p:nvPr>
        </p:nvSpPr>
        <p:spPr/>
        <p:txBody>
          <a:bodyPr/>
          <a:lstStyle/>
          <a:p>
            <a:endParaRPr lang="en-US"/>
          </a:p>
        </p:txBody>
      </p:sp>
      <p:sp>
        <p:nvSpPr>
          <p:cNvPr id="6" name="Slide Number Placeholder 5"/>
          <p:cNvSpPr>
            <a:spLocks noGrp="1"/>
          </p:cNvSpPr>
          <p:nvPr>
            <p:ph type="sldNum" sz="quarter" idx="12"/>
            <p:custDataLst>
              <p:tags r:id="rId6"/>
            </p:custDataLst>
          </p:nvPr>
        </p:nvSpPr>
        <p:spPr/>
        <p:txBody>
          <a:bodyPr/>
          <a:lstStyle/>
          <a:p>
            <a:fld id="{49AE70B2-8BF9-45C0-BB95-33D1B9D3A854}"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en-US" smtClean="0"/>
              <a:t>Click to edit Master title style</a:t>
            </a:r>
            <a:endParaRPr lang="en-US"/>
          </a:p>
        </p:txBody>
      </p:sp>
      <p:sp>
        <p:nvSpPr>
          <p:cNvPr id="3" name="Content Placeholder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5" name="Date Placeholder 4"/>
          <p:cNvSpPr>
            <a:spLocks noGrp="1"/>
          </p:cNvSpPr>
          <p:nvPr>
            <p:ph type="dt" sz="half" idx="10"/>
            <p:custDataLst>
              <p:tags r:id="rId5"/>
            </p:custDataLst>
          </p:nvPr>
        </p:nvSpPr>
        <p:spPr/>
        <p:txBody>
          <a:bodyPr/>
          <a:lstStyle/>
          <a:p>
            <a:fld id="{760FBDFE-C587-4B4C-A407-44438C67B59E}" type="datetimeFigureOut">
              <a:rPr lang="en-US" smtClean="0"/>
            </a:fld>
            <a:endParaRPr lang="en-US"/>
          </a:p>
        </p:txBody>
      </p:sp>
      <p:sp>
        <p:nvSpPr>
          <p:cNvPr id="6" name="Footer Placeholder 5"/>
          <p:cNvSpPr>
            <a:spLocks noGrp="1"/>
          </p:cNvSpPr>
          <p:nvPr>
            <p:ph type="ftr" sz="quarter" idx="11"/>
            <p:custDataLst>
              <p:tags r:id="rId6"/>
            </p:custDataLst>
          </p:nvPr>
        </p:nvSpPr>
        <p:spPr/>
        <p:txBody>
          <a:bodyPr/>
          <a:lstStyle/>
          <a:p>
            <a:endParaRPr lang="en-US"/>
          </a:p>
        </p:txBody>
      </p:sp>
      <p:sp>
        <p:nvSpPr>
          <p:cNvPr id="7" name="Slide Number Placeholder 6"/>
          <p:cNvSpPr>
            <a:spLocks noGrp="1"/>
          </p:cNvSpPr>
          <p:nvPr>
            <p:ph type="sldNum" sz="quarter" idx="12"/>
            <p:custDataLst>
              <p:tags r:id="rId7"/>
            </p:custDataLst>
          </p:nvPr>
        </p:nvSpPr>
        <p:spPr/>
        <p:txBody>
          <a:bodyPr/>
          <a:lstStyle/>
          <a:p>
            <a:fld id="{49AE70B2-8BF9-45C0-BB95-33D1B9D3A854}"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en-US" smtClean="0"/>
              <a:t>Click to edit Master title style</a:t>
            </a:r>
            <a:endParaRPr lang="en-US"/>
          </a:p>
        </p:txBody>
      </p:sp>
      <p:sp>
        <p:nvSpPr>
          <p:cNvPr id="3" name="Text Placeholder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text</a:t>
            </a:r>
            <a:endParaRPr lang="en-US" dirty="0"/>
          </a:p>
        </p:txBody>
      </p:sp>
      <p:sp>
        <p:nvSpPr>
          <p:cNvPr id="4" name="Content Placeholder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text</a:t>
            </a:r>
            <a:endParaRPr lang="en-US"/>
          </a:p>
        </p:txBody>
      </p:sp>
      <p:sp>
        <p:nvSpPr>
          <p:cNvPr id="6" name="Content Placeholder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custDataLst>
              <p:tags r:id="rId7"/>
            </p:custDataLst>
          </p:nvPr>
        </p:nvSpPr>
        <p:spPr/>
        <p:txBody>
          <a:bodyPr/>
          <a:lstStyle/>
          <a:p>
            <a:fld id="{760FBDFE-C587-4B4C-A407-44438C67B59E}" type="datetimeFigureOut">
              <a:rPr lang="en-US" smtClean="0"/>
            </a:fld>
            <a:endParaRPr lang="en-US"/>
          </a:p>
        </p:txBody>
      </p:sp>
      <p:sp>
        <p:nvSpPr>
          <p:cNvPr id="8" name="Footer Placeholder 7"/>
          <p:cNvSpPr>
            <a:spLocks noGrp="1"/>
          </p:cNvSpPr>
          <p:nvPr>
            <p:ph type="ftr" sz="quarter" idx="11"/>
            <p:custDataLst>
              <p:tags r:id="rId8"/>
            </p:custDataLst>
          </p:nvPr>
        </p:nvSpPr>
        <p:spPr/>
        <p:txBody>
          <a:bodyPr/>
          <a:lstStyle/>
          <a:p>
            <a:endParaRPr lang="en-US"/>
          </a:p>
        </p:txBody>
      </p:sp>
      <p:sp>
        <p:nvSpPr>
          <p:cNvPr id="9" name="Slide Number Placeholder 8"/>
          <p:cNvSpPr>
            <a:spLocks noGrp="1"/>
          </p:cNvSpPr>
          <p:nvPr>
            <p:ph type="sldNum" sz="quarter" idx="12"/>
            <p:custDataLst>
              <p:tags r:id="rId9"/>
            </p:custDataLst>
          </p:nvPr>
        </p:nvSpPr>
        <p:spPr/>
        <p:txBody>
          <a:bodyPr/>
          <a:lstStyle/>
          <a:p>
            <a:fld id="{49AE70B2-8BF9-45C0-BB95-33D1B9D3A854}"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en-US" smtClean="0"/>
              <a:t>Click to edit Master title style</a:t>
            </a:r>
            <a:endParaRPr lang="en-US"/>
          </a:p>
        </p:txBody>
      </p:sp>
      <p:sp>
        <p:nvSpPr>
          <p:cNvPr id="3" name="Date Placeholder 2"/>
          <p:cNvSpPr>
            <a:spLocks noGrp="1"/>
          </p:cNvSpPr>
          <p:nvPr>
            <p:ph type="dt" sz="half" idx="10"/>
            <p:custDataLst>
              <p:tags r:id="rId3"/>
            </p:custDataLst>
          </p:nvPr>
        </p:nvSpPr>
        <p:spPr/>
        <p:txBody>
          <a:bodyPr/>
          <a:lstStyle/>
          <a:p>
            <a:fld id="{760FBDFE-C587-4B4C-A407-44438C67B59E}" type="datetimeFigureOut">
              <a:rPr lang="en-US" smtClean="0"/>
            </a:fld>
            <a:endParaRPr lang="en-US"/>
          </a:p>
        </p:txBody>
      </p:sp>
      <p:sp>
        <p:nvSpPr>
          <p:cNvPr id="4" name="Footer Placeholder 3"/>
          <p:cNvSpPr>
            <a:spLocks noGrp="1"/>
          </p:cNvSpPr>
          <p:nvPr>
            <p:ph type="ftr" sz="quarter" idx="11"/>
            <p:custDataLst>
              <p:tags r:id="rId4"/>
            </p:custDataLst>
          </p:nvPr>
        </p:nvSpPr>
        <p:spPr/>
        <p:txBody>
          <a:bodyPr/>
          <a:lstStyle/>
          <a:p>
            <a:endParaRPr lang="en-US"/>
          </a:p>
        </p:txBody>
      </p:sp>
      <p:sp>
        <p:nvSpPr>
          <p:cNvPr id="5" name="Slide Number Placeholder 4"/>
          <p:cNvSpPr>
            <a:spLocks noGrp="1"/>
          </p:cNvSpPr>
          <p:nvPr>
            <p:ph type="sldNum" sz="quarter" idx="12"/>
            <p:custDataLst>
              <p:tags r:id="rId5"/>
            </p:custDataLst>
          </p:nvPr>
        </p:nvSpPr>
        <p:spPr/>
        <p:txBody>
          <a:bodyPr/>
          <a:lstStyle/>
          <a:p>
            <a:fld id="{49AE70B2-8BF9-45C0-BB95-33D1B9D3A854}"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custDataLst>
              <p:tags r:id="rId2"/>
            </p:custDataLst>
          </p:nvPr>
        </p:nvSpPr>
        <p:spPr/>
        <p:txBody>
          <a:bodyPr/>
          <a:lstStyle/>
          <a:p>
            <a:fld id="{760FBDFE-C587-4B4C-A407-44438C67B59E}" type="datetimeFigureOut">
              <a:rPr lang="en-US" smtClean="0"/>
            </a:fld>
            <a:endParaRPr lang="en-US"/>
          </a:p>
        </p:txBody>
      </p:sp>
      <p:sp>
        <p:nvSpPr>
          <p:cNvPr id="3" name="Footer Placeholder 2"/>
          <p:cNvSpPr>
            <a:spLocks noGrp="1"/>
          </p:cNvSpPr>
          <p:nvPr>
            <p:ph type="ftr" sz="quarter" idx="11"/>
            <p:custDataLst>
              <p:tags r:id="rId3"/>
            </p:custDataLst>
          </p:nvPr>
        </p:nvSpPr>
        <p:spPr/>
        <p:txBody>
          <a:bodyPr/>
          <a:lstStyle/>
          <a:p>
            <a:endParaRPr lang="en-US"/>
          </a:p>
        </p:txBody>
      </p:sp>
      <p:sp>
        <p:nvSpPr>
          <p:cNvPr id="4" name="Slide Number Placeholder 3"/>
          <p:cNvSpPr>
            <a:spLocks noGrp="1"/>
          </p:cNvSpPr>
          <p:nvPr>
            <p:ph type="sldNum" sz="quarter" idx="12"/>
            <p:custDataLst>
              <p:tags r:id="rId4"/>
            </p:custDataLst>
          </p:nvPr>
        </p:nvSpPr>
        <p:spPr/>
        <p:txBody>
          <a:bodyPr/>
          <a:lstStyle/>
          <a:p>
            <a:fld id="{49AE70B2-8BF9-45C0-BB95-33D1B9D3A854}"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en-US"/>
          </a:p>
        </p:txBody>
      </p:sp>
      <p:sp>
        <p:nvSpPr>
          <p:cNvPr id="4" name="Text Placeholder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en-US" smtClean="0"/>
              <a:t>Click to edit Master text styles</a:t>
            </a:r>
            <a:endParaRPr lang="en-US"/>
          </a:p>
        </p:txBody>
      </p:sp>
      <p:sp>
        <p:nvSpPr>
          <p:cNvPr id="5" name="Date Placeholder 4"/>
          <p:cNvSpPr>
            <a:spLocks noGrp="1"/>
          </p:cNvSpPr>
          <p:nvPr>
            <p:ph type="dt" sz="half" idx="10"/>
            <p:custDataLst>
              <p:tags r:id="rId4"/>
            </p:custDataLst>
          </p:nvPr>
        </p:nvSpPr>
        <p:spPr/>
        <p:txBody>
          <a:bodyPr/>
          <a:lstStyle/>
          <a:p>
            <a:fld id="{9EFD9D74-47D9-4702-A33C-335B63B48DBF}" type="datetimeFigureOut">
              <a:rPr lang="en-US" smtClean="0"/>
            </a:fld>
            <a:endParaRPr lang="en-US" dirty="0"/>
          </a:p>
        </p:txBody>
      </p:sp>
      <p:sp>
        <p:nvSpPr>
          <p:cNvPr id="6" name="Footer Placeholder 5"/>
          <p:cNvSpPr>
            <a:spLocks noGrp="1"/>
          </p:cNvSpPr>
          <p:nvPr>
            <p:ph type="ftr" sz="quarter" idx="11"/>
            <p:custDataLst>
              <p:tags r:id="rId5"/>
            </p:custDataLst>
          </p:nvPr>
        </p:nvSpPr>
        <p:spPr/>
        <p:txBody>
          <a:bodyPr/>
          <a:lstStyle/>
          <a:p>
            <a:endParaRPr lang="en-US" dirty="0"/>
          </a:p>
        </p:txBody>
      </p:sp>
      <p:sp>
        <p:nvSpPr>
          <p:cNvPr id="7" name="Slide Number Placeholder 6"/>
          <p:cNvSpPr>
            <a:spLocks noGrp="1"/>
          </p:cNvSpPr>
          <p:nvPr>
            <p:ph type="sldNum" sz="quarter" idx="12"/>
            <p:custDataLst>
              <p:tags r:id="rId6"/>
            </p:custDataLst>
          </p:nvPr>
        </p:nvSpPr>
        <p:spPr/>
        <p:txBody>
          <a:bodyPr/>
          <a:lstStyle/>
          <a:p>
            <a:fld id="{FABC47A4-756D-490B-A52F-7D9E2C9FC05F}" type="slidenum">
              <a:rPr lang="en-US" smtClean="0"/>
            </a:fld>
            <a:endParaRPr lang="en-US"/>
          </a:p>
        </p:txBody>
      </p:sp>
      <p:sp>
        <p:nvSpPr>
          <p:cNvPr id="9" name="Title 8"/>
          <p:cNvSpPr>
            <a:spLocks noGrp="1"/>
          </p:cNvSpPr>
          <p:nvPr>
            <p:ph type="title"/>
            <p:custDataLst>
              <p:tags r:id="rId7"/>
            </p:custDataLst>
          </p:nvPr>
        </p:nvSpPr>
        <p:spPr/>
        <p:txBody>
          <a:bodyPr/>
          <a:p>
            <a:r>
              <a:rPr lang="en-US"/>
              <a:t>Click to edit Master title style</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en-US" smtClean="0"/>
              <a:t>Click to edit title</a:t>
            </a:r>
            <a:endParaRPr lang="en-US"/>
          </a:p>
        </p:txBody>
      </p:sp>
      <p:sp>
        <p:nvSpPr>
          <p:cNvPr id="3" name="Vertical Text Placeholder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Date Placeholder 3"/>
          <p:cNvSpPr>
            <a:spLocks noGrp="1"/>
          </p:cNvSpPr>
          <p:nvPr>
            <p:ph type="dt" sz="half" idx="10"/>
            <p:custDataLst>
              <p:tags r:id="rId4"/>
            </p:custDataLst>
          </p:nvPr>
        </p:nvSpPr>
        <p:spPr/>
        <p:txBody>
          <a:bodyPr/>
          <a:lstStyle/>
          <a:p>
            <a:fld id="{760FBDFE-C587-4B4C-A407-44438C67B59E}" type="datetimeFigureOut">
              <a:rPr lang="en-US" smtClean="0"/>
            </a:fld>
            <a:endParaRPr lang="en-US"/>
          </a:p>
        </p:txBody>
      </p:sp>
      <p:sp>
        <p:nvSpPr>
          <p:cNvPr id="5" name="Footer Placeholder 4"/>
          <p:cNvSpPr>
            <a:spLocks noGrp="1"/>
          </p:cNvSpPr>
          <p:nvPr>
            <p:ph type="ftr" sz="quarter" idx="11"/>
            <p:custDataLst>
              <p:tags r:id="rId5"/>
            </p:custDataLst>
          </p:nvPr>
        </p:nvSpPr>
        <p:spPr/>
        <p:txBody>
          <a:bodyPr/>
          <a:lstStyle/>
          <a:p>
            <a:endParaRPr lang="en-US"/>
          </a:p>
        </p:txBody>
      </p:sp>
      <p:sp>
        <p:nvSpPr>
          <p:cNvPr id="6" name="Slide Number Placeholder 5"/>
          <p:cNvSpPr>
            <a:spLocks noGrp="1"/>
          </p:cNvSpPr>
          <p:nvPr>
            <p:ph type="sldNum" sz="quarter" idx="12"/>
            <p:custDataLst>
              <p:tags r:id="rId6"/>
            </p:custDataLst>
          </p:nvPr>
        </p:nvSpPr>
        <p:spPr/>
        <p:txBody>
          <a:bodyPr/>
          <a:lstStyle/>
          <a:p>
            <a:fld id="{49AE70B2-8BF9-45C0-BB95-33D1B9D3A854}"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9" Type="http://schemas.openxmlformats.org/officeDocument/2006/relationships/theme" Target="../theme/theme1.xml"/><Relationship Id="rId18" Type="http://schemas.openxmlformats.org/officeDocument/2006/relationships/tags" Target="../tags/tag62.xml"/><Relationship Id="rId17" Type="http://schemas.openxmlformats.org/officeDocument/2006/relationships/tags" Target="../tags/tag61.xml"/><Relationship Id="rId16" Type="http://schemas.openxmlformats.org/officeDocument/2006/relationships/tags" Target="../tags/tag60.xml"/><Relationship Id="rId15" Type="http://schemas.openxmlformats.org/officeDocument/2006/relationships/tags" Target="../tags/tag59.xml"/><Relationship Id="rId14" Type="http://schemas.openxmlformats.org/officeDocument/2006/relationships/tags" Target="../tags/tag58.xml"/><Relationship Id="rId13" Type="http://schemas.openxmlformats.org/officeDocument/2006/relationships/tags" Target="../tags/tag57.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a:xfrm>
            <a:off x="608400" y="608400"/>
            <a:ext cx="10969200" cy="705600"/>
          </a:xfrm>
          <a:prstGeom prst="rect">
            <a:avLst/>
          </a:prstGeom>
        </p:spPr>
        <p:txBody>
          <a:bodyPr vert="horz" lIns="90170" tIns="46990" rIns="90170" bIns="46990" rtlCol="0" anchor="ctr" anchorCtr="0">
            <a:normAutofit/>
          </a:bodyPr>
          <a:lstStyle/>
          <a:p>
            <a:r>
              <a:rPr lang="en-US" dirty="0"/>
              <a:t>Click to edit Master title style</a:t>
            </a:r>
            <a:endParaRPr lang="en-US" dirty="0"/>
          </a:p>
        </p:txBody>
      </p:sp>
      <p:sp>
        <p:nvSpPr>
          <p:cNvPr id="3" name="Text Placeholder 2"/>
          <p:cNvSpPr>
            <a:spLocks noGrp="1"/>
          </p:cNvSpPr>
          <p:nvPr>
            <p:ph type="body" idx="1"/>
            <p:custDataLst>
              <p:tags r:id="rId14"/>
            </p:custDataLst>
          </p:nvPr>
        </p:nvSpPr>
        <p:spPr>
          <a:xfrm>
            <a:off x="608400" y="1490400"/>
            <a:ext cx="10969200" cy="4759200"/>
          </a:xfrm>
          <a:prstGeom prst="rect">
            <a:avLst/>
          </a:prstGeom>
        </p:spPr>
        <p:txBody>
          <a:bodyPr vert="horz" lIns="90000" tIns="46800" rIns="90000" bIns="46800" rtlCol="0">
            <a:normAutofit/>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Date Placeholder 3"/>
          <p:cNvSpPr>
            <a:spLocks noGrp="1"/>
          </p:cNvSpPr>
          <p:nvPr>
            <p:ph type="dt" sz="half" idx="2"/>
            <p:custDataLst>
              <p:tags r:id="rId15"/>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en-US" smtClean="0"/>
            </a:fld>
            <a:endParaRPr lang="en-US"/>
          </a:p>
        </p:txBody>
      </p:sp>
      <p:sp>
        <p:nvSpPr>
          <p:cNvPr id="5" name="Footer Placeholder 4"/>
          <p:cNvSpPr>
            <a:spLocks noGrp="1"/>
          </p:cNvSpPr>
          <p:nvPr>
            <p:ph type="ftr" sz="quarter" idx="3"/>
            <p:custDataLst>
              <p:tags r:id="rId16"/>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en-US" smtClean="0"/>
            </a:fld>
            <a:endParaRPr lang="en-US" dirty="0"/>
          </a:p>
        </p:txBody>
      </p:sp>
    </p:spTree>
    <p:custDataLst>
      <p:tags r:id="rId18"/>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Diagonal Corners Rounded Rectangle 3"/>
          <p:cNvSpPr/>
          <p:nvPr/>
        </p:nvSpPr>
        <p:spPr>
          <a:xfrm>
            <a:off x="3267075" y="617220"/>
            <a:ext cx="6438900" cy="4886960"/>
          </a:xfrm>
          <a:prstGeom prst="round2Diag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en-US" sz="4800" b="1">
              <a:solidFill>
                <a:schemeClr val="tx1"/>
              </a:solidFill>
              <a:latin typeface="NikoshBAN" panose="02000000000000000000" charset="0"/>
              <a:cs typeface="NikoshBAN" panose="02000000000000000000" charset="0"/>
            </a:endParaRPr>
          </a:p>
          <a:p>
            <a:pPr algn="ctr"/>
            <a:endParaRPr lang="en-US" sz="4800" b="1">
              <a:solidFill>
                <a:schemeClr val="tx1"/>
              </a:solidFill>
              <a:latin typeface="NikoshBAN" panose="02000000000000000000" charset="0"/>
              <a:cs typeface="NikoshBAN" panose="02000000000000000000" charset="0"/>
            </a:endParaRPr>
          </a:p>
          <a:p>
            <a:pPr algn="ctr"/>
            <a:endParaRPr lang="en-US" sz="2400" b="1">
              <a:solidFill>
                <a:schemeClr val="tx1"/>
              </a:solidFill>
              <a:latin typeface="NikoshBAN" panose="02000000000000000000" charset="0"/>
              <a:cs typeface="NikoshBAN" panose="02000000000000000000" charset="0"/>
            </a:endParaRPr>
          </a:p>
          <a:p>
            <a:pPr algn="ctr"/>
            <a:endParaRPr lang="en-US" sz="2400" b="1">
              <a:solidFill>
                <a:schemeClr val="tx1"/>
              </a:solidFill>
              <a:latin typeface="NikoshBAN" panose="02000000000000000000" charset="0"/>
              <a:cs typeface="NikoshBAN" panose="02000000000000000000" charset="0"/>
            </a:endParaRPr>
          </a:p>
          <a:p>
            <a:pPr algn="ctr"/>
            <a:r>
              <a:rPr lang="en-US" altLang="en-US" sz="3600" b="1">
                <a:solidFill>
                  <a:schemeClr val="accent2"/>
                </a:solidFill>
                <a:latin typeface="NikoshBAN" panose="02000000000000000000" charset="0"/>
                <a:cs typeface="NikoshBAN" panose="02000000000000000000" charset="0"/>
              </a:rPr>
              <a:t>আসসালামু আলাইকুম</a:t>
            </a:r>
            <a:endParaRPr lang="en-US" sz="3600" b="1">
              <a:solidFill>
                <a:schemeClr val="accent2"/>
              </a:solidFill>
              <a:latin typeface="NikoshBAN" panose="02000000000000000000" charset="0"/>
              <a:cs typeface="NikoshBAN" panose="02000000000000000000" charset="0"/>
            </a:endParaRPr>
          </a:p>
          <a:p>
            <a:pPr algn="ctr"/>
            <a:r>
              <a:rPr lang="en-US" sz="3600" b="1">
                <a:solidFill>
                  <a:schemeClr val="accent2"/>
                </a:solidFill>
                <a:latin typeface="NikoshBAN" panose="02000000000000000000" charset="0"/>
                <a:cs typeface="NikoshBAN" panose="02000000000000000000" charset="0"/>
              </a:rPr>
              <a:t>আজকের সন্ধি ক্লাসে সবাইকে</a:t>
            </a:r>
            <a:r>
              <a:rPr lang="en-US" altLang="en-US" sz="3600" b="1">
                <a:solidFill>
                  <a:schemeClr val="accent2"/>
                </a:solidFill>
                <a:latin typeface="NikoshBAN" panose="02000000000000000000" charset="0"/>
                <a:cs typeface="NikoshBAN" panose="02000000000000000000" charset="0"/>
              </a:rPr>
              <a:t> স্বাগতম</a:t>
            </a:r>
            <a:endParaRPr lang="en-US" sz="3600" b="1">
              <a:solidFill>
                <a:schemeClr val="tx1"/>
              </a:solidFill>
              <a:latin typeface="NikoshBAN" panose="02000000000000000000" charset="0"/>
              <a:cs typeface="NikoshBAN" panose="02000000000000000000" charset="0"/>
            </a:endParaRPr>
          </a:p>
          <a:p>
            <a:pPr algn="ctr"/>
            <a:endParaRPr lang="en-US" sz="4800" b="1">
              <a:solidFill>
                <a:schemeClr val="tx1"/>
              </a:solidFill>
              <a:latin typeface="NikoshBAN" panose="02000000000000000000" charset="0"/>
              <a:cs typeface="NikoshBAN" panose="02000000000000000000" charset="0"/>
            </a:endParaRPr>
          </a:p>
          <a:p>
            <a:pPr algn="ctr"/>
            <a:endParaRPr lang="en-US" sz="4800" b="1">
              <a:solidFill>
                <a:schemeClr val="tx1"/>
              </a:solidFill>
              <a:latin typeface="NikoshBAN" panose="02000000000000000000" charset="0"/>
              <a:cs typeface="NikoshBAN" panose="02000000000000000000" charset="0"/>
            </a:endParaRPr>
          </a:p>
          <a:p>
            <a:pPr algn="ctr"/>
            <a:endParaRPr lang="en-US" sz="4800" b="1">
              <a:solidFill>
                <a:schemeClr val="tx1"/>
              </a:solidFill>
              <a:latin typeface="NikoshBAN" panose="02000000000000000000" charset="0"/>
              <a:cs typeface="NikoshBAN" panose="02000000000000000000" charset="0"/>
            </a:endParaRPr>
          </a:p>
          <a:p>
            <a:pPr algn="ctr"/>
            <a:r>
              <a:rPr lang="en-US" sz="4800" b="1">
                <a:solidFill>
                  <a:schemeClr val="tx1"/>
                </a:solidFill>
                <a:latin typeface="NikoshBAN" panose="02000000000000000000" charset="0"/>
                <a:cs typeface="NikoshBAN" panose="02000000000000000000" charset="0"/>
              </a:rPr>
              <a:t> স্বাগতম</a:t>
            </a:r>
            <a:endParaRPr lang="en-US">
              <a:latin typeface="NikoshBAN" panose="02000000000000000000" charset="0"/>
              <a:cs typeface="NikoshBAN" panose="02000000000000000000" charset="0"/>
            </a:endParaRPr>
          </a:p>
          <a:p>
            <a:pPr algn="ctr"/>
            <a:endParaRPr lang="en-US">
              <a:latin typeface="NikoshBAN" panose="02000000000000000000" charset="0"/>
              <a:cs typeface="NikoshBAN" panose="02000000000000000000" charset="0"/>
            </a:endParaRPr>
          </a:p>
          <a:p>
            <a:pPr algn="ctr"/>
            <a:endParaRPr lang="en-US">
              <a:latin typeface="NikoshBAN" panose="02000000000000000000" charset="0"/>
              <a:cs typeface="NikoshBAN" panose="02000000000000000000" charset="0"/>
            </a:endParaRPr>
          </a:p>
          <a:p>
            <a:pPr algn="ctr"/>
            <a:endParaRPr lang="en-US">
              <a:latin typeface="NikoshBAN" panose="02000000000000000000" charset="0"/>
              <a:cs typeface="NikoshBAN" panose="02000000000000000000" charset="0"/>
            </a:endParaRPr>
          </a:p>
          <a:p>
            <a:pPr algn="ctr"/>
            <a:endParaRPr lang="en-US">
              <a:latin typeface="NikoshBAN" panose="02000000000000000000" charset="0"/>
              <a:cs typeface="NikoshBAN" panose="02000000000000000000" charset="0"/>
            </a:endParaRPr>
          </a:p>
          <a:p>
            <a:pPr algn="ctr"/>
            <a:endParaRPr lang="en-US">
              <a:latin typeface="NikoshBAN" panose="02000000000000000000" charset="0"/>
              <a:cs typeface="NikoshBAN" panose="02000000000000000000" charset="0"/>
            </a:endParaRPr>
          </a:p>
          <a:p>
            <a:pPr algn="ctr"/>
            <a:endParaRPr lang="en-US">
              <a:latin typeface="NikoshBAN" panose="02000000000000000000" charset="0"/>
              <a:cs typeface="NikoshBAN" panose="02000000000000000000" charset="0"/>
            </a:endParaRPr>
          </a:p>
          <a:p>
            <a:pPr algn="ctr"/>
            <a:endParaRPr lang="en-US">
              <a:latin typeface="NikoshBAN" panose="02000000000000000000" charset="0"/>
              <a:cs typeface="NikoshBAN" panose="02000000000000000000" charset="0"/>
            </a:endParaRPr>
          </a:p>
        </p:txBody>
      </p:sp>
      <p:sp>
        <p:nvSpPr>
          <p:cNvPr id="7" name="Oval 6"/>
          <p:cNvSpPr/>
          <p:nvPr/>
        </p:nvSpPr>
        <p:spPr>
          <a:xfrm>
            <a:off x="4638675" y="2905125"/>
            <a:ext cx="3237865" cy="2247265"/>
          </a:xfrm>
          <a:prstGeom prst="ellipse">
            <a:avLst/>
          </a:prstGeom>
          <a:blipFill rotWithShape="1">
            <a:blip r:embed="rId1"/>
            <a:stretch>
              <a:fillRect/>
            </a:stretch>
          </a:blipFill>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en-US"/>
          </a:p>
        </p:txBody>
      </p:sp>
      <p:sp>
        <p:nvSpPr>
          <p:cNvPr id="11" name="Text Box 10"/>
          <p:cNvSpPr txBox="1"/>
          <p:nvPr/>
        </p:nvSpPr>
        <p:spPr>
          <a:xfrm>
            <a:off x="12215495" y="-1022350"/>
            <a:ext cx="4064000" cy="368300"/>
          </a:xfrm>
          <a:prstGeom prst="rect">
            <a:avLst/>
          </a:prstGeom>
          <a:noFill/>
        </p:spPr>
        <p:txBody>
          <a:bodyPr wrap="square" rtlCol="0">
            <a:spAutoFit/>
          </a:bodyPr>
          <a:p>
            <a:endParaRPr lang="en-US"/>
          </a:p>
        </p:txBody>
      </p:sp>
      <p:sp>
        <p:nvSpPr>
          <p:cNvPr id="2" name="5-Point Star 1"/>
          <p:cNvSpPr/>
          <p:nvPr/>
        </p:nvSpPr>
        <p:spPr>
          <a:xfrm>
            <a:off x="3568700" y="946150"/>
            <a:ext cx="854075" cy="557530"/>
          </a:xfrm>
          <a:prstGeom prst="star5">
            <a:avLst/>
          </a:prstGeom>
          <a:solidFill>
            <a:schemeClr val="accent2"/>
          </a:solidFill>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en-US"/>
          </a:p>
        </p:txBody>
      </p:sp>
      <p:sp>
        <p:nvSpPr>
          <p:cNvPr id="3" name="5-Point Star 2"/>
          <p:cNvSpPr/>
          <p:nvPr/>
        </p:nvSpPr>
        <p:spPr>
          <a:xfrm>
            <a:off x="8664575" y="868045"/>
            <a:ext cx="920750" cy="505460"/>
          </a:xfrm>
          <a:prstGeom prst="star5">
            <a:avLst/>
          </a:prstGeom>
          <a:solidFill>
            <a:schemeClr val="accent2"/>
          </a:solidFill>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en-US"/>
          </a:p>
        </p:txBody>
      </p:sp>
      <p:sp>
        <p:nvSpPr>
          <p:cNvPr id="5" name="5-Point Star 4"/>
          <p:cNvSpPr/>
          <p:nvPr/>
        </p:nvSpPr>
        <p:spPr>
          <a:xfrm>
            <a:off x="3476625" y="4719955"/>
            <a:ext cx="946150" cy="674370"/>
          </a:xfrm>
          <a:prstGeom prst="star5">
            <a:avLst/>
          </a:prstGeom>
          <a:solidFill>
            <a:schemeClr val="accent2"/>
          </a:solidFill>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en-US"/>
          </a:p>
        </p:txBody>
      </p:sp>
      <p:sp>
        <p:nvSpPr>
          <p:cNvPr id="6" name="5-Point Star 5"/>
          <p:cNvSpPr/>
          <p:nvPr/>
        </p:nvSpPr>
        <p:spPr>
          <a:xfrm>
            <a:off x="8482965" y="4609465"/>
            <a:ext cx="966470" cy="660400"/>
          </a:xfrm>
          <a:prstGeom prst="star5">
            <a:avLst/>
          </a:prstGeom>
          <a:solidFill>
            <a:schemeClr val="accent2"/>
          </a:solidFill>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en-US"/>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op Corners Rounded Rectangle 3"/>
          <p:cNvSpPr/>
          <p:nvPr/>
        </p:nvSpPr>
        <p:spPr>
          <a:xfrm>
            <a:off x="3105150" y="742950"/>
            <a:ext cx="6381750" cy="4267835"/>
          </a:xfrm>
          <a:prstGeom prst="round2Same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en-US" altLang="en-US" sz="3600" b="1">
                <a:solidFill>
                  <a:schemeClr val="accent2">
                    <a:lumMod val="75000"/>
                  </a:schemeClr>
                </a:solidFill>
                <a:latin typeface="NikoshBAN" panose="02000000000000000000" charset="0"/>
                <a:cs typeface="NikoshBAN" panose="02000000000000000000" charset="0"/>
              </a:rPr>
              <a:t>শিক্ষক পরিচিতিঃ</a:t>
            </a:r>
            <a:endParaRPr lang="en-US" altLang="en-US" sz="3600" b="1">
              <a:latin typeface="NikoshBAN" panose="02000000000000000000" charset="0"/>
              <a:cs typeface="NikoshBAN" panose="02000000000000000000" charset="0"/>
            </a:endParaRPr>
          </a:p>
          <a:p>
            <a:pPr algn="ctr"/>
            <a:endParaRPr lang="en-US" altLang="en-US">
              <a:latin typeface="NikoshBAN" panose="02000000000000000000" charset="0"/>
              <a:cs typeface="NikoshBAN" panose="02000000000000000000" charset="0"/>
            </a:endParaRPr>
          </a:p>
          <a:p>
            <a:pPr algn="ctr"/>
            <a:r>
              <a:rPr lang="en-US" altLang="en-US">
                <a:latin typeface="NikoshBAN" panose="02000000000000000000" charset="0"/>
                <a:cs typeface="NikoshBAN" panose="02000000000000000000" charset="0"/>
              </a:rPr>
              <a:t>মোছাঃশামীমা আকতার</a:t>
            </a:r>
            <a:endParaRPr lang="en-US" altLang="en-US">
              <a:latin typeface="NikoshBAN" panose="02000000000000000000" charset="0"/>
              <a:cs typeface="NikoshBAN" panose="02000000000000000000" charset="0"/>
            </a:endParaRPr>
          </a:p>
          <a:p>
            <a:pPr algn="ctr"/>
            <a:r>
              <a:rPr lang="en-US" altLang="en-US">
                <a:latin typeface="NikoshBAN" panose="02000000000000000000" charset="0"/>
                <a:cs typeface="NikoshBAN" panose="02000000000000000000" charset="0"/>
              </a:rPr>
              <a:t>সহকারী শিক্ষক (বাংলা)</a:t>
            </a:r>
            <a:endParaRPr lang="en-US" altLang="en-US">
              <a:latin typeface="NikoshBAN" panose="02000000000000000000" charset="0"/>
              <a:cs typeface="NikoshBAN" panose="02000000000000000000" charset="0"/>
            </a:endParaRPr>
          </a:p>
          <a:p>
            <a:pPr algn="ctr"/>
            <a:r>
              <a:rPr lang="en-US" altLang="en-US">
                <a:latin typeface="NikoshBAN" panose="02000000000000000000" charset="0"/>
                <a:cs typeface="NikoshBAN" panose="02000000000000000000" charset="0"/>
              </a:rPr>
              <a:t>দাউদকান্দি মদিনাতুল উলুম ইস্লামিয়া কামিল মাদ্রাসা</a:t>
            </a:r>
            <a:endParaRPr lang="en-US" altLang="en-US">
              <a:latin typeface="NikoshBAN" panose="02000000000000000000" charset="0"/>
              <a:cs typeface="NikoshBAN" panose="02000000000000000000" charset="0"/>
            </a:endParaRPr>
          </a:p>
          <a:p>
            <a:pPr algn="ctr"/>
            <a:r>
              <a:rPr lang="en-US" altLang="en-US">
                <a:latin typeface="NikoshBAN" panose="02000000000000000000" charset="0"/>
                <a:cs typeface="NikoshBAN" panose="02000000000000000000" charset="0"/>
              </a:rPr>
              <a:t>দাউদকান্দি,কুমিল্লা</a:t>
            </a:r>
            <a:endParaRPr lang="en-US" altLang="en-US">
              <a:latin typeface="NikoshBAN" panose="02000000000000000000" charset="0"/>
              <a:cs typeface="NikoshBAN" panose="02000000000000000000" charset="0"/>
            </a:endParaRPr>
          </a:p>
          <a:p>
            <a:pPr algn="ctr"/>
            <a:endParaRPr lang="en-US" altLang="en-US">
              <a:latin typeface="NikoshBAN" panose="02000000000000000000" charset="0"/>
              <a:cs typeface="NikoshBAN" panose="02000000000000000000" charset="0"/>
            </a:endParaRPr>
          </a:p>
        </p:txBody>
      </p:sp>
      <p:sp>
        <p:nvSpPr>
          <p:cNvPr id="5" name="4-Point Star 4"/>
          <p:cNvSpPr/>
          <p:nvPr/>
        </p:nvSpPr>
        <p:spPr>
          <a:xfrm>
            <a:off x="3257550" y="847725"/>
            <a:ext cx="914400" cy="914400"/>
          </a:xfrm>
          <a:prstGeom prst="star4">
            <a:avLst/>
          </a:prstGeom>
          <a:solidFill>
            <a:schemeClr val="accent2"/>
          </a:solidFill>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en-US"/>
          </a:p>
        </p:txBody>
      </p:sp>
      <p:sp>
        <p:nvSpPr>
          <p:cNvPr id="6" name="4-Point Star 5"/>
          <p:cNvSpPr/>
          <p:nvPr/>
        </p:nvSpPr>
        <p:spPr>
          <a:xfrm>
            <a:off x="8553450" y="847725"/>
            <a:ext cx="742950" cy="828675"/>
          </a:xfrm>
          <a:prstGeom prst="star4">
            <a:avLst/>
          </a:prstGeom>
          <a:solidFill>
            <a:schemeClr val="accent2"/>
          </a:solidFill>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en-US"/>
          </a:p>
        </p:txBody>
      </p:sp>
      <p:sp>
        <p:nvSpPr>
          <p:cNvPr id="8" name="4-Point Star 7"/>
          <p:cNvSpPr/>
          <p:nvPr/>
        </p:nvSpPr>
        <p:spPr>
          <a:xfrm>
            <a:off x="3181350" y="4076700"/>
            <a:ext cx="838200" cy="770255"/>
          </a:xfrm>
          <a:prstGeom prst="star4">
            <a:avLst/>
          </a:prstGeom>
          <a:solidFill>
            <a:schemeClr val="accent2"/>
          </a:solidFill>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en-US"/>
          </a:p>
        </p:txBody>
      </p:sp>
      <p:sp>
        <p:nvSpPr>
          <p:cNvPr id="9" name="4-Point Star 8"/>
          <p:cNvSpPr/>
          <p:nvPr/>
        </p:nvSpPr>
        <p:spPr>
          <a:xfrm>
            <a:off x="8686165" y="4076065"/>
            <a:ext cx="743585" cy="771525"/>
          </a:xfrm>
          <a:prstGeom prst="star4">
            <a:avLst/>
          </a:prstGeom>
          <a:solidFill>
            <a:schemeClr val="accent2"/>
          </a:solidFill>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en-US"/>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p15:prstTrans prst="pageCurlDouble"/>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Snip and Round Single Corner Rectangle 3"/>
          <p:cNvSpPr/>
          <p:nvPr/>
        </p:nvSpPr>
        <p:spPr>
          <a:xfrm>
            <a:off x="2222500" y="741680"/>
            <a:ext cx="7988300" cy="5201285"/>
          </a:xfrm>
          <a:prstGeom prst="snipRound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en-US" altLang="en-US" sz="3600">
                <a:latin typeface="NikoshBAN" panose="02000000000000000000" charset="0"/>
                <a:cs typeface="NikoshBAN" panose="02000000000000000000" charset="0"/>
              </a:rPr>
              <a:t>শিখনফল</a:t>
            </a:r>
            <a:endParaRPr lang="en-US" altLang="en-US" sz="3600">
              <a:latin typeface="NikoshBAN" panose="02000000000000000000" charset="0"/>
              <a:cs typeface="NikoshBAN" panose="02000000000000000000" charset="0"/>
            </a:endParaRPr>
          </a:p>
          <a:p>
            <a:pPr algn="ctr"/>
            <a:endParaRPr lang="en-US" altLang="en-US">
              <a:latin typeface="NikoshBAN" panose="02000000000000000000" charset="0"/>
              <a:cs typeface="NikoshBAN" panose="02000000000000000000" charset="0"/>
            </a:endParaRPr>
          </a:p>
          <a:p>
            <a:pPr algn="ctr"/>
            <a:endParaRPr lang="en-US" altLang="en-US">
              <a:latin typeface="NikoshBAN" panose="02000000000000000000" charset="0"/>
              <a:cs typeface="NikoshBAN" panose="02000000000000000000" charset="0"/>
            </a:endParaRPr>
          </a:p>
          <a:p>
            <a:pPr algn="ctr"/>
            <a:r>
              <a:rPr lang="en-US" altLang="en-US" sz="4000">
                <a:latin typeface="NikoshBAN" panose="02000000000000000000" charset="0"/>
                <a:cs typeface="NikoshBAN" panose="02000000000000000000" charset="0"/>
              </a:rPr>
              <a:t>সন্ধি</a:t>
            </a:r>
            <a:endParaRPr lang="en-US" altLang="en-US" sz="4000">
              <a:latin typeface="NikoshBAN" panose="02000000000000000000" charset="0"/>
              <a:cs typeface="NikoshBAN" panose="02000000000000000000" charset="0"/>
            </a:endParaRPr>
          </a:p>
          <a:p>
            <a:pPr algn="ctr"/>
            <a:r>
              <a:rPr lang="en-US" altLang="en-US" sz="4000">
                <a:latin typeface="NikoshBAN" panose="02000000000000000000" charset="0"/>
                <a:cs typeface="NikoshBAN" panose="02000000000000000000" charset="0"/>
              </a:rPr>
              <a:t>ক্লাশঃ০১</a:t>
            </a:r>
            <a:endParaRPr lang="en-US" altLang="en-US" sz="4000">
              <a:latin typeface="NikoshBAN" panose="02000000000000000000" charset="0"/>
              <a:cs typeface="NikoshBAN" panose="02000000000000000000" charset="0"/>
            </a:endParaRPr>
          </a:p>
          <a:p>
            <a:pPr algn="ctr"/>
            <a:endParaRPr lang="en-US" altLang="en-US">
              <a:latin typeface="NikoshBAN" panose="02000000000000000000" charset="0"/>
              <a:cs typeface="NikoshBAN" panose="02000000000000000000" charset="0"/>
            </a:endParaRPr>
          </a:p>
          <a:p>
            <a:pPr algn="ctr"/>
            <a:r>
              <a:rPr lang="en-US" altLang="en-US">
                <a:latin typeface="NikoshBAN" panose="02000000000000000000" charset="0"/>
                <a:cs typeface="NikoshBAN" panose="02000000000000000000" charset="0"/>
              </a:rPr>
              <a:t>এসএসসি/এইচএসসি</a:t>
            </a:r>
            <a:endParaRPr lang="en-US" altLang="en-US">
              <a:latin typeface="NikoshBAN" panose="02000000000000000000" charset="0"/>
              <a:cs typeface="NikoshBAN" panose="02000000000000000000" charset="0"/>
            </a:endParaRPr>
          </a:p>
          <a:p>
            <a:pPr algn="ctr"/>
            <a:endParaRPr lang="en-US" altLang="en-US">
              <a:latin typeface="NikoshBAN" panose="02000000000000000000" charset="0"/>
              <a:cs typeface="NikoshBAN" panose="02000000000000000000" charset="0"/>
            </a:endParaRPr>
          </a:p>
          <a:p>
            <a:pPr algn="ctr"/>
            <a:endParaRPr lang="en-US" altLang="en-US"/>
          </a:p>
          <a:p>
            <a:pPr algn="ctr"/>
            <a:endParaRPr lang="en-US" altLang="en-US"/>
          </a:p>
          <a:p>
            <a:pPr algn="ctr"/>
            <a:endParaRPr lang="en-US" altLang="en-US"/>
          </a:p>
        </p:txBody>
      </p:sp>
      <p:sp>
        <p:nvSpPr>
          <p:cNvPr id="6" name="Text Box 5"/>
          <p:cNvSpPr txBox="1"/>
          <p:nvPr/>
        </p:nvSpPr>
        <p:spPr>
          <a:xfrm>
            <a:off x="11079480" y="4968875"/>
            <a:ext cx="4064000" cy="368300"/>
          </a:xfrm>
          <a:prstGeom prst="rect">
            <a:avLst/>
          </a:prstGeom>
          <a:noFill/>
        </p:spPr>
        <p:txBody>
          <a:bodyPr wrap="square" rtlCol="0">
            <a:spAutoFit/>
          </a:bodyPr>
          <a:p>
            <a:endParaRPr lang="en-US"/>
          </a:p>
        </p:txBody>
      </p:sp>
      <p:sp>
        <p:nvSpPr>
          <p:cNvPr id="2" name="Smiley Face 1"/>
          <p:cNvSpPr/>
          <p:nvPr/>
        </p:nvSpPr>
        <p:spPr>
          <a:xfrm>
            <a:off x="2748915" y="1075055"/>
            <a:ext cx="1587500" cy="1315720"/>
          </a:xfrm>
          <a:prstGeom prst="smileyFace">
            <a:avLst/>
          </a:prstGeom>
          <a:solidFill>
            <a:schemeClr val="accent2"/>
          </a:solidFill>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en-US"/>
          </a:p>
        </p:txBody>
      </p:sp>
      <p:sp>
        <p:nvSpPr>
          <p:cNvPr id="3" name="Text Box 2"/>
          <p:cNvSpPr txBox="1"/>
          <p:nvPr/>
        </p:nvSpPr>
        <p:spPr>
          <a:xfrm>
            <a:off x="3409950" y="568960"/>
            <a:ext cx="4064000" cy="368300"/>
          </a:xfrm>
          <a:prstGeom prst="rect">
            <a:avLst/>
          </a:prstGeom>
          <a:noFill/>
        </p:spPr>
        <p:txBody>
          <a:bodyPr wrap="square" rtlCol="0">
            <a:spAutoFit/>
          </a:bodyPr>
          <a:p>
            <a:endParaRPr lang="en-US"/>
          </a:p>
        </p:txBody>
      </p:sp>
    </p:spTree>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op Corners Rounded Rectangle 3"/>
          <p:cNvSpPr/>
          <p:nvPr/>
        </p:nvSpPr>
        <p:spPr>
          <a:xfrm>
            <a:off x="2222500" y="930275"/>
            <a:ext cx="8588375" cy="5137150"/>
          </a:xfrm>
          <a:prstGeom prst="round2Same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en-US" altLang="en-US" sz="3600"/>
          </a:p>
          <a:p>
            <a:pPr algn="ctr"/>
            <a:endParaRPr lang="en-US" altLang="en-US" sz="3600"/>
          </a:p>
          <a:p>
            <a:pPr algn="ctr"/>
            <a:endParaRPr lang="en-US" altLang="en-US" sz="3600"/>
          </a:p>
          <a:p>
            <a:pPr algn="ctr"/>
            <a:r>
              <a:rPr lang="en-US" altLang="en-US" sz="3600">
                <a:latin typeface="NikoshBAN" panose="02000000000000000000" charset="0"/>
                <a:cs typeface="NikoshBAN" panose="02000000000000000000" charset="0"/>
              </a:rPr>
              <a:t>আজকের আলোচ্য বিষয়ঃ</a:t>
            </a:r>
            <a:endParaRPr lang="en-US" altLang="en-US" sz="3600">
              <a:latin typeface="NikoshBAN" panose="02000000000000000000" charset="0"/>
              <a:cs typeface="NikoshBAN" panose="02000000000000000000" charset="0"/>
            </a:endParaRPr>
          </a:p>
          <a:p>
            <a:pPr algn="ctr"/>
            <a:endParaRPr lang="en-US" altLang="en-US" sz="3600">
              <a:latin typeface="NikoshBAN" panose="02000000000000000000" charset="0"/>
              <a:cs typeface="NikoshBAN" panose="02000000000000000000" charset="0"/>
            </a:endParaRPr>
          </a:p>
          <a:p>
            <a:pPr algn="ctr"/>
            <a:r>
              <a:rPr lang="en-US" altLang="en-US" sz="3600">
                <a:latin typeface="NikoshBAN" panose="02000000000000000000" charset="0"/>
                <a:cs typeface="NikoshBAN" panose="02000000000000000000" charset="0"/>
              </a:rPr>
              <a:t>১। সন্ধি কাকে বলে? সন্ধি কত প্রকার ও কি কি?</a:t>
            </a:r>
            <a:endParaRPr lang="en-US" altLang="en-US" sz="3600">
              <a:latin typeface="NikoshBAN" panose="02000000000000000000" charset="0"/>
              <a:cs typeface="NikoshBAN" panose="02000000000000000000" charset="0"/>
            </a:endParaRPr>
          </a:p>
          <a:p>
            <a:pPr algn="ctr"/>
            <a:endParaRPr lang="en-US" altLang="en-US" sz="3600">
              <a:latin typeface="NikoshBAN" panose="02000000000000000000" charset="0"/>
              <a:cs typeface="NikoshBAN" panose="02000000000000000000" charset="0"/>
            </a:endParaRPr>
          </a:p>
          <a:p>
            <a:pPr algn="ctr"/>
            <a:endParaRPr lang="en-US" altLang="en-US" sz="3600"/>
          </a:p>
          <a:p>
            <a:pPr algn="ctr"/>
            <a:endParaRPr lang="en-US" altLang="en-US" sz="3600"/>
          </a:p>
          <a:p>
            <a:pPr algn="ctr"/>
            <a:endParaRPr lang="en-US" altLang="en-US" sz="3600"/>
          </a:p>
          <a:p>
            <a:pPr algn="ctr"/>
            <a:endParaRPr lang="en-US" altLang="en-US" sz="3600"/>
          </a:p>
        </p:txBody>
      </p:sp>
      <p:sp>
        <p:nvSpPr>
          <p:cNvPr id="2" name="Isosceles Triangle 1"/>
          <p:cNvSpPr/>
          <p:nvPr/>
        </p:nvSpPr>
        <p:spPr>
          <a:xfrm>
            <a:off x="5448300" y="930275"/>
            <a:ext cx="2357755" cy="1184910"/>
          </a:xfrm>
          <a:prstGeom prst="triangle">
            <a:avLst/>
          </a:prstGeom>
          <a:blipFill rotWithShape="1">
            <a:blip r:embed="rId1"/>
            <a:stretch>
              <a:fillRect/>
            </a:stretch>
          </a:blipFill>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en-US"/>
          </a:p>
        </p:txBody>
      </p:sp>
    </p:spTree>
  </p:cSld>
  <p:clrMapOvr>
    <a:masterClrMapping/>
  </p:clrMapOvr>
  <mc:AlternateContent xmlns:mc="http://schemas.openxmlformats.org/markup-compatibility/2006">
    <mc:Choice xmlns:p14="http://schemas.microsoft.com/office/powerpoint/2010/main" Requires="p14">
      <p:transition spd="med" p14:dur="750">
        <p:pull/>
      </p:transition>
    </mc:Choice>
    <mc:Fallback>
      <p:transition spd="med">
        <p:pull/>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Top Corners Rounded Rectangle 4"/>
          <p:cNvSpPr/>
          <p:nvPr/>
        </p:nvSpPr>
        <p:spPr>
          <a:xfrm>
            <a:off x="1508125" y="236855"/>
            <a:ext cx="9476105" cy="6362700"/>
          </a:xfrm>
          <a:prstGeom prst="round2Same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en-US" sz="3600">
                <a:solidFill>
                  <a:schemeClr val="accent2"/>
                </a:solidFill>
                <a:latin typeface="NikoshBAN" panose="02000000000000000000" charset="0"/>
                <a:cs typeface="NikoshBAN" panose="02000000000000000000" charset="0"/>
              </a:rPr>
              <a:t>মূল পাঠ</a:t>
            </a:r>
            <a:endParaRPr lang="en-US" sz="3600">
              <a:solidFill>
                <a:schemeClr val="accent2"/>
              </a:solidFill>
              <a:latin typeface="NikoshBAN" panose="02000000000000000000" charset="0"/>
              <a:cs typeface="NikoshBAN" panose="02000000000000000000" charset="0"/>
            </a:endParaRPr>
          </a:p>
          <a:p>
            <a:pPr algn="ctr"/>
            <a:endParaRPr lang="en-US" altLang="en-US">
              <a:latin typeface="NikoshBAN" panose="02000000000000000000" charset="0"/>
              <a:cs typeface="NikoshBAN" panose="02000000000000000000" charset="0"/>
            </a:endParaRPr>
          </a:p>
          <a:p>
            <a:pPr algn="ctr"/>
            <a:r>
              <a:rPr lang="en-US" altLang="en-US">
                <a:latin typeface="NikoshBAN" panose="02000000000000000000" charset="0"/>
                <a:cs typeface="NikoshBAN" panose="02000000000000000000" charset="0"/>
              </a:rPr>
              <a:t>সন্ধি বাংলা ব্যাকরণে শব্দগঠনের একটি মাধ্যম। এর অর্থ মিলন। সন্নিহিত দুটি ধ্বনি মিলিয়ে একটি ধ্বনিতে পরিণত হওয়াকে বা পরস্পর সন্নিহিত সন্ধি বাংলা ব্যাকরণে শব্দগঠনের একটি মাধ্যম। এর অর্থ মিলন। সন্নিহিত দুটি ধ্বনি মিলিয়ে একটি ধ্বনিতে পরিণত হওয়াকে বা পরস্পর সন্নিহিত দুই বর্ণের মিলনকে সন্ধি বলে</a:t>
            </a:r>
            <a:endParaRPr lang="en-US" altLang="en-US">
              <a:latin typeface="NikoshBAN" panose="02000000000000000000" charset="0"/>
              <a:cs typeface="NikoshBAN" panose="02000000000000000000" charset="0"/>
            </a:endParaRPr>
          </a:p>
          <a:p>
            <a:pPr algn="ctr"/>
            <a:endParaRPr lang="en-US" altLang="en-US">
              <a:latin typeface="NikoshBAN" panose="02000000000000000000" charset="0"/>
              <a:cs typeface="NikoshBAN" panose="02000000000000000000" charset="0"/>
            </a:endParaRPr>
          </a:p>
          <a:p>
            <a:pPr algn="ctr"/>
            <a:r>
              <a:rPr lang="en-US" altLang="en-US">
                <a:latin typeface="NikoshBAN" panose="02000000000000000000" charset="0"/>
                <a:cs typeface="NikoshBAN" panose="02000000000000000000" charset="0"/>
              </a:rPr>
              <a:t>• সন্ধির প্রকারভেদ</a:t>
            </a:r>
            <a:endParaRPr lang="en-US" altLang="en-US">
              <a:latin typeface="NikoshBAN" panose="02000000000000000000" charset="0"/>
              <a:cs typeface="NikoshBAN" panose="02000000000000000000" charset="0"/>
            </a:endParaRPr>
          </a:p>
          <a:p>
            <a:pPr algn="ctr"/>
            <a:endParaRPr lang="en-US" altLang="en-US">
              <a:latin typeface="NikoshBAN" panose="02000000000000000000" charset="0"/>
              <a:cs typeface="NikoshBAN" panose="02000000000000000000" charset="0"/>
            </a:endParaRPr>
          </a:p>
          <a:p>
            <a:pPr algn="ctr"/>
            <a:r>
              <a:rPr lang="en-US" altLang="en-US">
                <a:latin typeface="NikoshBAN" panose="02000000000000000000" charset="0"/>
                <a:cs typeface="NikoshBAN" panose="02000000000000000000" charset="0"/>
              </a:rPr>
              <a:t>সন্ধি প্রধানত দুই প্রকার।</a:t>
            </a:r>
            <a:endParaRPr lang="en-US" altLang="en-US">
              <a:latin typeface="NikoshBAN" panose="02000000000000000000" charset="0"/>
              <a:cs typeface="NikoshBAN" panose="02000000000000000000" charset="0"/>
            </a:endParaRPr>
          </a:p>
          <a:p>
            <a:pPr algn="ctr"/>
            <a:endParaRPr lang="en-US" altLang="en-US">
              <a:latin typeface="NikoshBAN" panose="02000000000000000000" charset="0"/>
              <a:cs typeface="NikoshBAN" panose="02000000000000000000" charset="0"/>
            </a:endParaRPr>
          </a:p>
          <a:p>
            <a:pPr algn="ctr"/>
            <a:r>
              <a:rPr lang="">
                <a:latin typeface="NikoshBAN" panose="02000000000000000000" charset="0"/>
                <a:cs typeface="NikoshBAN" panose="02000000000000000000" charset="0"/>
              </a:rPr>
              <a:t>১।</a:t>
            </a:r>
            <a:r>
              <a:rPr lang="" altLang="en-US">
                <a:latin typeface="NikoshBAN" panose="02000000000000000000" charset="0"/>
                <a:cs typeface="NikoshBAN" panose="02000000000000000000" charset="0"/>
              </a:rPr>
              <a:t>স্বরসন্ধি ও </a:t>
            </a:r>
            <a:endParaRPr lang="" altLang="en-US">
              <a:latin typeface="NikoshBAN" panose="02000000000000000000" charset="0"/>
              <a:cs typeface="NikoshBAN" panose="02000000000000000000" charset="0"/>
            </a:endParaRPr>
          </a:p>
          <a:p>
            <a:pPr algn="ctr"/>
            <a:r>
              <a:rPr lang="">
                <a:latin typeface="NikoshBAN" panose="02000000000000000000" charset="0"/>
                <a:cs typeface="NikoshBAN" panose="02000000000000000000" charset="0"/>
              </a:rPr>
              <a:t>২।</a:t>
            </a:r>
            <a:r>
              <a:rPr lang="" altLang="en-US">
                <a:latin typeface="NikoshBAN" panose="02000000000000000000" charset="0"/>
                <a:cs typeface="NikoshBAN" panose="02000000000000000000" charset="0"/>
              </a:rPr>
              <a:t>ব্যঞ্জনসন্ধি।</a:t>
            </a:r>
            <a:endParaRPr lang="" altLang="en-US">
              <a:latin typeface="NikoshBAN" panose="02000000000000000000" charset="0"/>
              <a:cs typeface="NikoshBAN" panose="02000000000000000000" charset="0"/>
            </a:endParaRPr>
          </a:p>
          <a:p>
            <a:pPr algn="ctr"/>
            <a:endParaRPr lang="" altLang="en-US">
              <a:latin typeface="NikoshBAN" panose="02000000000000000000" charset="0"/>
              <a:cs typeface="NikoshBAN" panose="02000000000000000000" charset="0"/>
            </a:endParaRPr>
          </a:p>
          <a:p>
            <a:pPr algn="ctr"/>
            <a:endParaRPr lang="" altLang="en-US">
              <a:latin typeface="NikoshBAN" panose="02000000000000000000" charset="0"/>
              <a:cs typeface="NikoshBAN" panose="02000000000000000000" charset="0"/>
            </a:endParaRPr>
          </a:p>
          <a:p>
            <a:pPr algn="ctr"/>
            <a:r>
              <a:rPr lang="">
                <a:latin typeface="NikoshBAN" panose="02000000000000000000" charset="0"/>
                <a:cs typeface="NikoshBAN" panose="02000000000000000000" charset="0"/>
              </a:rPr>
              <a:t>১।</a:t>
            </a:r>
            <a:r>
              <a:rPr lang="" altLang="en-US">
                <a:latin typeface="NikoshBAN" panose="02000000000000000000" charset="0"/>
                <a:cs typeface="NikoshBAN" panose="02000000000000000000" charset="0"/>
              </a:rPr>
              <a:t>স্বরধ্বনির সাথে স্বরধ্বনির মিলনে যে সন্ধি হয়, তাকে স্বরসন্ধি বলে। অর্থাৎ, প্রথম শব্দের শেষের ধ্বনি এবং দ্বিতীয় শব্দের শুরুর ধ্বনি—উভয়ই স্বরবর্ণ হলে তাকে স্বরসন্ধি বলে।উদাহরণ:হিম + আলয় = হিমালয় (অ + আ = আ)নব + অন্ন = নবান্ন (অ + অ = আ)অতি + ইত = অতীত (ই + ই = ঈ)কথা + অমৃত = কথামৃত (আ + অ = আ)</a:t>
            </a:r>
            <a:endParaRPr lang="" altLang="en-US">
              <a:latin typeface="NikoshBAN" panose="02000000000000000000" charset="0"/>
              <a:cs typeface="NikoshBAN" panose="02000000000000000000" charset="0"/>
            </a:endParaRPr>
          </a:p>
          <a:p>
            <a:pPr algn="ctr"/>
            <a:r>
              <a:rPr lang="">
                <a:latin typeface="NikoshBAN" panose="02000000000000000000" charset="0"/>
                <a:cs typeface="NikoshBAN" panose="02000000000000000000" charset="0"/>
              </a:rPr>
              <a:t>২।</a:t>
            </a:r>
            <a:r>
              <a:rPr lang="" altLang="en-US">
                <a:latin typeface="NikoshBAN" panose="02000000000000000000" charset="0"/>
                <a:cs typeface="NikoshBAN" panose="02000000000000000000" charset="0"/>
              </a:rPr>
              <a:t>ব্যঞ্জনধ্বনির সাথে ব্যঞ্জনধ্বনি, ব্যঞ্জনধ্বনির সাথে স্বরধ্বনি অথবা ব্যঞ্জনধ্বনির সাথে ব্যঞ্জনধ্বনি মিলে যে সন্ধি গঠিত হয়, তাকে ব্যঞ্জনসন্ধি বলে।উদাহরণ:বাক + দান = বাগদান (ব্যঞ্জন + স্বর)দিক + অন্ত = দিগন্ত (ব্যঞ্জন + স্বর)সৎ + জন = সজ্জন (ব্যঞ্জন + ব্যঞ্জন)পরি + কার = পরিষ্কার (স্বর + ব্যঞ্জন)</a:t>
            </a:r>
            <a:endParaRPr lang="" altLang="en-US">
              <a:latin typeface="NikoshBAN" panose="02000000000000000000" charset="0"/>
              <a:cs typeface="NikoshBAN" panose="02000000000000000000" charset="0"/>
            </a:endParaRPr>
          </a:p>
          <a:p>
            <a:pPr algn="ctr"/>
            <a:endParaRPr lang="" altLang="en-US">
              <a:latin typeface="NikoshBAN" panose="02000000000000000000" charset="0"/>
              <a:cs typeface="NikoshBAN" panose="02000000000000000000" charset="0"/>
            </a:endParaRPr>
          </a:p>
          <a:p>
            <a:pPr algn="ctr"/>
            <a:endParaRPr lang="" altLang="en-US">
              <a:latin typeface="NikoshBAN" panose="02000000000000000000" charset="0"/>
              <a:cs typeface="NikoshBAN" panose="02000000000000000000" charset="0"/>
            </a:endParaRPr>
          </a:p>
        </p:txBody>
      </p:sp>
    </p:spTree>
  </p:cSld>
  <p:clrMapOvr>
    <a:masterClrMapping/>
  </p:clrMapOvr>
  <mc:AlternateContent xmlns:mc="http://schemas.openxmlformats.org/markup-compatibility/2006">
    <mc:Choice xmlns:p14="http://schemas.microsoft.com/office/powerpoint/2010/main" Requires="p14">
      <p:transition spd="slow" p14:dur="1200">
        <p14:doors dir="vert"/>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Snip and Round Single Corner Rectangle 3"/>
          <p:cNvSpPr/>
          <p:nvPr/>
        </p:nvSpPr>
        <p:spPr>
          <a:xfrm>
            <a:off x="1996440" y="646430"/>
            <a:ext cx="8729345" cy="5175250"/>
          </a:xfrm>
          <a:prstGeom prst="snipRound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en-US" altLang="en-US" sz="3600">
                <a:latin typeface="NikoshBAN" panose="02000000000000000000" charset="0"/>
                <a:cs typeface="NikoshBAN" panose="02000000000000000000" charset="0"/>
              </a:rPr>
              <a:t>বাড়ির কাজ</a:t>
            </a:r>
            <a:endParaRPr lang="en-US" altLang="en-US" sz="3600">
              <a:latin typeface="NikoshBAN" panose="02000000000000000000" charset="0"/>
              <a:cs typeface="NikoshBAN" panose="02000000000000000000" charset="0"/>
            </a:endParaRPr>
          </a:p>
          <a:p>
            <a:pPr algn="ctr"/>
            <a:endParaRPr lang="en-US" altLang="en-US" sz="3600">
              <a:latin typeface="NikoshBAN" panose="02000000000000000000" charset="0"/>
              <a:cs typeface="NikoshBAN" panose="02000000000000000000" charset="0"/>
            </a:endParaRPr>
          </a:p>
          <a:p>
            <a:pPr algn="ctr"/>
            <a:r>
              <a:rPr lang="en-US" altLang="en-US" sz="3600">
                <a:latin typeface="NikoshBAN" panose="02000000000000000000" charset="0"/>
                <a:cs typeface="NikoshBAN" panose="02000000000000000000" charset="0"/>
              </a:rPr>
              <a:t>৫ টি সন্ধি বিচ্ছেদ করঃ</a:t>
            </a:r>
            <a:endParaRPr lang="en-US" altLang="en-US" sz="3600">
              <a:latin typeface="NikoshBAN" panose="02000000000000000000" charset="0"/>
              <a:cs typeface="NikoshBAN" panose="02000000000000000000" charset="0"/>
            </a:endParaRPr>
          </a:p>
          <a:p>
            <a:pPr algn="ctr"/>
            <a:r>
              <a:rPr lang="en-US" altLang="en-US" sz="3600">
                <a:latin typeface="NikoshBAN" panose="02000000000000000000" charset="0"/>
                <a:cs typeface="NikoshBAN" panose="02000000000000000000" charset="0"/>
              </a:rPr>
              <a:t>দিগন্ত ,পরস্পর ,তদবধি , সংস্কৃতি ,মহার্ঘ ।</a:t>
            </a:r>
            <a:endParaRPr lang="en-US" altLang="en-US" sz="3600">
              <a:latin typeface="NikoshBAN" panose="02000000000000000000" charset="0"/>
              <a:cs typeface="NikoshBAN" panose="02000000000000000000" charset="0"/>
            </a:endParaRPr>
          </a:p>
          <a:p>
            <a:pPr algn="ctr"/>
            <a:endParaRPr lang="en-US" altLang="en-US" sz="3600">
              <a:latin typeface="NikoshBAN" panose="02000000000000000000" charset="0"/>
              <a:cs typeface="NikoshBAN" panose="02000000000000000000" charset="0"/>
            </a:endParaRPr>
          </a:p>
          <a:p>
            <a:pPr algn="ctr"/>
            <a:endParaRPr lang="en-US" altLang="en-US" sz="3600"/>
          </a:p>
          <a:p>
            <a:pPr algn="ctr"/>
            <a:endParaRPr lang="en-US" altLang="en-US" sz="3600"/>
          </a:p>
        </p:txBody>
      </p:sp>
      <p:sp>
        <p:nvSpPr>
          <p:cNvPr id="5" name="Oval 4"/>
          <p:cNvSpPr/>
          <p:nvPr/>
        </p:nvSpPr>
        <p:spPr>
          <a:xfrm>
            <a:off x="2242820" y="904875"/>
            <a:ext cx="1841500" cy="1660525"/>
          </a:xfrm>
          <a:prstGeom prst="ellipse">
            <a:avLst/>
          </a:prstGeom>
          <a:blipFill rotWithShape="1">
            <a:blip r:embed="rId1"/>
            <a:stretch>
              <a:fillRect/>
            </a:stretch>
          </a:blipFill>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en-US"/>
          </a:p>
        </p:txBody>
      </p:sp>
    </p:spTree>
  </p:cSld>
  <p:clrMapOvr>
    <a:masterClrMapping/>
  </p:clrMapOvr>
  <mc:AlternateContent xmlns:mc="http://schemas.openxmlformats.org/markup-compatibility/2006">
    <mc:Choice xmlns:p14="http://schemas.microsoft.com/office/powerpoint/2010/main" Requires="p14">
      <p:transition spd="slow" p14:dur="1000">
        <p:wedge/>
      </p:transition>
    </mc:Choice>
    <mc:Fallback>
      <p:transition spd="slow">
        <p:wedg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op Corners Snipped Rectangle 1"/>
          <p:cNvSpPr/>
          <p:nvPr/>
        </p:nvSpPr>
        <p:spPr>
          <a:xfrm>
            <a:off x="2005330" y="572135"/>
            <a:ext cx="7470140" cy="5348605"/>
          </a:xfrm>
          <a:prstGeom prst="snip2Same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en-US" altLang="en-US" sz="3600">
                <a:latin typeface="NikoshBAN" panose="02000000000000000000" charset="0"/>
                <a:cs typeface="NikoshBAN" panose="02000000000000000000" charset="0"/>
              </a:rPr>
              <a:t>আজকের ক্লাস এই পর্যন্ত । সবাইকে অসংখ্য ধন্যবাদ ।</a:t>
            </a:r>
            <a:endParaRPr lang="en-US" altLang="en-US" sz="3600">
              <a:latin typeface="NikoshBAN" panose="02000000000000000000" charset="0"/>
              <a:cs typeface="NikoshBAN" panose="02000000000000000000" charset="0"/>
            </a:endParaRPr>
          </a:p>
          <a:p>
            <a:pPr algn="ctr"/>
            <a:endParaRPr lang="en-US" altLang="en-US" sz="3600">
              <a:latin typeface="NikoshBAN" panose="02000000000000000000" charset="0"/>
              <a:cs typeface="NikoshBAN" panose="02000000000000000000" charset="0"/>
            </a:endParaRPr>
          </a:p>
          <a:p>
            <a:pPr algn="ctr"/>
            <a:endParaRPr lang="en-US" altLang="en-US" sz="3600"/>
          </a:p>
          <a:p>
            <a:pPr algn="ctr"/>
            <a:endParaRPr lang="en-US" altLang="en-US" sz="3600"/>
          </a:p>
          <a:p>
            <a:pPr algn="ctr"/>
            <a:endParaRPr lang="en-US" altLang="en-US" sz="3600"/>
          </a:p>
          <a:p>
            <a:pPr algn="ctr"/>
            <a:endParaRPr lang="en-US" altLang="en-US" sz="3600"/>
          </a:p>
          <a:p>
            <a:pPr algn="ctr"/>
            <a:endParaRPr lang="en-US" altLang="en-US" sz="3600"/>
          </a:p>
        </p:txBody>
      </p:sp>
      <p:sp>
        <p:nvSpPr>
          <p:cNvPr id="3" name="Flowchart: Magnetic Disk 2"/>
          <p:cNvSpPr/>
          <p:nvPr/>
        </p:nvSpPr>
        <p:spPr>
          <a:xfrm>
            <a:off x="3942080" y="2851150"/>
            <a:ext cx="3954780" cy="2437130"/>
          </a:xfrm>
          <a:prstGeom prst="flowChartMagneticDisk">
            <a:avLst/>
          </a:prstGeom>
          <a:blipFill rotWithShape="1">
            <a:blip r:embed="rId1"/>
            <a:stretch>
              <a:fillRect/>
            </a:stretch>
          </a:blipFill>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en-US"/>
          </a:p>
        </p:txBody>
      </p:sp>
    </p:spTree>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1357</Words>
  <Application>WPS Presentation</Application>
  <PresentationFormat>Widescreen</PresentationFormat>
  <Paragraphs>81</Paragraphs>
  <Slides>7</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7</vt:i4>
      </vt:variant>
    </vt:vector>
  </HeadingPairs>
  <TitlesOfParts>
    <vt:vector size="17" baseType="lpstr">
      <vt:lpstr>Arial</vt:lpstr>
      <vt:lpstr>SimSun</vt:lpstr>
      <vt:lpstr>Wingdings</vt:lpstr>
      <vt:lpstr>Wingdings</vt:lpstr>
      <vt:lpstr>NikoshBAN</vt:lpstr>
      <vt:lpstr>Microsoft YaHei</vt:lpstr>
      <vt:lpstr>Arial Unicode MS</vt:lpstr>
      <vt:lpstr>Calibri</vt:lpstr>
      <vt:lpstr>Nirmala UI</vt:lpstr>
      <vt:lpstr>WPS</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Blank Presentation</dc:title>
  <dc:creator/>
  <cp:lastModifiedBy>PC</cp:lastModifiedBy>
  <cp:revision>28</cp:revision>
  <dcterms:created xsi:type="dcterms:W3CDTF">2026-06-30T08:38:00Z</dcterms:created>
  <dcterms:modified xsi:type="dcterms:W3CDTF">2026-07-01T09:18:55Z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1033-12.1.0.26880</vt:lpwstr>
  </property>
  <property fmtid="{D5CDD505-2E9C-101B-9397-08002B2CF9AE}" pid="3" name="ICV">
    <vt:lpwstr>BC275D7567164C1081526EC3FFAAF026_13</vt:lpwstr>
  </property>
</Properties>
</file>