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6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14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19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2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4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26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5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8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7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40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6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57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0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3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8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D7CBCE-F3A5-4751-9222-791CAF0E006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2A3D8A-3F1F-4151-A7C2-2D59BC3AD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3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id="{249589D6-6E6C-49B2-92F7-8666C96AFCC9}"/>
              </a:ext>
            </a:extLst>
          </p:cNvPr>
          <p:cNvSpPr/>
          <p:nvPr/>
        </p:nvSpPr>
        <p:spPr>
          <a:xfrm>
            <a:off x="282102" y="256110"/>
            <a:ext cx="1371600" cy="1371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EE96160E-FF0C-4FF9-A6DB-FD7075C77B3A}"/>
              </a:ext>
            </a:extLst>
          </p:cNvPr>
          <p:cNvSpPr/>
          <p:nvPr/>
        </p:nvSpPr>
        <p:spPr>
          <a:xfrm>
            <a:off x="10515600" y="321013"/>
            <a:ext cx="1371600" cy="1371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F24D81D9-7D92-4CDB-A0E5-37EE0AE0B3F1}"/>
              </a:ext>
            </a:extLst>
          </p:cNvPr>
          <p:cNvSpPr/>
          <p:nvPr/>
        </p:nvSpPr>
        <p:spPr>
          <a:xfrm>
            <a:off x="282102" y="5330757"/>
            <a:ext cx="1371600" cy="1371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>
            <a:extLst>
              <a:ext uri="{FF2B5EF4-FFF2-40B4-BE49-F238E27FC236}">
                <a16:creationId xmlns:a16="http://schemas.microsoft.com/office/drawing/2014/main" id="{F9BF495D-DA04-4365-A687-35A188C3059C}"/>
              </a:ext>
            </a:extLst>
          </p:cNvPr>
          <p:cNvSpPr/>
          <p:nvPr/>
        </p:nvSpPr>
        <p:spPr>
          <a:xfrm>
            <a:off x="10587459" y="5330757"/>
            <a:ext cx="1371600" cy="1371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58F82-C1D9-43E5-B054-3C39D2B63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18" y="2831690"/>
            <a:ext cx="7964129" cy="3451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A9A58E-C333-45E7-B1B1-54075F1AE40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6525"/>
                    </a14:imgEffect>
                    <a14:imgEffect>
                      <a14:saturation sat="11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256110"/>
            <a:ext cx="4250346" cy="1371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58904D-B4A3-4365-9A1D-92D7C16AC20A}"/>
              </a:ext>
            </a:extLst>
          </p:cNvPr>
          <p:cNvSpPr/>
          <p:nvPr/>
        </p:nvSpPr>
        <p:spPr>
          <a:xfrm>
            <a:off x="4291905" y="1627710"/>
            <a:ext cx="2769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welcome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28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D07952-B2EF-4D53-BD59-614BB934C310}"/>
              </a:ext>
            </a:extLst>
          </p:cNvPr>
          <p:cNvSpPr/>
          <p:nvPr/>
        </p:nvSpPr>
        <p:spPr>
          <a:xfrm>
            <a:off x="552450" y="552450"/>
            <a:ext cx="11087100" cy="57721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89FC65-94A2-4941-A570-BAAC28FE91C2}"/>
              </a:ext>
            </a:extLst>
          </p:cNvPr>
          <p:cNvSpPr/>
          <p:nvPr/>
        </p:nvSpPr>
        <p:spPr>
          <a:xfrm>
            <a:off x="561975" y="561975"/>
            <a:ext cx="11068050" cy="5715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9EE3F1-9FEB-4B1C-BCFC-1D329ABD2E92}"/>
              </a:ext>
            </a:extLst>
          </p:cNvPr>
          <p:cNvSpPr/>
          <p:nvPr/>
        </p:nvSpPr>
        <p:spPr>
          <a:xfrm>
            <a:off x="542925" y="571500"/>
            <a:ext cx="11096625" cy="5715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8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F78D-0E5A-41CB-A055-0C53287A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1" y="1552575"/>
            <a:ext cx="5389562" cy="160020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মোঃ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শরিফুর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রহমান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CAD23C4-2B23-409E-B06C-1022332B8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21" y="982662"/>
            <a:ext cx="4862159" cy="4892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7B2CE-780F-4E8F-8414-6B92B263A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451" y="3047205"/>
            <a:ext cx="5846762" cy="184459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6200" dirty="0"/>
          </a:p>
          <a:p>
            <a:endParaRPr lang="en-US" sz="6200" dirty="0"/>
          </a:p>
          <a:p>
            <a:r>
              <a:rPr lang="en-US" sz="6200" dirty="0" err="1"/>
              <a:t>সহকারী</a:t>
            </a:r>
            <a:r>
              <a:rPr lang="en-US" sz="6200" dirty="0"/>
              <a:t> </a:t>
            </a:r>
            <a:r>
              <a:rPr lang="en-US" sz="6200" dirty="0" err="1"/>
              <a:t>শিক্ষক</a:t>
            </a:r>
            <a:r>
              <a:rPr lang="en-US" sz="6200" dirty="0"/>
              <a:t>(</a:t>
            </a:r>
            <a:r>
              <a:rPr lang="en-US" sz="6200" dirty="0" err="1"/>
              <a:t>রসায়ন</a:t>
            </a:r>
            <a:r>
              <a:rPr lang="en-US" sz="6200" dirty="0"/>
              <a:t>),</a:t>
            </a:r>
          </a:p>
          <a:p>
            <a:r>
              <a:rPr lang="en-US" sz="6200" dirty="0" err="1"/>
              <a:t>গৌরীপুর</a:t>
            </a:r>
            <a:r>
              <a:rPr lang="en-US" sz="6200" dirty="0"/>
              <a:t> </a:t>
            </a:r>
            <a:r>
              <a:rPr lang="en-US" sz="6200" dirty="0" err="1"/>
              <a:t>সুবল</a:t>
            </a:r>
            <a:r>
              <a:rPr lang="en-US" sz="6200" dirty="0"/>
              <a:t> </a:t>
            </a:r>
            <a:r>
              <a:rPr lang="en-US" sz="6200" dirty="0" err="1"/>
              <a:t>আফতাব</a:t>
            </a:r>
            <a:r>
              <a:rPr lang="en-US" sz="6200" dirty="0"/>
              <a:t> </a:t>
            </a:r>
            <a:r>
              <a:rPr lang="en-US" sz="6200" dirty="0" err="1"/>
              <a:t>উচ্চ</a:t>
            </a:r>
            <a:r>
              <a:rPr lang="en-US" sz="6200" dirty="0"/>
              <a:t> </a:t>
            </a:r>
            <a:r>
              <a:rPr lang="en-US" sz="6200" dirty="0" err="1"/>
              <a:t>বিদ্যালয়</a:t>
            </a:r>
            <a:r>
              <a:rPr lang="en-US" sz="62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46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C88F13-9C50-4509-ACA1-2637EC847A0B}"/>
              </a:ext>
            </a:extLst>
          </p:cNvPr>
          <p:cNvSpPr/>
          <p:nvPr/>
        </p:nvSpPr>
        <p:spPr>
          <a:xfrm>
            <a:off x="1462359" y="2136338"/>
            <a:ext cx="92672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রাসায়নিক বিক্রিয়ার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শ্রেণি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বিভাগঃ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১। </a:t>
            </a:r>
            <a:r>
              <a:rPr lang="en-US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একমুখী</a:t>
            </a:r>
            <a:r>
              <a:rPr lang="en-US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বিক্রিয়া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২।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উভমুখি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rinda" panose="020B0502040204020203" pitchFamily="34" charset="0"/>
                <a:cs typeface="Vrinda" panose="020B0502040204020203" pitchFamily="34" charset="0"/>
              </a:rPr>
              <a:t>বিক্রিয়া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7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998B8-6941-4209-8AA7-1B29EAD2AD31}"/>
              </a:ext>
            </a:extLst>
          </p:cNvPr>
          <p:cNvSpPr/>
          <p:nvPr/>
        </p:nvSpPr>
        <p:spPr>
          <a:xfrm>
            <a:off x="628650" y="600075"/>
            <a:ext cx="10982325" cy="56102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2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DFE077-918C-44C4-8766-36816D23B3F2}"/>
              </a:ext>
            </a:extLst>
          </p:cNvPr>
          <p:cNvSpPr/>
          <p:nvPr/>
        </p:nvSpPr>
        <p:spPr>
          <a:xfrm>
            <a:off x="581025" y="609600"/>
            <a:ext cx="11049000" cy="56864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4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1D664C-9559-4FAF-86CB-C093F3868797}"/>
              </a:ext>
            </a:extLst>
          </p:cNvPr>
          <p:cNvSpPr/>
          <p:nvPr/>
        </p:nvSpPr>
        <p:spPr>
          <a:xfrm>
            <a:off x="1427594" y="1221938"/>
            <a:ext cx="907011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তাপের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প্রবাহের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উপর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নির্ভর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করে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রাসায়নিক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বিক্রিয়া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আবার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দুই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প্রকারঃ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১।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তাপ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উৎপাদী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বিক্রিয়া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২।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তাপহারী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বিক্রিয়া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5960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99D9F0-9C59-4883-AB69-BFD4836E9867}"/>
              </a:ext>
            </a:extLst>
          </p:cNvPr>
          <p:cNvSpPr/>
          <p:nvPr/>
        </p:nvSpPr>
        <p:spPr>
          <a:xfrm>
            <a:off x="561975" y="552450"/>
            <a:ext cx="11068050" cy="57340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3B8B96-639B-4E67-8529-AC9EEDE0227D}"/>
              </a:ext>
            </a:extLst>
          </p:cNvPr>
          <p:cNvSpPr/>
          <p:nvPr/>
        </p:nvSpPr>
        <p:spPr>
          <a:xfrm>
            <a:off x="552450" y="581025"/>
            <a:ext cx="11049000" cy="57245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512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820113-E8CC-4738-9C5A-49491A199B28}"/>
              </a:ext>
            </a:extLst>
          </p:cNvPr>
          <p:cNvSpPr/>
          <p:nvPr/>
        </p:nvSpPr>
        <p:spPr>
          <a:xfrm>
            <a:off x="817567" y="1720840"/>
            <a:ext cx="1030923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ইলেকট্রন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গ্রহন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বা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বর্জনের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উপর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</a:rPr>
              <a:t>ভিত্তি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করে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বিক্রিয়া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দুই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প্রকারঃ</a:t>
            </a:r>
            <a:endParaRPr lang="en-US" sz="54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১।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জারন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বিক্রিয়া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২। 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বিজারন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</a:rPr>
              <a:t>বিক্রিয়া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938793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</TotalTime>
  <Words>64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Vrinda</vt:lpstr>
      <vt:lpstr>Organic</vt:lpstr>
      <vt:lpstr>PowerPoint Presentation</vt:lpstr>
      <vt:lpstr>মোঃ শরিফুর রহমান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</cp:revision>
  <dcterms:created xsi:type="dcterms:W3CDTF">2026-07-01T09:35:20Z</dcterms:created>
  <dcterms:modified xsi:type="dcterms:W3CDTF">2026-07-01T10:29:12Z</dcterms:modified>
</cp:coreProperties>
</file>