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24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8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0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38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6/30/2026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8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4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0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3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8654" y="4211392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85" y="144384"/>
            <a:ext cx="9306145" cy="6581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14800" y="745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04357" y="745958"/>
            <a:ext cx="3043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 smtClean="0">
                <a:solidFill>
                  <a:srgbClr val="FFFF00"/>
                </a:solidFill>
              </a:rPr>
              <a:t>اهلا و سهلا</a:t>
            </a:r>
            <a:endParaRPr lang="en-US" sz="5400" b="1" dirty="0" smtClean="0">
              <a:solidFill>
                <a:srgbClr val="FFFF00"/>
              </a:solidFill>
            </a:endParaRPr>
          </a:p>
          <a:p>
            <a:r>
              <a:rPr lang="en-US" sz="5400" b="1" dirty="0" err="1" smtClean="0">
                <a:solidFill>
                  <a:srgbClr val="92D050"/>
                </a:solidFill>
              </a:rPr>
              <a:t>স্বাগতম</a:t>
            </a:r>
            <a:endParaRPr lang="en-US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1890" y="5484159"/>
            <a:ext cx="5182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তাওয়াফে যিয়ারত করা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2" y="706351"/>
            <a:ext cx="5276850" cy="4599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80" y="706351"/>
            <a:ext cx="5249777" cy="4599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55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845827"/>
            <a:ext cx="10921284" cy="50226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1864895" y="324853"/>
            <a:ext cx="8289757" cy="12392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 হজ্বের পবিত্রতম স্থান সমূহ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1029407" y="144967"/>
            <a:ext cx="10027908" cy="1286791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 ৭ টি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80586" y="5346115"/>
            <a:ext cx="5363736" cy="92233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৯ই জিলহজ দিবাগত রাতে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মুযদালিফায়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 করা। 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13395" y="5338533"/>
            <a:ext cx="5082120" cy="9299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সাফা ও মারওয়া পাহাড়দ্বয়ের মাঝে সাঈ করা।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690687"/>
            <a:ext cx="5210175" cy="3476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2" y="1690687"/>
            <a:ext cx="5210175" cy="347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1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0" y="527495"/>
            <a:ext cx="4711700" cy="1860725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মিনায় তিনটি নির্ধারিত স্থানে ৭টি কংকর নিক্ষেপ করা।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1774" y="4290987"/>
            <a:ext cx="4804626" cy="1630000"/>
          </a:xfrm>
          <a:prstGeom prst="right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৪। কুরবানি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152401"/>
            <a:ext cx="3921125" cy="332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2" y="152401"/>
            <a:ext cx="2951339" cy="332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3715145"/>
            <a:ext cx="5419725" cy="30285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7988299" y="589819"/>
            <a:ext cx="4152901" cy="1961469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                                                                              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মাথা কামানো বা চুল কেটে ছোট করা।</a:t>
            </a:r>
          </a:p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1" y="3797301"/>
            <a:ext cx="5219699" cy="2088444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বিদায়ী তাওয়াফ করা।মক্কার বাইরের লোকদের জন্য ওয়াজিব।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1569"/>
            <a:ext cx="6217036" cy="34876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2870200"/>
            <a:ext cx="5182288" cy="389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hevron 5"/>
          <p:cNvSpPr/>
          <p:nvPr/>
        </p:nvSpPr>
        <p:spPr>
          <a:xfrm>
            <a:off x="5575300" y="4495800"/>
            <a:ext cx="1079500" cy="736600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>
            <a:off x="6640705" y="1447072"/>
            <a:ext cx="1079500" cy="736600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3" y="524108"/>
            <a:ext cx="4772722" cy="3836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501" y="524107"/>
            <a:ext cx="5464098" cy="3836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3133492" y="4538546"/>
            <a:ext cx="6122019" cy="182880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৭।দম দেওয়া।ভুলে কোন ওয়াজিব বাদ পড়লে তার কাফফারা হিসেবে দম দিতে হয়।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2633466" y="2609386"/>
            <a:ext cx="7426712" cy="3077737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হজের ৫টি ওয়াজিব লিখ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1651000" y="533400"/>
            <a:ext cx="8966200" cy="1930399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2781658" y="631066"/>
            <a:ext cx="5562242" cy="136515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ধর্মীয় গুরুত্ব </a:t>
            </a:r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304800" y="2286000"/>
            <a:ext cx="11366500" cy="371555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বিগত জীবনের গুনাহ মাফ হয়।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ব্যক্তি হজ করে সে যেন নবজাত শিশুর মতো নিষ্পাপ হয়ে যায়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আল-হাদীস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মাকবুল হজের বিনিময়ে জান্নাত ছাড়া আর কিছুই নেই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আল-হাদীস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3389" y="32177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4948" y="93901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1933626" y="692700"/>
            <a:ext cx="8404174" cy="13857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 সামাজিক গুরুত্ব 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9600" y="2324724"/>
            <a:ext cx="10655300" cy="3747751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বিশ্ব মুসলিমের মহাসম্মেলন।</a:t>
            </a:r>
            <a:r>
              <a:rPr lang="bn-IN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solidFill>
                <a:srgbClr val="0070C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 মাধ্যমে বিশ্ব ভ্রাতৃত্ব তৈরী হয়।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 এসে সবাই একই রকম পোশাক পরিধান করে আল্লাহর দরবারে নিজেকে সমর্পন 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42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663700" y="605306"/>
            <a:ext cx="8343900" cy="2112493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0" name="Horizontal Scroll 9"/>
          <p:cNvSpPr/>
          <p:nvPr/>
        </p:nvSpPr>
        <p:spPr>
          <a:xfrm>
            <a:off x="711200" y="2421229"/>
            <a:ext cx="10541000" cy="351593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কয়টি ও কি কি?</a:t>
            </a:r>
            <a:r>
              <a:rPr lang="bn-IN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2164" y="1263316"/>
            <a:ext cx="7499749" cy="5438273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শিবলুল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মাস্টার্স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জুম্মাহাট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উলুম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উলিপুর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shibly.iu@gmail.com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০১৭২৩-৬৬৪৫৫৭</a:t>
            </a:r>
            <a:endParaRPr lang="bn-IN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2837796" y="1"/>
            <a:ext cx="5365215" cy="1086306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77" y="1476373"/>
            <a:ext cx="3850938" cy="4792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17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2451100" y="952501"/>
            <a:ext cx="6438899" cy="156843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4497647"/>
            <a:ext cx="11264899" cy="1726347"/>
          </a:xfrm>
          <a:prstGeom prst="foldedCorner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বিষয়ে ১০টি বাক্য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hevron 1"/>
          <p:cNvSpPr/>
          <p:nvPr/>
        </p:nvSpPr>
        <p:spPr>
          <a:xfrm rot="5400000">
            <a:off x="5168900" y="2501900"/>
            <a:ext cx="838200" cy="977900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5168900" y="3183178"/>
            <a:ext cx="838200" cy="9779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463800" y="330200"/>
            <a:ext cx="6934200" cy="5867400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5400" y="2260600"/>
            <a:ext cx="414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ধন্যবাদ</a:t>
            </a:r>
            <a:endParaRPr lang="en-US" sz="8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7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94" y="3705322"/>
            <a:ext cx="5189861" cy="2769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8" y="880067"/>
            <a:ext cx="4906178" cy="2733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8" y="3742623"/>
            <a:ext cx="4906177" cy="2628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7" y="880067"/>
            <a:ext cx="5148108" cy="269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00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566932" y="406432"/>
            <a:ext cx="6400800" cy="190028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                       </a:t>
            </a:r>
          </a:p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endParaRPr lang="en-US" sz="6600" dirty="0">
              <a:solidFill>
                <a:srgbClr val="00B050"/>
              </a:solidFill>
            </a:endParaRPr>
          </a:p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46573" y="1927642"/>
            <a:ext cx="1421176" cy="166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1744580" y="3354081"/>
            <a:ext cx="8386010" cy="2108256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৪র্থ স্তম্ভঃ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হজ্ব। </a:t>
            </a:r>
            <a:r>
              <a:rPr lang="bn-I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2389" y="2583512"/>
            <a:ext cx="8025063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হজ্ব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এর সংজ্ঞায়ন 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হজের ফরজ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 ওয়াজিব সমূহের ধারণা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হজের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ধর্মীয় ও সামাজিক গুরুত্ব  বিশ্লেষণ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1672389" y="0"/>
            <a:ext cx="8109285" cy="246647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69432" y="1858373"/>
            <a:ext cx="7189246" cy="1161558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b="1" dirty="0"/>
          </a:p>
        </p:txBody>
      </p:sp>
      <p:sp>
        <p:nvSpPr>
          <p:cNvPr id="3" name="Flowchart: Punched Tape 2"/>
          <p:cNvSpPr/>
          <p:nvPr/>
        </p:nvSpPr>
        <p:spPr>
          <a:xfrm>
            <a:off x="397042" y="3152275"/>
            <a:ext cx="11249525" cy="366536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আল্লাহর সন্তুষ্টি লাভের উদ্দেশ্যে জিলহজ মাসের নির্ধারিত দিনসমূহে নির্ধারিত পদ্ধতিতে বাইতুল্লাহ(আল্লাহর ঘর) ও সংশ্লিষ্ট  স্থান সমূহ যিয়ারত করাকে হজ বলে।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1070811" y="-96252"/>
            <a:ext cx="9504948" cy="167239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হজ এর আভিধানিক অর্থ হলো-সংকল্প করা বা ইচ্ছা করা।</a:t>
            </a:r>
            <a:endParaRPr lang="en-US" sz="2400" b="1" dirty="0" smtClean="0"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83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263316" y="3136758"/>
            <a:ext cx="9565105" cy="2253389"/>
          </a:xfrm>
          <a:prstGeom prst="fram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হজ্বের সংজ্ঞা লিখ 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1540042" y="370148"/>
            <a:ext cx="8061158" cy="1951947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974558" y="565510"/>
            <a:ext cx="9420726" cy="1237129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৩টি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4942" y="5374928"/>
            <a:ext cx="3954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ইহরাম বাঁধা।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" y="1890461"/>
            <a:ext cx="5888959" cy="3210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4" y="1832899"/>
            <a:ext cx="5831983" cy="3460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86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3313" y="5153816"/>
            <a:ext cx="8087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 ৯ই জিলহজ্ব আরাফার ময়দানে অবস্থান করা 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739588"/>
            <a:ext cx="5487816" cy="4110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09" y="811780"/>
            <a:ext cx="5305928" cy="4035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62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733</TotalTime>
  <Words>345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Gill Sans MT</vt:lpstr>
      <vt:lpstr>Majalla UI</vt:lpstr>
      <vt:lpstr>NikoshBAN</vt:lpstr>
      <vt:lpstr>Vrinda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LAB-14</cp:lastModifiedBy>
  <cp:revision>125</cp:revision>
  <dcterms:created xsi:type="dcterms:W3CDTF">2020-09-20T15:57:15Z</dcterms:created>
  <dcterms:modified xsi:type="dcterms:W3CDTF">2026-06-30T05:48:01Z</dcterms:modified>
</cp:coreProperties>
</file>