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EMAIL-DEEN6079@GMAIL.CO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mmar-monster.com/lessons/verbs.htm" TargetMode="External"/><Relationship Id="rId2" Type="http://schemas.openxmlformats.org/officeDocument/2006/relationships/hyperlink" Target="https://www.grammar-monster.com/glossary/subject.htm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merriam-webster.com/dictionary/optative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228600" y="304800"/>
            <a:ext cx="8686800" cy="6019800"/>
          </a:xfrm>
          <a:prstGeom prst="frame">
            <a:avLst>
              <a:gd name="adj1" fmla="val 12096"/>
            </a:avLst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81806" y="1752600"/>
            <a:ext cx="11803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WELCOME</a:t>
            </a:r>
            <a:endParaRPr lang="en-US" dirty="0"/>
          </a:p>
        </p:txBody>
      </p:sp>
      <p:sp>
        <p:nvSpPr>
          <p:cNvPr id="10242" name="AutoShape 2" descr="profile-im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44" name="AutoShape 4" descr="profile-im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46" name="Picture 6" descr="A Rose by Any Other Colour Would Have a Different Meaning! - Salisbury Greenhouse - Bl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2362200"/>
            <a:ext cx="1981200" cy="914400"/>
          </a:xfrm>
          <a:prstGeom prst="rect">
            <a:avLst/>
          </a:prstGeom>
          <a:noFill/>
        </p:spPr>
      </p:pic>
      <p:pic>
        <p:nvPicPr>
          <p:cNvPr id="7" name="Picture 6" descr="A Rose by Any Other Colour Would Have a Different Meaning! - Salisbury Greenhouse - Bl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362200"/>
            <a:ext cx="1981200" cy="9144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1752600" y="2133600"/>
            <a:ext cx="3733800" cy="1371600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Home work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Sentence in details write and commit to memory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3200400" y="1524000"/>
            <a:ext cx="3048000" cy="2438400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Thanks all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Take care yourselves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wn Arrow 2"/>
          <p:cNvSpPr/>
          <p:nvPr/>
        </p:nvSpPr>
        <p:spPr>
          <a:xfrm>
            <a:off x="3810000" y="152400"/>
            <a:ext cx="1447800" cy="2286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accent1"/>
                </a:solidFill>
              </a:rPr>
              <a:t>IN TRODUCE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6" name="Horizontal Scroll 5"/>
          <p:cNvSpPr/>
          <p:nvPr/>
        </p:nvSpPr>
        <p:spPr>
          <a:xfrm>
            <a:off x="1295400" y="2895600"/>
            <a:ext cx="3657600" cy="1981200"/>
          </a:xfrm>
          <a:prstGeom prst="horizontalScroll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DEEN ISLAM (ASSISTANT TEACHER)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ENGLISH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WAZUDDIN FOUNDATION TRUST DAKHRIL MADARASAH.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GOURIPUR, DAUDKANDI,CUMILLA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  <a:hlinkClick r:id="rId2"/>
              </a:rPr>
              <a:t>EMAIL-DEEN6079@GMAIL.COM</a:t>
            </a:r>
            <a:endParaRPr lang="en-US" sz="1050" dirty="0" smtClean="0">
              <a:solidFill>
                <a:schemeClr val="tx1"/>
              </a:solidFill>
            </a:endParaRP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MOBILE -01568439793</a:t>
            </a:r>
          </a:p>
          <a:p>
            <a:pPr algn="ctr"/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20574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BANBIS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9218" name="AutoShape 2" descr="profile-im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0" name="AutoShape 4" descr="profile-im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2" name="AutoShape 6" descr="profile-im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4" name="AutoShape 8" descr="profile-im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228" name="Picture 12" descr="Shah rukh khan hi-res stock photography and images - Alam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11000" y="-11277599"/>
            <a:ext cx="2890334" cy="2057400"/>
          </a:xfrm>
          <a:prstGeom prst="rect">
            <a:avLst/>
          </a:prstGeom>
          <a:noFill/>
        </p:spPr>
      </p:pic>
      <p:pic>
        <p:nvPicPr>
          <p:cNvPr id="14" name="Picture 12" descr="Shah rukh khan hi-res stock photography and images - Alam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8833" y="-11277600"/>
            <a:ext cx="2890334" cy="914400"/>
          </a:xfrm>
          <a:prstGeom prst="rect">
            <a:avLst/>
          </a:prstGeom>
          <a:noFill/>
        </p:spPr>
      </p:pic>
      <p:pic>
        <p:nvPicPr>
          <p:cNvPr id="15" name="Picture 10" descr="Shah rukh khan hi-res stock photography and images - Alam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19800" y="-18135600"/>
            <a:ext cx="2660650" cy="9703856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6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3048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Today’s teaching topic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5000" y="838200"/>
            <a:ext cx="358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92D050"/>
                </a:solidFill>
              </a:rPr>
              <a:t>sentence</a:t>
            </a:r>
            <a:endParaRPr lang="en-US" sz="4000" b="1" dirty="0">
              <a:solidFill>
                <a:srgbClr val="92D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7400" y="1828800"/>
            <a:ext cx="312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What is sentence ?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How many types of </a:t>
            </a:r>
            <a:r>
              <a:rPr lang="en-US" dirty="0" err="1" smtClean="0"/>
              <a:t>sentece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  <p:pic>
        <p:nvPicPr>
          <p:cNvPr id="8194" name="Picture 2" descr="https://contenthub-static.grammarly.com/blog/wp-content/uploads/2021/04/types-of-sentences-760x400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514600"/>
            <a:ext cx="7620000" cy="3810000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1219201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 sentence is a group of words giving a complete thought. A sentence must contain a </a:t>
            </a:r>
            <a:r>
              <a:rPr lang="en-US" dirty="0" smtClean="0">
                <a:hlinkClick r:id="rId2"/>
              </a:rPr>
              <a:t>subject</a:t>
            </a:r>
            <a:r>
              <a:rPr lang="en-US" dirty="0" smtClean="0"/>
              <a:t> and a </a:t>
            </a:r>
            <a:r>
              <a:rPr lang="en-US" dirty="0" smtClean="0">
                <a:hlinkClick r:id="rId3"/>
              </a:rPr>
              <a:t>verb</a:t>
            </a:r>
            <a:r>
              <a:rPr lang="en-US" dirty="0" smtClean="0"/>
              <a:t> (although one may be implied). For example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3352800"/>
            <a:ext cx="5638800" cy="20313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There are five types of sentence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Assertive sentence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Interrogative sentence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Imperative sentence 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Optative</a:t>
            </a:r>
            <a:r>
              <a:rPr lang="en-US" dirty="0" smtClean="0"/>
              <a:t> sentence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err="1" smtClean="0"/>
              <a:t>Exclaimatory</a:t>
            </a:r>
            <a:r>
              <a:rPr lang="en-US" dirty="0" smtClean="0"/>
              <a:t> sentence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2286000" y="1295400"/>
            <a:ext cx="4572000" cy="1219200"/>
          </a:xfrm>
          <a:prstGeom prst="wedgeRound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95400"/>
            <a:ext cx="6096000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 of Assertive sentence.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1752601"/>
            <a:ext cx="6019800" cy="12003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- </a:t>
            </a:r>
            <a:r>
              <a:rPr lang="en-US" b="1" dirty="0" smtClean="0"/>
              <a:t>An assertive sentence is a sentence that makes a statement or that will describe something to be true or we can say an assertive sentence is a statement or an opinion with confidence and certainty</a:t>
            </a:r>
            <a:endParaRPr lang="en-US" dirty="0"/>
          </a:p>
        </p:txBody>
      </p:sp>
      <p:pic>
        <p:nvPicPr>
          <p:cNvPr id="6146" name="Picture 2" descr="50 Assertive sentence Examp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048000"/>
            <a:ext cx="66294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143000"/>
            <a:ext cx="4724400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DEFINITION OF INTERROGATIVE SENTENCE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122" name="AutoShape 2" descr="Interrogative Sentences Examp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4" name="AutoShape 4" descr="What is an Interrogative Senten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6" name="AutoShape 6" descr="Interrogative Sentences Examp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8" name="AutoShape 8" descr="Interrogative Sentences Examp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47800" y="1524001"/>
            <a:ext cx="4953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An interrogative sentence is a type of sentence that asks a direct question and requests information. It always concludes with a question mark (?) rather than a period</a:t>
            </a:r>
            <a:endParaRPr lang="en-US" dirty="0"/>
          </a:p>
        </p:txBody>
      </p:sp>
      <p:pic>
        <p:nvPicPr>
          <p:cNvPr id="5134" name="Picture 14" descr="5 example of interrogative sentence - Example Sentenc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048000"/>
            <a:ext cx="3276600" cy="3429000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  <p:bldP spid="8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457200"/>
            <a:ext cx="3810000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Definition of imperative Sentence  </a:t>
            </a:r>
            <a:endParaRPr lang="en-US" dirty="0"/>
          </a:p>
        </p:txBody>
      </p:sp>
      <p:pic>
        <p:nvPicPr>
          <p:cNvPr id="4100" name="Picture 4" descr="Imperative Sentence: Definition and Exampl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362200"/>
            <a:ext cx="4314825" cy="4200526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990600" y="1143000"/>
            <a:ext cx="6858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An </a:t>
            </a:r>
            <a:r>
              <a:rPr lang="en-US" b="1" dirty="0" smtClean="0"/>
              <a:t>imperative sentence</a:t>
            </a:r>
            <a:r>
              <a:rPr lang="en-US" dirty="0" smtClean="0"/>
              <a:t> gives a command, makes a request, offers advice, or issues an instruction. It typically omits the subject "you," which is implied, and starts directly with the base form of a verb.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304800"/>
            <a:ext cx="4419600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Definition of </a:t>
            </a:r>
            <a:r>
              <a:rPr lang="en-US" dirty="0" err="1" smtClean="0"/>
              <a:t>Optative</a:t>
            </a:r>
            <a:r>
              <a:rPr lang="en-US" dirty="0" smtClean="0"/>
              <a:t> Sentence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447800" y="990600"/>
            <a:ext cx="5410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An </a:t>
            </a:r>
            <a:r>
              <a:rPr lang="en-US" b="1" dirty="0" err="1" smtClean="0"/>
              <a:t>optative</a:t>
            </a:r>
            <a:r>
              <a:rPr lang="en-US" b="1" dirty="0" smtClean="0"/>
              <a:t> sentence</a:t>
            </a:r>
            <a:r>
              <a:rPr lang="en-US" dirty="0" smtClean="0"/>
              <a:t> is a type of sentence that expresses a </a:t>
            </a:r>
            <a:r>
              <a:rPr lang="en-US" b="1" dirty="0" smtClean="0"/>
              <a:t>wish, hope, desire, prayer, blessing, or curse</a:t>
            </a:r>
            <a:r>
              <a:rPr lang="en-US" dirty="0" smtClean="0"/>
              <a:t>. According to </a:t>
            </a:r>
            <a:r>
              <a:rPr lang="en-US" dirty="0" smtClean="0">
                <a:hlinkClick r:id="rId2"/>
              </a:rPr>
              <a:t>Merriam-Webster</a:t>
            </a:r>
            <a:r>
              <a:rPr lang="en-US" dirty="0" smtClean="0"/>
              <a:t>, it is a sentence structure expressive of a wish or hope</a:t>
            </a:r>
            <a:endParaRPr lang="en-US" dirty="0"/>
          </a:p>
        </p:txBody>
      </p:sp>
      <p:pic>
        <p:nvPicPr>
          <p:cNvPr id="3074" name="Picture 2" descr="10 Examples of Optative Senten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590800"/>
            <a:ext cx="6877050" cy="396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4572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Last one </a:t>
            </a:r>
            <a:r>
              <a:rPr lang="en-US" dirty="0" err="1" smtClean="0"/>
              <a:t>Exclaimatory</a:t>
            </a:r>
            <a:r>
              <a:rPr lang="en-US" dirty="0" smtClean="0"/>
              <a:t> Sentence </a:t>
            </a:r>
            <a:endParaRPr lang="en-US" dirty="0"/>
          </a:p>
        </p:txBody>
      </p:sp>
      <p:sp>
        <p:nvSpPr>
          <p:cNvPr id="2049" name="AutoShape 1" descr="Exclamatory Sentence 10 Examples - English Grammar Here"/>
          <p:cNvSpPr>
            <a:spLocks noChangeAspect="1" noChangeArrowheads="1"/>
          </p:cNvSpPr>
          <p:nvPr/>
        </p:nvSpPr>
        <p:spPr bwMode="auto">
          <a:xfrm>
            <a:off x="0" y="0"/>
            <a:ext cx="1143000" cy="1143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838200" y="990601"/>
            <a:ext cx="6553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An exclamatory sentence is a statement that expresses strong emotion—such as surprise, joy, anger, or excitement—and always ends with an exclamation mark (!) rather than a period. It is one of the four main types of sentences in English </a:t>
            </a:r>
          </a:p>
        </p:txBody>
      </p:sp>
      <p:sp>
        <p:nvSpPr>
          <p:cNvPr id="2054" name="AutoShape 6" descr="Exclamatory Sentence: Explanation and Examp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6" name="AutoShape 8" descr="Exclamatory Sentence: Explanation and Examp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8" name="Picture 10" descr="4 Important Uses of an Exclamatory Sentence: Practice Them Now!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286000"/>
            <a:ext cx="7029450" cy="3943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263</Words>
  <Application>Microsoft Office PowerPoint</Application>
  <PresentationFormat>On-screen Show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PC</cp:lastModifiedBy>
  <cp:revision>32</cp:revision>
  <dcterms:created xsi:type="dcterms:W3CDTF">2006-08-16T00:00:00Z</dcterms:created>
  <dcterms:modified xsi:type="dcterms:W3CDTF">2026-07-01T06:45:59Z</dcterms:modified>
</cp:coreProperties>
</file>