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504" r:id="rId2"/>
    <p:sldId id="258" r:id="rId3"/>
    <p:sldId id="259" r:id="rId4"/>
    <p:sldId id="260" r:id="rId5"/>
    <p:sldId id="505" r:id="rId6"/>
    <p:sldId id="506" r:id="rId7"/>
    <p:sldId id="521" r:id="rId8"/>
    <p:sldId id="522" r:id="rId9"/>
    <p:sldId id="507" r:id="rId10"/>
    <p:sldId id="508" r:id="rId11"/>
    <p:sldId id="509" r:id="rId12"/>
    <p:sldId id="510" r:id="rId13"/>
    <p:sldId id="511" r:id="rId14"/>
    <p:sldId id="512" r:id="rId15"/>
    <p:sldId id="513" r:id="rId16"/>
    <p:sldId id="514" r:id="rId17"/>
    <p:sldId id="515" r:id="rId18"/>
    <p:sldId id="516" r:id="rId19"/>
    <p:sldId id="517" r:id="rId20"/>
    <p:sldId id="518" r:id="rId21"/>
    <p:sldId id="519" r:id="rId22"/>
    <p:sldId id="52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184AFE-97F5-48A1-BBBB-6E9C8D64157D}"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170CD-9B5F-4D5B-A26D-2E7DFD8952B8}" type="slidenum">
              <a:rPr lang="en-US" smtClean="0"/>
              <a:t>‹#›</a:t>
            </a:fld>
            <a:endParaRPr lang="en-US"/>
          </a:p>
        </p:txBody>
      </p:sp>
    </p:spTree>
    <p:extLst>
      <p:ext uri="{BB962C8B-B14F-4D97-AF65-F5344CB8AC3E}">
        <p14:creationId xmlns:p14="http://schemas.microsoft.com/office/powerpoint/2010/main" val="163336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18C6-A5DD-49F0-9444-3BA5361557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89E57D-DF06-482E-8433-BA2F01A0C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A8800E-32CD-4214-AE25-6131880A1347}"/>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5" name="Footer Placeholder 4">
            <a:extLst>
              <a:ext uri="{FF2B5EF4-FFF2-40B4-BE49-F238E27FC236}">
                <a16:creationId xmlns:a16="http://schemas.microsoft.com/office/drawing/2014/main" id="{7CF20665-1191-4473-A0A3-87EB76D1A8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80006-6FA3-4CD1-B531-804B6587519A}"/>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3681313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230AD-2F62-4D79-8FFA-E58AE4ED96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28344F-1AA3-4D05-A760-C9415DA6832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6C6C38-F99D-40A2-BF3C-34B5355A4CDB}"/>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5" name="Footer Placeholder 4">
            <a:extLst>
              <a:ext uri="{FF2B5EF4-FFF2-40B4-BE49-F238E27FC236}">
                <a16:creationId xmlns:a16="http://schemas.microsoft.com/office/drawing/2014/main" id="{B64F204F-7327-4A7D-ACBE-4F8EFB9E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FF2777-4552-45D3-93FB-F1DD5FFEF865}"/>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91468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A3CFC6-6F9E-4195-B872-F4987285DC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3ED210-2E2B-4D38-B5C3-BF25B91C70E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3A8819-9535-4F1C-AAA7-323D52B7DA1A}"/>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5" name="Footer Placeholder 4">
            <a:extLst>
              <a:ext uri="{FF2B5EF4-FFF2-40B4-BE49-F238E27FC236}">
                <a16:creationId xmlns:a16="http://schemas.microsoft.com/office/drawing/2014/main" id="{A6858E20-B605-4AE0-A5A1-00E6735A03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2EFF0-FA14-4792-ACDF-1CB6E233731E}"/>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2561380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DA3FA-1AC0-4146-9062-8868428ACE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C1B04-AE57-4316-B9C5-76B5F1F3DF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41655A-D3C4-4424-A41F-D53E4805AB13}"/>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5" name="Footer Placeholder 4">
            <a:extLst>
              <a:ext uri="{FF2B5EF4-FFF2-40B4-BE49-F238E27FC236}">
                <a16:creationId xmlns:a16="http://schemas.microsoft.com/office/drawing/2014/main" id="{CF55B9FB-CA0B-4521-939E-9AFAD113A2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3A9FC7-6498-4467-8DCC-B4509F0BA1F2}"/>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51253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64AC4-2B75-4EF2-B124-500CFD4820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CD9CD6-26D7-49C1-B39B-6ADA8C7DE2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24817F0-3DA5-4BD1-8D2B-F2B0F0763EE6}"/>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5" name="Footer Placeholder 4">
            <a:extLst>
              <a:ext uri="{FF2B5EF4-FFF2-40B4-BE49-F238E27FC236}">
                <a16:creationId xmlns:a16="http://schemas.microsoft.com/office/drawing/2014/main" id="{D5B32B58-E830-41E9-ABEC-BDF0DC4587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C479D-A42D-44C1-9049-1AC405DE67D4}"/>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3994045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76C5-D81B-45D4-8A02-F741504EEB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BD999D-3BC9-42FD-B3F0-C8EA8CCF7FF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69F6A0-3353-439A-A5EB-AE512CE9C10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136033-D4E6-48C1-AB0B-816509328920}"/>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6" name="Footer Placeholder 5">
            <a:extLst>
              <a:ext uri="{FF2B5EF4-FFF2-40B4-BE49-F238E27FC236}">
                <a16:creationId xmlns:a16="http://schemas.microsoft.com/office/drawing/2014/main" id="{FDAA8CB6-9416-417A-8977-C6CEFBB704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4120F-4C16-4E59-93E5-0F0C87B636F4}"/>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954765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E8E9A-CBB0-4393-A314-20DB7BDC9B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5E2C93-10D2-4E6B-B825-4E0AB32FB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DDAB3CF-CDD5-4B94-9D25-7EAEDA92C49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26ECD7-5E6D-4BCE-B0B0-8964DB47D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2466D60-9D76-4E4E-AA17-B56537F11D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BC1EA3-8BF2-4AE8-8B73-168545F9C000}"/>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8" name="Footer Placeholder 7">
            <a:extLst>
              <a:ext uri="{FF2B5EF4-FFF2-40B4-BE49-F238E27FC236}">
                <a16:creationId xmlns:a16="http://schemas.microsoft.com/office/drawing/2014/main" id="{AE99B375-D814-4E54-BBE8-1A4E19FAE2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EFD8AF-37C2-4265-B0AF-A0D1361687A5}"/>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32337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618B-57BC-4E12-9599-FD66588F77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F1ED9C-1AC2-41D7-B3AC-95F9B9709EEF}"/>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4" name="Footer Placeholder 3">
            <a:extLst>
              <a:ext uri="{FF2B5EF4-FFF2-40B4-BE49-F238E27FC236}">
                <a16:creationId xmlns:a16="http://schemas.microsoft.com/office/drawing/2014/main" id="{9B2B6981-45BF-47DD-9113-A28E1D301A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5B2950-13E0-4EBE-BAAF-CDB46A92EF41}"/>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1394634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B9A1A0-6B78-45BD-B9CA-1D2F897A8617}"/>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3" name="Footer Placeholder 2">
            <a:extLst>
              <a:ext uri="{FF2B5EF4-FFF2-40B4-BE49-F238E27FC236}">
                <a16:creationId xmlns:a16="http://schemas.microsoft.com/office/drawing/2014/main" id="{5A9E19F7-F219-42FE-8D53-1FA72C25D0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084BDF-8F0F-4C55-967D-45B81DB0CD3C}"/>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1784866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238E8-652E-4F46-AC6C-3B46151075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A9B1BD-CBD1-4EA6-A456-D5BB41F9A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8849A6-8E60-46E3-BA2A-93DE5F5F4E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7ACA19-6F4F-493A-AAA6-71A98E4B4E88}"/>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6" name="Footer Placeholder 5">
            <a:extLst>
              <a:ext uri="{FF2B5EF4-FFF2-40B4-BE49-F238E27FC236}">
                <a16:creationId xmlns:a16="http://schemas.microsoft.com/office/drawing/2014/main" id="{A3BF76FA-0EAC-4A5A-A631-0CF2B5784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815E1C-E20C-44C0-ADE4-87878B28C1FF}"/>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2126478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341C-1DF8-4102-BE0A-99429D7519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183A9D-1358-433E-91A7-71F78B872E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81B688-2597-4E93-805D-ADF80F9D83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20CC85C-A4AF-4162-8DD5-EA0541FBE644}"/>
              </a:ext>
            </a:extLst>
          </p:cNvPr>
          <p:cNvSpPr>
            <a:spLocks noGrp="1"/>
          </p:cNvSpPr>
          <p:nvPr>
            <p:ph type="dt" sz="half" idx="10"/>
          </p:nvPr>
        </p:nvSpPr>
        <p:spPr/>
        <p:txBody>
          <a:bodyPr/>
          <a:lstStyle/>
          <a:p>
            <a:fld id="{F521DF8F-7266-46B4-9466-D403816095B7}" type="datetimeFigureOut">
              <a:rPr lang="en-US" smtClean="0"/>
              <a:t>6/30/2026</a:t>
            </a:fld>
            <a:endParaRPr lang="en-US"/>
          </a:p>
        </p:txBody>
      </p:sp>
      <p:sp>
        <p:nvSpPr>
          <p:cNvPr id="6" name="Footer Placeholder 5">
            <a:extLst>
              <a:ext uri="{FF2B5EF4-FFF2-40B4-BE49-F238E27FC236}">
                <a16:creationId xmlns:a16="http://schemas.microsoft.com/office/drawing/2014/main" id="{E247E403-262F-4BF1-AF7C-2D7B7E2D40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772873-31CE-4DE7-8A7B-68D7D89BEF28}"/>
              </a:ext>
            </a:extLst>
          </p:cNvPr>
          <p:cNvSpPr>
            <a:spLocks noGrp="1"/>
          </p:cNvSpPr>
          <p:nvPr>
            <p:ph type="sldNum" sz="quarter" idx="12"/>
          </p:nvPr>
        </p:nvSpPr>
        <p:spPr/>
        <p:txBody>
          <a:bodyPr/>
          <a:lstStyle/>
          <a:p>
            <a:fld id="{22120FEA-2408-4E32-AE1E-673F5A75F840}" type="slidenum">
              <a:rPr lang="en-US" smtClean="0"/>
              <a:t>‹#›</a:t>
            </a:fld>
            <a:endParaRPr lang="en-US"/>
          </a:p>
        </p:txBody>
      </p:sp>
    </p:spTree>
    <p:extLst>
      <p:ext uri="{BB962C8B-B14F-4D97-AF65-F5344CB8AC3E}">
        <p14:creationId xmlns:p14="http://schemas.microsoft.com/office/powerpoint/2010/main" val="46515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060C35-91B9-4D0D-9EDD-CCFF8F9BBD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0FF6B9-4806-4116-B5D0-F79324832F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C51258-D058-4F90-A486-08E278C559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1DF8F-7266-46B4-9466-D403816095B7}" type="datetimeFigureOut">
              <a:rPr lang="en-US" smtClean="0"/>
              <a:t>6/30/2026</a:t>
            </a:fld>
            <a:endParaRPr lang="en-US"/>
          </a:p>
        </p:txBody>
      </p:sp>
      <p:sp>
        <p:nvSpPr>
          <p:cNvPr id="5" name="Footer Placeholder 4">
            <a:extLst>
              <a:ext uri="{FF2B5EF4-FFF2-40B4-BE49-F238E27FC236}">
                <a16:creationId xmlns:a16="http://schemas.microsoft.com/office/drawing/2014/main" id="{0CA47EF6-06E2-41E6-BFC6-7E563A44FE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1EE26-1E4C-4DB1-A07C-9895112541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120FEA-2408-4E32-AE1E-673F5A75F840}" type="slidenum">
              <a:rPr lang="en-US" smtClean="0"/>
              <a:t>‹#›</a:t>
            </a:fld>
            <a:endParaRPr lang="en-US"/>
          </a:p>
        </p:txBody>
      </p:sp>
    </p:spTree>
    <p:extLst>
      <p:ext uri="{BB962C8B-B14F-4D97-AF65-F5344CB8AC3E}">
        <p14:creationId xmlns:p14="http://schemas.microsoft.com/office/powerpoint/2010/main" val="330356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A2E591-2751-8359-404B-B761EB520B84}"/>
              </a:ext>
            </a:extLst>
          </p:cNvPr>
          <p:cNvSpPr/>
          <p:nvPr/>
        </p:nvSpPr>
        <p:spPr>
          <a:xfrm>
            <a:off x="136632" y="87211"/>
            <a:ext cx="11918731" cy="6511470"/>
          </a:xfrm>
          <a:prstGeom prst="rect">
            <a:avLst/>
          </a:prstGeom>
          <a:noFill/>
          <a:ln w="307975" cap="flat" cmpd="thickThin"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099E816-640B-4DA1-B3EA-B376CF908097}"/>
              </a:ext>
            </a:extLst>
          </p:cNvPr>
          <p:cNvPicPr>
            <a:picLocks noChangeAspect="1"/>
          </p:cNvPicPr>
          <p:nvPr/>
        </p:nvPicPr>
        <p:blipFill>
          <a:blip r:embed="rId2"/>
          <a:stretch>
            <a:fillRect/>
          </a:stretch>
        </p:blipFill>
        <p:spPr>
          <a:xfrm>
            <a:off x="323557" y="259320"/>
            <a:ext cx="11549575" cy="6169616"/>
          </a:xfrm>
          <a:prstGeom prst="rect">
            <a:avLst/>
          </a:prstGeom>
        </p:spPr>
      </p:pic>
      <p:pic>
        <p:nvPicPr>
          <p:cNvPr id="23" name="Picture 22">
            <a:extLst>
              <a:ext uri="{FF2B5EF4-FFF2-40B4-BE49-F238E27FC236}">
                <a16:creationId xmlns:a16="http://schemas.microsoft.com/office/drawing/2014/main" id="{710D4159-2F1B-4986-843C-C4A388971F4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885189" y="5182988"/>
            <a:ext cx="2647950" cy="1724025"/>
          </a:xfrm>
          <a:prstGeom prst="rect">
            <a:avLst/>
          </a:prstGeom>
        </p:spPr>
      </p:pic>
      <p:sp>
        <p:nvSpPr>
          <p:cNvPr id="6" name="Rectangle 5">
            <a:extLst>
              <a:ext uri="{FF2B5EF4-FFF2-40B4-BE49-F238E27FC236}">
                <a16:creationId xmlns:a16="http://schemas.microsoft.com/office/drawing/2014/main" id="{8649C3B9-48C5-4B05-B0AC-0AF5D6FB4921}"/>
              </a:ext>
            </a:extLst>
          </p:cNvPr>
          <p:cNvSpPr/>
          <p:nvPr/>
        </p:nvSpPr>
        <p:spPr>
          <a:xfrm>
            <a:off x="478302" y="1575582"/>
            <a:ext cx="10607040" cy="395302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b="1" dirty="0">
                <a:solidFill>
                  <a:srgbClr val="FF0000"/>
                </a:solidFill>
                <a:latin typeface="NikoshBAN"/>
              </a:rPr>
              <a:t>Good Morning</a:t>
            </a:r>
          </a:p>
        </p:txBody>
      </p:sp>
    </p:spTree>
    <p:extLst>
      <p:ext uri="{BB962C8B-B14F-4D97-AF65-F5344CB8AC3E}">
        <p14:creationId xmlns:p14="http://schemas.microsoft.com/office/powerpoint/2010/main" val="3837666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EA414F-55FB-4F09-801B-1D4A2E7CDAFD}"/>
              </a:ext>
            </a:extLst>
          </p:cNvPr>
          <p:cNvPicPr>
            <a:picLocks noChangeAspect="1"/>
          </p:cNvPicPr>
          <p:nvPr/>
        </p:nvPicPr>
        <p:blipFill>
          <a:blip r:embed="rId2"/>
          <a:stretch>
            <a:fillRect/>
          </a:stretch>
        </p:blipFill>
        <p:spPr>
          <a:xfrm>
            <a:off x="0" y="0"/>
            <a:ext cx="12192000" cy="3429000"/>
          </a:xfrm>
          <a:prstGeom prst="rect">
            <a:avLst/>
          </a:prstGeom>
        </p:spPr>
      </p:pic>
      <p:sp>
        <p:nvSpPr>
          <p:cNvPr id="3" name="Rectangle: Rounded Corners 2">
            <a:extLst>
              <a:ext uri="{FF2B5EF4-FFF2-40B4-BE49-F238E27FC236}">
                <a16:creationId xmlns:a16="http://schemas.microsoft.com/office/drawing/2014/main" id="{9D84410B-CD33-4D97-B00D-EDA146B4CF5E}"/>
              </a:ext>
            </a:extLst>
          </p:cNvPr>
          <p:cNvSpPr/>
          <p:nvPr/>
        </p:nvSpPr>
        <p:spPr>
          <a:xfrm>
            <a:off x="0" y="3682220"/>
            <a:ext cx="12192000" cy="3429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Times New Roman" panose="02020603050405020304" pitchFamily="18" charset="0"/>
                <a:cs typeface="Times New Roman" panose="02020603050405020304" pitchFamily="18" charset="0"/>
              </a:rPr>
              <a:t>One day, a special box arrived. It was from their close relative, Mr. Rakib, who lived in Italy. There was a black tablet inside the box . When they turned it on , the screen showed many bright </a:t>
            </a:r>
            <a:r>
              <a:rPr lang="en-US" sz="2800" dirty="0" err="1">
                <a:solidFill>
                  <a:schemeClr val="tx1"/>
                </a:solidFill>
                <a:latin typeface="Times New Roman" panose="02020603050405020304" pitchFamily="18" charset="0"/>
                <a:cs typeface="Times New Roman" panose="02020603050405020304" pitchFamily="18" charset="0"/>
              </a:rPr>
              <a:t>coloures</a:t>
            </a:r>
            <a:r>
              <a:rPr lang="en-US" sz="2800" dirty="0">
                <a:solidFill>
                  <a:schemeClr val="tx1"/>
                </a:solidFill>
                <a:latin typeface="Times New Roman" panose="02020603050405020304" pitchFamily="18" charset="0"/>
                <a:cs typeface="Times New Roman" panose="02020603050405020304" pitchFamily="18" charset="0"/>
              </a:rPr>
              <a:t> .”Wow!” They were both surprised.</a:t>
            </a:r>
          </a:p>
          <a:p>
            <a:r>
              <a:rPr lang="en-US" sz="2800" dirty="0">
                <a:solidFill>
                  <a:schemeClr val="tx1"/>
                </a:solidFill>
                <a:latin typeface="Times New Roman" panose="02020603050405020304" pitchFamily="18" charset="0"/>
                <a:cs typeface="Times New Roman" panose="02020603050405020304" pitchFamily="18" charset="0"/>
              </a:rPr>
              <a:t>At first, the tablet was so much fun. They played video games after finishing their study. And soon, the tablet became more exciting than playing outside. ‘Naima ! </a:t>
            </a:r>
            <a:r>
              <a:rPr lang="en-US" sz="2800" dirty="0" err="1">
                <a:solidFill>
                  <a:schemeClr val="tx1"/>
                </a:solidFill>
                <a:latin typeface="Times New Roman" panose="02020603050405020304" pitchFamily="18" charset="0"/>
                <a:cs typeface="Times New Roman" panose="02020603050405020304" pitchFamily="18" charset="0"/>
              </a:rPr>
              <a:t>Masuk</a:t>
            </a:r>
            <a:r>
              <a:rPr lang="en-US" sz="2800" dirty="0">
                <a:solidFill>
                  <a:schemeClr val="tx1"/>
                </a:solidFill>
                <a:latin typeface="Times New Roman" panose="02020603050405020304" pitchFamily="18" charset="0"/>
                <a:cs typeface="Times New Roman" panose="02020603050405020304" pitchFamily="18" charset="0"/>
              </a:rPr>
              <a:t> !’ their friend Rana called from the gate. ‘Let's play!’</a:t>
            </a:r>
          </a:p>
          <a:p>
            <a:endParaRPr lang="en-US" dirty="0"/>
          </a:p>
        </p:txBody>
      </p:sp>
    </p:spTree>
    <p:extLst>
      <p:ext uri="{BB962C8B-B14F-4D97-AF65-F5344CB8AC3E}">
        <p14:creationId xmlns:p14="http://schemas.microsoft.com/office/powerpoint/2010/main" val="28007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80">
                                          <p:stCondLst>
                                            <p:cond delay="0"/>
                                          </p:stCondLst>
                                        </p:cTn>
                                        <p:tgtEl>
                                          <p:spTgt spid="3">
                                            <p:txEl>
                                              <p:pRg st="0" end="0"/>
                                            </p:txEl>
                                          </p:spTgt>
                                        </p:tgtEl>
                                      </p:cBhvr>
                                    </p:animEffect>
                                    <p:anim calcmode="lin" valueType="num">
                                      <p:cBhvr>
                                        <p:cTn id="1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0" end="0"/>
                                            </p:txEl>
                                          </p:spTgt>
                                        </p:tgtEl>
                                      </p:cBhvr>
                                      <p:to x="100000" y="60000"/>
                                    </p:animScale>
                                    <p:animScale>
                                      <p:cBhvr>
                                        <p:cTn id="22" dur="166" decel="50000">
                                          <p:stCondLst>
                                            <p:cond delay="676"/>
                                          </p:stCondLst>
                                        </p:cTn>
                                        <p:tgtEl>
                                          <p:spTgt spid="3">
                                            <p:txEl>
                                              <p:pRg st="0" end="0"/>
                                            </p:txEl>
                                          </p:spTgt>
                                        </p:tgtEl>
                                      </p:cBhvr>
                                      <p:to x="100000" y="100000"/>
                                    </p:animScale>
                                    <p:animScale>
                                      <p:cBhvr>
                                        <p:cTn id="23" dur="26">
                                          <p:stCondLst>
                                            <p:cond delay="1312"/>
                                          </p:stCondLst>
                                        </p:cTn>
                                        <p:tgtEl>
                                          <p:spTgt spid="3">
                                            <p:txEl>
                                              <p:pRg st="0" end="0"/>
                                            </p:txEl>
                                          </p:spTgt>
                                        </p:tgtEl>
                                      </p:cBhvr>
                                      <p:to x="100000" y="80000"/>
                                    </p:animScale>
                                    <p:animScale>
                                      <p:cBhvr>
                                        <p:cTn id="24" dur="166" decel="50000">
                                          <p:stCondLst>
                                            <p:cond delay="1338"/>
                                          </p:stCondLst>
                                        </p:cTn>
                                        <p:tgtEl>
                                          <p:spTgt spid="3">
                                            <p:txEl>
                                              <p:pRg st="0" end="0"/>
                                            </p:txEl>
                                          </p:spTgt>
                                        </p:tgtEl>
                                      </p:cBhvr>
                                      <p:to x="100000" y="100000"/>
                                    </p:animScale>
                                    <p:animScale>
                                      <p:cBhvr>
                                        <p:cTn id="25" dur="26">
                                          <p:stCondLst>
                                            <p:cond delay="1642"/>
                                          </p:stCondLst>
                                        </p:cTn>
                                        <p:tgtEl>
                                          <p:spTgt spid="3">
                                            <p:txEl>
                                              <p:pRg st="0" end="0"/>
                                            </p:txEl>
                                          </p:spTgt>
                                        </p:tgtEl>
                                      </p:cBhvr>
                                      <p:to x="100000" y="90000"/>
                                    </p:animScale>
                                    <p:animScale>
                                      <p:cBhvr>
                                        <p:cTn id="26" dur="166" decel="50000">
                                          <p:stCondLst>
                                            <p:cond delay="1668"/>
                                          </p:stCondLst>
                                        </p:cTn>
                                        <p:tgtEl>
                                          <p:spTgt spid="3">
                                            <p:txEl>
                                              <p:pRg st="0" end="0"/>
                                            </p:txEl>
                                          </p:spTgt>
                                        </p:tgtEl>
                                      </p:cBhvr>
                                      <p:to x="100000" y="100000"/>
                                    </p:animScale>
                                    <p:animScale>
                                      <p:cBhvr>
                                        <p:cTn id="27" dur="26">
                                          <p:stCondLst>
                                            <p:cond delay="1808"/>
                                          </p:stCondLst>
                                        </p:cTn>
                                        <p:tgtEl>
                                          <p:spTgt spid="3">
                                            <p:txEl>
                                              <p:pRg st="0" end="0"/>
                                            </p:txEl>
                                          </p:spTgt>
                                        </p:tgtEl>
                                      </p:cBhvr>
                                      <p:to x="100000" y="95000"/>
                                    </p:animScale>
                                    <p:animScale>
                                      <p:cBhvr>
                                        <p:cTn id="28" dur="166" decel="50000">
                                          <p:stCondLst>
                                            <p:cond delay="1834"/>
                                          </p:stCondLst>
                                        </p:cTn>
                                        <p:tgtEl>
                                          <p:spTgt spid="3">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down)">
                                      <p:cBhvr>
                                        <p:cTn id="33" dur="580">
                                          <p:stCondLst>
                                            <p:cond delay="0"/>
                                          </p:stCondLst>
                                        </p:cTn>
                                        <p:tgtEl>
                                          <p:spTgt spid="3">
                                            <p:txEl>
                                              <p:pRg st="1" end="1"/>
                                            </p:txEl>
                                          </p:spTgt>
                                        </p:tgtEl>
                                      </p:cBhvr>
                                    </p:animEffect>
                                    <p:anim calcmode="lin" valueType="num">
                                      <p:cBhvr>
                                        <p:cTn id="3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1" end="1"/>
                                            </p:txEl>
                                          </p:spTgt>
                                        </p:tgtEl>
                                      </p:cBhvr>
                                      <p:to x="100000" y="60000"/>
                                    </p:animScale>
                                    <p:animScale>
                                      <p:cBhvr>
                                        <p:cTn id="40" dur="166" decel="50000">
                                          <p:stCondLst>
                                            <p:cond delay="676"/>
                                          </p:stCondLst>
                                        </p:cTn>
                                        <p:tgtEl>
                                          <p:spTgt spid="3">
                                            <p:txEl>
                                              <p:pRg st="1" end="1"/>
                                            </p:txEl>
                                          </p:spTgt>
                                        </p:tgtEl>
                                      </p:cBhvr>
                                      <p:to x="100000" y="100000"/>
                                    </p:animScale>
                                    <p:animScale>
                                      <p:cBhvr>
                                        <p:cTn id="41" dur="26">
                                          <p:stCondLst>
                                            <p:cond delay="1312"/>
                                          </p:stCondLst>
                                        </p:cTn>
                                        <p:tgtEl>
                                          <p:spTgt spid="3">
                                            <p:txEl>
                                              <p:pRg st="1" end="1"/>
                                            </p:txEl>
                                          </p:spTgt>
                                        </p:tgtEl>
                                      </p:cBhvr>
                                      <p:to x="100000" y="80000"/>
                                    </p:animScale>
                                    <p:animScale>
                                      <p:cBhvr>
                                        <p:cTn id="42" dur="166" decel="50000">
                                          <p:stCondLst>
                                            <p:cond delay="1338"/>
                                          </p:stCondLst>
                                        </p:cTn>
                                        <p:tgtEl>
                                          <p:spTgt spid="3">
                                            <p:txEl>
                                              <p:pRg st="1" end="1"/>
                                            </p:txEl>
                                          </p:spTgt>
                                        </p:tgtEl>
                                      </p:cBhvr>
                                      <p:to x="100000" y="100000"/>
                                    </p:animScale>
                                    <p:animScale>
                                      <p:cBhvr>
                                        <p:cTn id="43" dur="26">
                                          <p:stCondLst>
                                            <p:cond delay="1642"/>
                                          </p:stCondLst>
                                        </p:cTn>
                                        <p:tgtEl>
                                          <p:spTgt spid="3">
                                            <p:txEl>
                                              <p:pRg st="1" end="1"/>
                                            </p:txEl>
                                          </p:spTgt>
                                        </p:tgtEl>
                                      </p:cBhvr>
                                      <p:to x="100000" y="90000"/>
                                    </p:animScale>
                                    <p:animScale>
                                      <p:cBhvr>
                                        <p:cTn id="44" dur="166" decel="50000">
                                          <p:stCondLst>
                                            <p:cond delay="1668"/>
                                          </p:stCondLst>
                                        </p:cTn>
                                        <p:tgtEl>
                                          <p:spTgt spid="3">
                                            <p:txEl>
                                              <p:pRg st="1" end="1"/>
                                            </p:txEl>
                                          </p:spTgt>
                                        </p:tgtEl>
                                      </p:cBhvr>
                                      <p:to x="100000" y="100000"/>
                                    </p:animScale>
                                    <p:animScale>
                                      <p:cBhvr>
                                        <p:cTn id="45" dur="26">
                                          <p:stCondLst>
                                            <p:cond delay="1808"/>
                                          </p:stCondLst>
                                        </p:cTn>
                                        <p:tgtEl>
                                          <p:spTgt spid="3">
                                            <p:txEl>
                                              <p:pRg st="1" end="1"/>
                                            </p:txEl>
                                          </p:spTgt>
                                        </p:tgtEl>
                                      </p:cBhvr>
                                      <p:to x="100000" y="95000"/>
                                    </p:animScale>
                                    <p:animScale>
                                      <p:cBhvr>
                                        <p:cTn id="4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1BD83E6-D26E-4D5F-94C0-76ED7D1EA2E0}"/>
              </a:ext>
            </a:extLst>
          </p:cNvPr>
          <p:cNvSpPr/>
          <p:nvPr/>
        </p:nvSpPr>
        <p:spPr>
          <a:xfrm>
            <a:off x="0" y="0"/>
            <a:ext cx="12192000" cy="19301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6C61CCD-3A02-4EC0-872F-EADD54D8FE38}"/>
              </a:ext>
            </a:extLst>
          </p:cNvPr>
          <p:cNvSpPr txBox="1"/>
          <p:nvPr/>
        </p:nvSpPr>
        <p:spPr>
          <a:xfrm>
            <a:off x="56271" y="-8818"/>
            <a:ext cx="12192000" cy="1938992"/>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‘Not now!’ Naima replied. Her eyes were stuck to a YouTube video. Masuk was also watching the video with his sister.</a:t>
            </a:r>
            <a:endParaRPr lang="en-US" sz="40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A546F1C2-453B-4689-8A35-A34A08CC6A36}"/>
              </a:ext>
            </a:extLst>
          </p:cNvPr>
          <p:cNvSpPr/>
          <p:nvPr/>
        </p:nvSpPr>
        <p:spPr>
          <a:xfrm>
            <a:off x="0" y="1930174"/>
            <a:ext cx="12192000" cy="492782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8EBF4621-BD1A-4162-B69F-BC22CA0760F1}"/>
              </a:ext>
            </a:extLst>
          </p:cNvPr>
          <p:cNvSpPr txBox="1"/>
          <p:nvPr/>
        </p:nvSpPr>
        <p:spPr>
          <a:xfrm>
            <a:off x="56271" y="1938992"/>
            <a:ext cx="12135729" cy="5509200"/>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The twins slowly started to change. Often they became grumpy and got angry. “Time for dinner!” their mom called one evening. “Just five more minutes, Ma!’ </a:t>
            </a:r>
            <a:r>
              <a:rPr lang="en-US" sz="4400" dirty="0" err="1">
                <a:latin typeface="Times New Roman" panose="02020603050405020304" pitchFamily="18" charset="0"/>
                <a:cs typeface="Times New Roman" panose="02020603050405020304" pitchFamily="18" charset="0"/>
              </a:rPr>
              <a:t>Masuk</a:t>
            </a:r>
            <a:r>
              <a:rPr lang="en-US" sz="4400" dirty="0">
                <a:latin typeface="Times New Roman" panose="02020603050405020304" pitchFamily="18" charset="0"/>
                <a:cs typeface="Times New Roman" panose="02020603050405020304" pitchFamily="18" charset="0"/>
              </a:rPr>
              <a:t> shouted. His voice was sharp and annoying. Mother noticed it and took the tablet away. Then, </a:t>
            </a:r>
            <a:r>
              <a:rPr lang="en-US" sz="4400" dirty="0" err="1">
                <a:latin typeface="Times New Roman" panose="02020603050405020304" pitchFamily="18" charset="0"/>
                <a:cs typeface="Times New Roman" panose="02020603050405020304" pitchFamily="18" charset="0"/>
              </a:rPr>
              <a:t>Masuk</a:t>
            </a:r>
            <a:r>
              <a:rPr lang="en-US" sz="4400" dirty="0">
                <a:latin typeface="Times New Roman" panose="02020603050405020304" pitchFamily="18" charset="0"/>
                <a:cs typeface="Times New Roman" panose="02020603050405020304" pitchFamily="18" charset="0"/>
              </a:rPr>
              <a:t> started to cry. ‘You're so unfair!’ he screamed.</a:t>
            </a:r>
          </a:p>
          <a:p>
            <a:endParaRPr lang="en-US" sz="4400" dirty="0"/>
          </a:p>
        </p:txBody>
      </p:sp>
    </p:spTree>
    <p:extLst>
      <p:ext uri="{BB962C8B-B14F-4D97-AF65-F5344CB8AC3E}">
        <p14:creationId xmlns:p14="http://schemas.microsoft.com/office/powerpoint/2010/main" val="410666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ECDFFA5-0A7A-4BD9-9AC6-19E23401E4E1}"/>
              </a:ext>
            </a:extLst>
          </p:cNvPr>
          <p:cNvSpPr/>
          <p:nvPr/>
        </p:nvSpPr>
        <p:spPr>
          <a:xfrm>
            <a:off x="0" y="0"/>
            <a:ext cx="12079458" cy="6858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a:latin typeface="Times New Roman" panose="02020603050405020304" pitchFamily="18" charset="0"/>
                <a:cs typeface="Times New Roman" panose="02020603050405020304" pitchFamily="18" charset="0"/>
              </a:rPr>
              <a:t>The situation became worse. At night, they couldn't sleep properly. Naima rubbed her eyes all the time, and Masuk felt sleepy all day long. Their parents, Naeem Hasan and Mina Begum were very worried and unhappy.They understood that their children were spending too much time on screens. So, they decided to talk to Naima and Masuk.</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4153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CDF261D-839D-4B69-8603-A89AAF327AEB}"/>
              </a:ext>
            </a:extLst>
          </p:cNvPr>
          <p:cNvSpPr/>
          <p:nvPr/>
        </p:nvSpPr>
        <p:spPr>
          <a:xfrm>
            <a:off x="0" y="0"/>
            <a:ext cx="12192000" cy="68580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FC4193-8FD9-48AA-9E0F-D2170C34B575}"/>
              </a:ext>
            </a:extLst>
          </p:cNvPr>
          <p:cNvSpPr txBox="1"/>
          <p:nvPr/>
        </p:nvSpPr>
        <p:spPr>
          <a:xfrm>
            <a:off x="0" y="464236"/>
            <a:ext cx="12027877" cy="6001643"/>
          </a:xfrm>
          <a:prstGeom prst="rect">
            <a:avLst/>
          </a:prstGeom>
          <a:noFill/>
        </p:spPr>
        <p:txBody>
          <a:bodyPr wrap="square" rtlCol="0">
            <a:spAutoFit/>
          </a:bodyPr>
          <a:lstStyle/>
          <a:p>
            <a:pPr algn="just"/>
            <a:r>
              <a:rPr lang="en-US" sz="4800" dirty="0">
                <a:latin typeface="Times New Roman" panose="02020603050405020304" pitchFamily="18" charset="0"/>
                <a:cs typeface="Times New Roman" panose="02020603050405020304" pitchFamily="18" charset="0"/>
              </a:rPr>
              <a:t>‘This tablet is wasting your precious time,’ their dad said softly. ‘It's taking away your sleep , affecting your school work and keeping you away from your friends.’ The twins saw the sadness in their parents' eyes. They felt ashamed. They </a:t>
            </a:r>
            <a:r>
              <a:rPr lang="en-US" sz="4800" dirty="0" err="1">
                <a:latin typeface="Times New Roman" panose="02020603050405020304" pitchFamily="18" charset="0"/>
                <a:cs typeface="Times New Roman" panose="02020603050405020304" pitchFamily="18" charset="0"/>
              </a:rPr>
              <a:t>realised</a:t>
            </a:r>
            <a:r>
              <a:rPr lang="en-US" sz="4800" dirty="0">
                <a:latin typeface="Times New Roman" panose="02020603050405020304" pitchFamily="18" charset="0"/>
                <a:cs typeface="Times New Roman" panose="02020603050405020304" pitchFamily="18" charset="0"/>
              </a:rPr>
              <a:t> that they were using the tablet too much and became tired and grumpy.</a:t>
            </a:r>
          </a:p>
          <a:p>
            <a:pPr algn="just"/>
            <a:endParaRPr lang="en-US" sz="4800" dirty="0"/>
          </a:p>
        </p:txBody>
      </p:sp>
    </p:spTree>
    <p:extLst>
      <p:ext uri="{BB962C8B-B14F-4D97-AF65-F5344CB8AC3E}">
        <p14:creationId xmlns:p14="http://schemas.microsoft.com/office/powerpoint/2010/main" val="3602263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7D8450-5EF6-47B4-8732-59DFFA2E5704}"/>
              </a:ext>
            </a:extLst>
          </p:cNvPr>
          <p:cNvPicPr>
            <a:picLocks noChangeAspect="1"/>
          </p:cNvPicPr>
          <p:nvPr/>
        </p:nvPicPr>
        <p:blipFill>
          <a:blip r:embed="rId2"/>
          <a:stretch>
            <a:fillRect/>
          </a:stretch>
        </p:blipFill>
        <p:spPr>
          <a:xfrm>
            <a:off x="0" y="121023"/>
            <a:ext cx="12191999" cy="3307977"/>
          </a:xfrm>
          <a:prstGeom prst="rect">
            <a:avLst/>
          </a:prstGeom>
        </p:spPr>
      </p:pic>
      <p:sp>
        <p:nvSpPr>
          <p:cNvPr id="4" name="Rectangle: Rounded Corners 3">
            <a:extLst>
              <a:ext uri="{FF2B5EF4-FFF2-40B4-BE49-F238E27FC236}">
                <a16:creationId xmlns:a16="http://schemas.microsoft.com/office/drawing/2014/main" id="{7C33EC10-1F44-4ABA-96C6-0F95A13D9B46}"/>
              </a:ext>
            </a:extLst>
          </p:cNvPr>
          <p:cNvSpPr/>
          <p:nvPr/>
        </p:nvSpPr>
        <p:spPr>
          <a:xfrm>
            <a:off x="0" y="3429000"/>
            <a:ext cx="12191999" cy="3429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3D2693F-1DA8-4A0D-BF88-C0FE1A240102}"/>
              </a:ext>
            </a:extLst>
          </p:cNvPr>
          <p:cNvSpPr txBox="1"/>
          <p:nvPr/>
        </p:nvSpPr>
        <p:spPr>
          <a:xfrm>
            <a:off x="0" y="3429000"/>
            <a:ext cx="12191999" cy="3170099"/>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Then, they promised not to use the tablet without their parents’ permission. Every weekend, the family members used to sit together and shared funny stories. Naima and </a:t>
            </a:r>
            <a:r>
              <a:rPr lang="en-US" sz="4000" dirty="0" err="1">
                <a:latin typeface="Times New Roman" panose="02020603050405020304" pitchFamily="18" charset="0"/>
                <a:cs typeface="Times New Roman" panose="02020603050405020304" pitchFamily="18" charset="0"/>
              </a:rPr>
              <a:t>Masuk</a:t>
            </a:r>
            <a:r>
              <a:rPr lang="en-US" sz="4000" dirty="0">
                <a:latin typeface="Times New Roman" panose="02020603050405020304" pitchFamily="18" charset="0"/>
                <a:cs typeface="Times New Roman" panose="02020603050405020304" pitchFamily="18" charset="0"/>
              </a:rPr>
              <a:t> also started playing outside with their friends again . Their home became full of joy!</a:t>
            </a:r>
          </a:p>
        </p:txBody>
      </p:sp>
    </p:spTree>
    <p:extLst>
      <p:ext uri="{BB962C8B-B14F-4D97-AF65-F5344CB8AC3E}">
        <p14:creationId xmlns:p14="http://schemas.microsoft.com/office/powerpoint/2010/main" val="3314835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14DE41-9957-4101-BBE5-0D28B02DA213}"/>
              </a:ext>
            </a:extLst>
          </p:cNvPr>
          <p:cNvSpPr txBox="1"/>
          <p:nvPr/>
        </p:nvSpPr>
        <p:spPr>
          <a:xfrm>
            <a:off x="0" y="14062"/>
            <a:ext cx="12192000" cy="1200329"/>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2.1 Match the words from Column A with their meanings in</a:t>
            </a:r>
          </a:p>
          <a:p>
            <a:r>
              <a:rPr lang="en-US" sz="3600" b="1" dirty="0">
                <a:latin typeface="Times New Roman" panose="02020603050405020304" pitchFamily="18" charset="0"/>
                <a:cs typeface="Times New Roman" panose="02020603050405020304" pitchFamily="18" charset="0"/>
              </a:rPr>
              <a:t>Column B.</a:t>
            </a:r>
            <a:endParaRPr lang="en-US" sz="36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919DA7CC-4214-4F9E-88AB-B567E2415B06}"/>
              </a:ext>
            </a:extLst>
          </p:cNvPr>
          <p:cNvGraphicFramePr>
            <a:graphicFrameLocks noGrp="1"/>
          </p:cNvGraphicFramePr>
          <p:nvPr>
            <p:extLst>
              <p:ext uri="{D42A27DB-BD31-4B8C-83A1-F6EECF244321}">
                <p14:modId xmlns:p14="http://schemas.microsoft.com/office/powerpoint/2010/main" val="1223872998"/>
              </p:ext>
            </p:extLst>
          </p:nvPr>
        </p:nvGraphicFramePr>
        <p:xfrm>
          <a:off x="0" y="1234440"/>
          <a:ext cx="12192000" cy="3108960"/>
        </p:xfrm>
        <a:graphic>
          <a:graphicData uri="http://schemas.openxmlformats.org/drawingml/2006/table">
            <a:tbl>
              <a:tblPr firstRow="1" bandRow="1">
                <a:tableStyleId>{F5AB1C69-6EDB-4FF4-983F-18BD219EF322}</a:tableStyleId>
              </a:tblPr>
              <a:tblGrid>
                <a:gridCol w="2532185">
                  <a:extLst>
                    <a:ext uri="{9D8B030D-6E8A-4147-A177-3AD203B41FA5}">
                      <a16:colId xmlns:a16="http://schemas.microsoft.com/office/drawing/2014/main" val="2630885840"/>
                    </a:ext>
                  </a:extLst>
                </a:gridCol>
                <a:gridCol w="9659815">
                  <a:extLst>
                    <a:ext uri="{9D8B030D-6E8A-4147-A177-3AD203B41FA5}">
                      <a16:colId xmlns:a16="http://schemas.microsoft.com/office/drawing/2014/main" val="2230103342"/>
                    </a:ext>
                  </a:extLst>
                </a:gridCol>
              </a:tblGrid>
              <a:tr h="355795">
                <a:tc>
                  <a:txBody>
                    <a:bodyPr/>
                    <a:lstStyle/>
                    <a:p>
                      <a:r>
                        <a:rPr lang="en-US" sz="2400" b="1" i="0" u="none" strike="noStrike" kern="1200" baseline="0" dirty="0">
                          <a:solidFill>
                            <a:schemeClr val="lt1"/>
                          </a:solidFill>
                          <a:latin typeface="+mn-lt"/>
                          <a:ea typeface="+mn-ea"/>
                          <a:cs typeface="+mn-cs"/>
                        </a:rPr>
                        <a:t>Words</a:t>
                      </a:r>
                      <a:endParaRPr lang="en-US" sz="2400" dirty="0"/>
                    </a:p>
                  </a:txBody>
                  <a:tcPr/>
                </a:tc>
                <a:tc>
                  <a:txBody>
                    <a:bodyPr/>
                    <a:lstStyle/>
                    <a:p>
                      <a:r>
                        <a:rPr lang="en-US" sz="2400" b="1" i="0" u="none" strike="noStrike" kern="1200" baseline="0" dirty="0">
                          <a:solidFill>
                            <a:schemeClr val="lt1"/>
                          </a:solidFill>
                          <a:latin typeface="+mn-lt"/>
                          <a:ea typeface="+mn-ea"/>
                          <a:cs typeface="+mn-cs"/>
                        </a:rPr>
                        <a:t>Meanings</a:t>
                      </a:r>
                      <a:endParaRPr lang="en-US" sz="2400" dirty="0"/>
                    </a:p>
                  </a:txBody>
                  <a:tcPr/>
                </a:tc>
                <a:extLst>
                  <a:ext uri="{0D108BD9-81ED-4DB2-BD59-A6C34878D82A}">
                    <a16:rowId xmlns:a16="http://schemas.microsoft.com/office/drawing/2014/main" val="3005689142"/>
                  </a:ext>
                </a:extLst>
              </a:tr>
              <a:tr h="355795">
                <a:tc>
                  <a:txBody>
                    <a:bodyPr/>
                    <a:lstStyle/>
                    <a:p>
                      <a:r>
                        <a:rPr lang="en-US" sz="2400" b="0" i="0" u="none" strike="noStrike" kern="1200" baseline="0" dirty="0" err="1">
                          <a:solidFill>
                            <a:schemeClr val="dk1"/>
                          </a:solidFill>
                          <a:latin typeface="+mn-lt"/>
                          <a:ea typeface="+mn-ea"/>
                          <a:cs typeface="+mn-cs"/>
                        </a:rPr>
                        <a:t>i</a:t>
                      </a:r>
                      <a:r>
                        <a:rPr lang="en-US" sz="2400" b="0" i="0" u="none" strike="noStrike" kern="1200" baseline="0" dirty="0">
                          <a:solidFill>
                            <a:schemeClr val="dk1"/>
                          </a:solidFill>
                          <a:latin typeface="+mn-lt"/>
                          <a:ea typeface="+mn-ea"/>
                          <a:cs typeface="+mn-cs"/>
                        </a:rPr>
                        <a:t>) twins</a:t>
                      </a:r>
                      <a:endParaRPr lang="en-US" sz="2400" dirty="0"/>
                    </a:p>
                  </a:txBody>
                  <a:tcPr/>
                </a:tc>
                <a:tc>
                  <a:txBody>
                    <a:bodyPr/>
                    <a:lstStyle/>
                    <a:p>
                      <a:r>
                        <a:rPr lang="en-US" sz="2400" b="0" i="0" u="none" strike="noStrike" kern="1200" baseline="0" dirty="0">
                          <a:solidFill>
                            <a:schemeClr val="dk1"/>
                          </a:solidFill>
                          <a:latin typeface="+mn-lt"/>
                          <a:ea typeface="+mn-ea"/>
                          <a:cs typeface="+mn-cs"/>
                        </a:rPr>
                        <a:t>a) to feel bad or embarrassed about something</a:t>
                      </a:r>
                      <a:endParaRPr lang="en-US" sz="2400" dirty="0"/>
                    </a:p>
                  </a:txBody>
                  <a:tcPr/>
                </a:tc>
                <a:extLst>
                  <a:ext uri="{0D108BD9-81ED-4DB2-BD59-A6C34878D82A}">
                    <a16:rowId xmlns:a16="http://schemas.microsoft.com/office/drawing/2014/main" val="3367481391"/>
                  </a:ext>
                </a:extLst>
              </a:tr>
              <a:tr h="355795">
                <a:tc>
                  <a:txBody>
                    <a:bodyPr/>
                    <a:lstStyle/>
                    <a:p>
                      <a:r>
                        <a:rPr lang="en-US" sz="2400" b="0" i="0" u="none" strike="noStrike" kern="1200" baseline="0" dirty="0">
                          <a:solidFill>
                            <a:schemeClr val="dk1"/>
                          </a:solidFill>
                          <a:latin typeface="+mn-lt"/>
                          <a:ea typeface="+mn-ea"/>
                          <a:cs typeface="+mn-cs"/>
                        </a:rPr>
                        <a:t>ii) tablet</a:t>
                      </a:r>
                      <a:endParaRPr lang="en-US" sz="2400" dirty="0"/>
                    </a:p>
                  </a:txBody>
                  <a:tcPr/>
                </a:tc>
                <a:tc>
                  <a:txBody>
                    <a:bodyPr/>
                    <a:lstStyle/>
                    <a:p>
                      <a:r>
                        <a:rPr lang="en-US" sz="2400" b="0" i="0" u="none" strike="noStrike" kern="1200" baseline="0" dirty="0">
                          <a:solidFill>
                            <a:schemeClr val="dk1"/>
                          </a:solidFill>
                          <a:latin typeface="+mn-lt"/>
                          <a:ea typeface="+mn-ea"/>
                          <a:cs typeface="+mn-cs"/>
                        </a:rPr>
                        <a:t>b) To tell someone that you will definitely do something</a:t>
                      </a:r>
                      <a:endParaRPr lang="en-US" sz="2400" dirty="0"/>
                    </a:p>
                  </a:txBody>
                  <a:tcPr/>
                </a:tc>
                <a:extLst>
                  <a:ext uri="{0D108BD9-81ED-4DB2-BD59-A6C34878D82A}">
                    <a16:rowId xmlns:a16="http://schemas.microsoft.com/office/drawing/2014/main" val="1927057305"/>
                  </a:ext>
                </a:extLst>
              </a:tr>
              <a:tr h="355795">
                <a:tc>
                  <a:txBody>
                    <a:bodyPr/>
                    <a:lstStyle/>
                    <a:p>
                      <a:r>
                        <a:rPr lang="en-US" sz="2400" b="0" i="0" u="none" strike="noStrike" kern="1200" baseline="0" dirty="0">
                          <a:solidFill>
                            <a:schemeClr val="dk1"/>
                          </a:solidFill>
                          <a:latin typeface="+mn-lt"/>
                          <a:ea typeface="+mn-ea"/>
                          <a:cs typeface="+mn-cs"/>
                        </a:rPr>
                        <a:t>iii) grumpy</a:t>
                      </a:r>
                      <a:endParaRPr lang="en-US" sz="2400" dirty="0"/>
                    </a:p>
                  </a:txBody>
                  <a:tcPr/>
                </a:tc>
                <a:tc>
                  <a:txBody>
                    <a:bodyPr/>
                    <a:lstStyle/>
                    <a:p>
                      <a:r>
                        <a:rPr lang="en-US" sz="2400" b="0" i="0" u="none" strike="noStrike" kern="1200" baseline="0" dirty="0">
                          <a:solidFill>
                            <a:schemeClr val="dk1"/>
                          </a:solidFill>
                          <a:latin typeface="+mn-lt"/>
                          <a:ea typeface="+mn-ea"/>
                          <a:cs typeface="+mn-cs"/>
                        </a:rPr>
                        <a:t>c) two children born at the same time to the same mother</a:t>
                      </a:r>
                      <a:endParaRPr lang="en-US" sz="2400" dirty="0"/>
                    </a:p>
                  </a:txBody>
                  <a:tcPr/>
                </a:tc>
                <a:extLst>
                  <a:ext uri="{0D108BD9-81ED-4DB2-BD59-A6C34878D82A}">
                    <a16:rowId xmlns:a16="http://schemas.microsoft.com/office/drawing/2014/main" val="1174336751"/>
                  </a:ext>
                </a:extLst>
              </a:tr>
              <a:tr h="355795">
                <a:tc>
                  <a:txBody>
                    <a:bodyPr/>
                    <a:lstStyle/>
                    <a:p>
                      <a:r>
                        <a:rPr lang="en-US" sz="2400" b="0" i="0" u="none" strike="noStrike" kern="1200" baseline="0" dirty="0">
                          <a:solidFill>
                            <a:schemeClr val="dk1"/>
                          </a:solidFill>
                          <a:latin typeface="+mn-lt"/>
                          <a:ea typeface="+mn-ea"/>
                          <a:cs typeface="+mn-cs"/>
                        </a:rPr>
                        <a:t>iv) ashamed</a:t>
                      </a:r>
                      <a:endParaRPr lang="en-US" sz="2400" dirty="0"/>
                    </a:p>
                  </a:txBody>
                  <a:tcPr/>
                </a:tc>
                <a:tc>
                  <a:txBody>
                    <a:bodyPr/>
                    <a:lstStyle/>
                    <a:p>
                      <a:r>
                        <a:rPr lang="en-US" sz="2400" b="0" i="0" u="none" strike="noStrike" kern="1200" baseline="0" dirty="0">
                          <a:solidFill>
                            <a:schemeClr val="dk1"/>
                          </a:solidFill>
                          <a:latin typeface="+mn-lt"/>
                          <a:ea typeface="+mn-ea"/>
                          <a:cs typeface="+mn-cs"/>
                        </a:rPr>
                        <a:t>d) a device with a screen used for connecting to the internet, watching videos, reading books etc.</a:t>
                      </a:r>
                      <a:endParaRPr lang="en-US" sz="2400" dirty="0"/>
                    </a:p>
                  </a:txBody>
                  <a:tcPr/>
                </a:tc>
                <a:extLst>
                  <a:ext uri="{0D108BD9-81ED-4DB2-BD59-A6C34878D82A}">
                    <a16:rowId xmlns:a16="http://schemas.microsoft.com/office/drawing/2014/main" val="1148591446"/>
                  </a:ext>
                </a:extLst>
              </a:tr>
              <a:tr h="355795">
                <a:tc>
                  <a:txBody>
                    <a:bodyPr/>
                    <a:lstStyle/>
                    <a:p>
                      <a:r>
                        <a:rPr lang="en-US" sz="2400" b="0" i="0" u="none" strike="noStrike" kern="1200" baseline="0" dirty="0">
                          <a:solidFill>
                            <a:schemeClr val="dk1"/>
                          </a:solidFill>
                          <a:latin typeface="+mn-lt"/>
                          <a:ea typeface="+mn-ea"/>
                          <a:cs typeface="+mn-cs"/>
                        </a:rPr>
                        <a:t>v) promise</a:t>
                      </a:r>
                      <a:endParaRPr lang="en-US" sz="2400" dirty="0"/>
                    </a:p>
                  </a:txBody>
                  <a:tcPr/>
                </a:tc>
                <a:tc>
                  <a:txBody>
                    <a:bodyPr/>
                    <a:lstStyle/>
                    <a:p>
                      <a:r>
                        <a:rPr lang="en-US" sz="2400" b="0" i="0" u="none" strike="noStrike" kern="1200" baseline="0" dirty="0">
                          <a:solidFill>
                            <a:schemeClr val="dk1"/>
                          </a:solidFill>
                          <a:latin typeface="+mn-lt"/>
                          <a:ea typeface="+mn-ea"/>
                          <a:cs typeface="+mn-cs"/>
                        </a:rPr>
                        <a:t>e) easily annoyed or unhappy</a:t>
                      </a:r>
                      <a:endParaRPr lang="en-US" sz="2400" dirty="0"/>
                    </a:p>
                  </a:txBody>
                  <a:tcPr/>
                </a:tc>
                <a:extLst>
                  <a:ext uri="{0D108BD9-81ED-4DB2-BD59-A6C34878D82A}">
                    <a16:rowId xmlns:a16="http://schemas.microsoft.com/office/drawing/2014/main" val="792368342"/>
                  </a:ext>
                </a:extLst>
              </a:tr>
            </a:tbl>
          </a:graphicData>
        </a:graphic>
      </p:graphicFrame>
      <p:sp>
        <p:nvSpPr>
          <p:cNvPr id="4" name="TextBox 3">
            <a:extLst>
              <a:ext uri="{FF2B5EF4-FFF2-40B4-BE49-F238E27FC236}">
                <a16:creationId xmlns:a16="http://schemas.microsoft.com/office/drawing/2014/main" id="{B38B56D7-6C51-4AF3-9F8B-BB2AE3719043}"/>
              </a:ext>
            </a:extLst>
          </p:cNvPr>
          <p:cNvSpPr txBox="1"/>
          <p:nvPr/>
        </p:nvSpPr>
        <p:spPr>
          <a:xfrm>
            <a:off x="0" y="4276576"/>
            <a:ext cx="1519311" cy="523220"/>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i</a:t>
            </a:r>
            <a:r>
              <a:rPr lang="en-US" sz="2800" dirty="0">
                <a:solidFill>
                  <a:srgbClr val="FF0000"/>
                </a:solidFill>
                <a:latin typeface="Times New Roman" panose="02020603050405020304" pitchFamily="18" charset="0"/>
                <a:cs typeface="Times New Roman" panose="02020603050405020304" pitchFamily="18" charset="0"/>
              </a:rPr>
              <a:t>) twins</a:t>
            </a:r>
          </a:p>
        </p:txBody>
      </p:sp>
      <p:sp>
        <p:nvSpPr>
          <p:cNvPr id="5" name="TextBox 4">
            <a:extLst>
              <a:ext uri="{FF2B5EF4-FFF2-40B4-BE49-F238E27FC236}">
                <a16:creationId xmlns:a16="http://schemas.microsoft.com/office/drawing/2014/main" id="{4EEF0B91-A8DD-4279-8BD0-F0A3B6AE7083}"/>
              </a:ext>
            </a:extLst>
          </p:cNvPr>
          <p:cNvSpPr txBox="1"/>
          <p:nvPr/>
        </p:nvSpPr>
        <p:spPr>
          <a:xfrm>
            <a:off x="2166424" y="4258992"/>
            <a:ext cx="8834511"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c) two children born at the same time to the same mother</a:t>
            </a:r>
          </a:p>
        </p:txBody>
      </p:sp>
      <p:sp>
        <p:nvSpPr>
          <p:cNvPr id="6" name="TextBox 5">
            <a:extLst>
              <a:ext uri="{FF2B5EF4-FFF2-40B4-BE49-F238E27FC236}">
                <a16:creationId xmlns:a16="http://schemas.microsoft.com/office/drawing/2014/main" id="{27E20B3C-E280-4E3F-8B51-3ED5AB4FEF11}"/>
              </a:ext>
            </a:extLst>
          </p:cNvPr>
          <p:cNvSpPr txBox="1"/>
          <p:nvPr/>
        </p:nvSpPr>
        <p:spPr>
          <a:xfrm>
            <a:off x="0" y="4758452"/>
            <a:ext cx="1744394" cy="523220"/>
          </a:xfrm>
          <a:prstGeom prst="rect">
            <a:avLst/>
          </a:prstGeom>
          <a:noFill/>
        </p:spPr>
        <p:txBody>
          <a:bodyPr wrap="square" rtlCol="0">
            <a:spAutoFit/>
          </a:bodyPr>
          <a:lstStyle/>
          <a:p>
            <a:r>
              <a:rPr lang="en-US" sz="2800" dirty="0">
                <a:solidFill>
                  <a:srgbClr val="00B050"/>
                </a:solidFill>
                <a:latin typeface="Times New Roman" panose="02020603050405020304" pitchFamily="18" charset="0"/>
                <a:cs typeface="Times New Roman" panose="02020603050405020304" pitchFamily="18" charset="0"/>
              </a:rPr>
              <a:t>ii) tablet</a:t>
            </a:r>
          </a:p>
        </p:txBody>
      </p:sp>
      <p:sp>
        <p:nvSpPr>
          <p:cNvPr id="7" name="TextBox 6">
            <a:extLst>
              <a:ext uri="{FF2B5EF4-FFF2-40B4-BE49-F238E27FC236}">
                <a16:creationId xmlns:a16="http://schemas.microsoft.com/office/drawing/2014/main" id="{C387EA10-5241-4F49-BCDD-F366CCFDDD9E}"/>
              </a:ext>
            </a:extLst>
          </p:cNvPr>
          <p:cNvSpPr txBox="1"/>
          <p:nvPr/>
        </p:nvSpPr>
        <p:spPr>
          <a:xfrm>
            <a:off x="2166424" y="4645908"/>
            <a:ext cx="10025576" cy="830997"/>
          </a:xfrm>
          <a:prstGeom prst="rect">
            <a:avLst/>
          </a:prstGeom>
          <a:noFill/>
        </p:spPr>
        <p:txBody>
          <a:bodyPr wrap="square" rtlCol="0">
            <a:spAutoFit/>
          </a:bodyPr>
          <a:lstStyle/>
          <a:p>
            <a:r>
              <a:rPr lang="en-US" sz="2400" dirty="0">
                <a:solidFill>
                  <a:srgbClr val="00B050"/>
                </a:solidFill>
                <a:latin typeface="Times New Roman" panose="02020603050405020304" pitchFamily="18" charset="0"/>
                <a:cs typeface="Times New Roman" panose="02020603050405020304" pitchFamily="18" charset="0"/>
              </a:rPr>
              <a:t>d) a device with a screen used for connecting to the internet, watching videos, reading books etc.</a:t>
            </a:r>
          </a:p>
        </p:txBody>
      </p:sp>
      <p:sp>
        <p:nvSpPr>
          <p:cNvPr id="8" name="TextBox 7">
            <a:extLst>
              <a:ext uri="{FF2B5EF4-FFF2-40B4-BE49-F238E27FC236}">
                <a16:creationId xmlns:a16="http://schemas.microsoft.com/office/drawing/2014/main" id="{FA55B32F-4292-4109-A8C9-C482F5F69705}"/>
              </a:ext>
            </a:extLst>
          </p:cNvPr>
          <p:cNvSpPr txBox="1"/>
          <p:nvPr/>
        </p:nvSpPr>
        <p:spPr>
          <a:xfrm>
            <a:off x="-28140" y="5127784"/>
            <a:ext cx="2330549" cy="523220"/>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iii) grumpy</a:t>
            </a:r>
          </a:p>
        </p:txBody>
      </p:sp>
      <p:sp>
        <p:nvSpPr>
          <p:cNvPr id="9" name="TextBox 8">
            <a:extLst>
              <a:ext uri="{FF2B5EF4-FFF2-40B4-BE49-F238E27FC236}">
                <a16:creationId xmlns:a16="http://schemas.microsoft.com/office/drawing/2014/main" id="{010A02DD-4ECC-47C2-8F1F-D04D0AA42D7D}"/>
              </a:ext>
            </a:extLst>
          </p:cNvPr>
          <p:cNvSpPr txBox="1"/>
          <p:nvPr/>
        </p:nvSpPr>
        <p:spPr>
          <a:xfrm>
            <a:off x="2152354" y="5240328"/>
            <a:ext cx="7976381" cy="523220"/>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e) easily annoyed or unhappy</a:t>
            </a:r>
          </a:p>
        </p:txBody>
      </p:sp>
      <p:sp>
        <p:nvSpPr>
          <p:cNvPr id="10" name="TextBox 9">
            <a:extLst>
              <a:ext uri="{FF2B5EF4-FFF2-40B4-BE49-F238E27FC236}">
                <a16:creationId xmlns:a16="http://schemas.microsoft.com/office/drawing/2014/main" id="{4D612383-B083-46C3-9D0E-9FA654F2B539}"/>
              </a:ext>
            </a:extLst>
          </p:cNvPr>
          <p:cNvSpPr txBox="1"/>
          <p:nvPr/>
        </p:nvSpPr>
        <p:spPr>
          <a:xfrm>
            <a:off x="-84411" y="5683347"/>
            <a:ext cx="2152357" cy="523220"/>
          </a:xfrm>
          <a:prstGeom prst="rect">
            <a:avLst/>
          </a:prstGeom>
          <a:noFill/>
        </p:spPr>
        <p:txBody>
          <a:bodyPr wrap="square" rtlCol="0">
            <a:spAutoFit/>
          </a:bodyPr>
          <a:lstStyle/>
          <a:p>
            <a:r>
              <a:rPr lang="en-US" sz="2800" dirty="0">
                <a:solidFill>
                  <a:srgbClr val="7030A0"/>
                </a:solidFill>
                <a:latin typeface="Times New Roman" panose="02020603050405020304" pitchFamily="18" charset="0"/>
                <a:cs typeface="Times New Roman" panose="02020603050405020304" pitchFamily="18" charset="0"/>
              </a:rPr>
              <a:t>iv) ashamed</a:t>
            </a:r>
          </a:p>
        </p:txBody>
      </p:sp>
      <p:sp>
        <p:nvSpPr>
          <p:cNvPr id="11" name="TextBox 10">
            <a:extLst>
              <a:ext uri="{FF2B5EF4-FFF2-40B4-BE49-F238E27FC236}">
                <a16:creationId xmlns:a16="http://schemas.microsoft.com/office/drawing/2014/main" id="{1ADFE0DA-7EE8-4297-8180-1810A4CD01FC}"/>
              </a:ext>
            </a:extLst>
          </p:cNvPr>
          <p:cNvSpPr txBox="1"/>
          <p:nvPr/>
        </p:nvSpPr>
        <p:spPr>
          <a:xfrm>
            <a:off x="-56266" y="6175716"/>
            <a:ext cx="2011676" cy="523220"/>
          </a:xfrm>
          <a:prstGeom prst="rect">
            <a:avLst/>
          </a:prstGeom>
          <a:noFill/>
        </p:spPr>
        <p:txBody>
          <a:bodyPr wrap="square" rtlCol="0">
            <a:spAutoFit/>
          </a:bodyPr>
          <a:lstStyle/>
          <a:p>
            <a:r>
              <a:rPr lang="en-US" sz="2800" dirty="0">
                <a:solidFill>
                  <a:schemeClr val="dk1"/>
                </a:solidFill>
                <a:latin typeface="Times New Roman" panose="02020603050405020304" pitchFamily="18" charset="0"/>
                <a:cs typeface="Times New Roman" panose="02020603050405020304" pitchFamily="18" charset="0"/>
              </a:rPr>
              <a:t>v) promise</a:t>
            </a:r>
            <a:endParaRPr lang="en-US" sz="28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73CFB6F-4AF9-4346-9423-A6D15C57BD56}"/>
              </a:ext>
            </a:extLst>
          </p:cNvPr>
          <p:cNvSpPr txBox="1"/>
          <p:nvPr/>
        </p:nvSpPr>
        <p:spPr>
          <a:xfrm>
            <a:off x="2166428" y="5623560"/>
            <a:ext cx="9903655" cy="523220"/>
          </a:xfrm>
          <a:prstGeom prst="rect">
            <a:avLst/>
          </a:prstGeom>
          <a:noFill/>
        </p:spPr>
        <p:txBody>
          <a:bodyPr wrap="square" rtlCol="0">
            <a:spAutoFit/>
          </a:bodyPr>
          <a:lstStyle/>
          <a:p>
            <a:r>
              <a:rPr lang="en-US" sz="2800" dirty="0">
                <a:solidFill>
                  <a:srgbClr val="7030A0"/>
                </a:solidFill>
                <a:latin typeface="Times New Roman" panose="02020603050405020304" pitchFamily="18" charset="0"/>
                <a:cs typeface="Times New Roman" panose="02020603050405020304" pitchFamily="18" charset="0"/>
              </a:rPr>
              <a:t>a) to feel bad or embarrassed about something</a:t>
            </a:r>
          </a:p>
        </p:txBody>
      </p:sp>
      <p:sp>
        <p:nvSpPr>
          <p:cNvPr id="13" name="TextBox 12">
            <a:extLst>
              <a:ext uri="{FF2B5EF4-FFF2-40B4-BE49-F238E27FC236}">
                <a16:creationId xmlns:a16="http://schemas.microsoft.com/office/drawing/2014/main" id="{D3528ABF-AC2D-450F-A4DF-947A61DB14AE}"/>
              </a:ext>
            </a:extLst>
          </p:cNvPr>
          <p:cNvSpPr txBox="1"/>
          <p:nvPr/>
        </p:nvSpPr>
        <p:spPr>
          <a:xfrm>
            <a:off x="2166424" y="6179291"/>
            <a:ext cx="10532011" cy="523220"/>
          </a:xfrm>
          <a:prstGeom prst="rect">
            <a:avLst/>
          </a:prstGeom>
          <a:noFill/>
        </p:spPr>
        <p:txBody>
          <a:bodyPr wrap="square" rtlCol="0">
            <a:spAutoFit/>
          </a:bodyPr>
          <a:lstStyle/>
          <a:p>
            <a:r>
              <a:rPr lang="en-US" sz="2800" dirty="0">
                <a:solidFill>
                  <a:schemeClr val="dk1"/>
                </a:solidFill>
                <a:latin typeface="Times New Roman" panose="02020603050405020304" pitchFamily="18" charset="0"/>
                <a:cs typeface="Times New Roman" panose="02020603050405020304" pitchFamily="18" charset="0"/>
              </a:rPr>
              <a:t>b) To tell someone that you will definitely do something</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0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580">
                                          <p:stCondLst>
                                            <p:cond delay="0"/>
                                          </p:stCondLst>
                                        </p:cTn>
                                        <p:tgtEl>
                                          <p:spTgt spid="5"/>
                                        </p:tgtEl>
                                      </p:cBhvr>
                                    </p:animEffect>
                                    <p:anim calcmode="lin" valueType="num">
                                      <p:cBhvr>
                                        <p:cTn id="6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7" dur="26">
                                          <p:stCondLst>
                                            <p:cond delay="650"/>
                                          </p:stCondLst>
                                        </p:cTn>
                                        <p:tgtEl>
                                          <p:spTgt spid="5"/>
                                        </p:tgtEl>
                                      </p:cBhvr>
                                      <p:to x="100000" y="60000"/>
                                    </p:animScale>
                                    <p:animScale>
                                      <p:cBhvr>
                                        <p:cTn id="68" dur="166" decel="50000">
                                          <p:stCondLst>
                                            <p:cond delay="676"/>
                                          </p:stCondLst>
                                        </p:cTn>
                                        <p:tgtEl>
                                          <p:spTgt spid="5"/>
                                        </p:tgtEl>
                                      </p:cBhvr>
                                      <p:to x="100000" y="100000"/>
                                    </p:animScale>
                                    <p:animScale>
                                      <p:cBhvr>
                                        <p:cTn id="69" dur="26">
                                          <p:stCondLst>
                                            <p:cond delay="1312"/>
                                          </p:stCondLst>
                                        </p:cTn>
                                        <p:tgtEl>
                                          <p:spTgt spid="5"/>
                                        </p:tgtEl>
                                      </p:cBhvr>
                                      <p:to x="100000" y="80000"/>
                                    </p:animScale>
                                    <p:animScale>
                                      <p:cBhvr>
                                        <p:cTn id="70" dur="166" decel="50000">
                                          <p:stCondLst>
                                            <p:cond delay="1338"/>
                                          </p:stCondLst>
                                        </p:cTn>
                                        <p:tgtEl>
                                          <p:spTgt spid="5"/>
                                        </p:tgtEl>
                                      </p:cBhvr>
                                      <p:to x="100000" y="100000"/>
                                    </p:animScale>
                                    <p:animScale>
                                      <p:cBhvr>
                                        <p:cTn id="71" dur="26">
                                          <p:stCondLst>
                                            <p:cond delay="1642"/>
                                          </p:stCondLst>
                                        </p:cTn>
                                        <p:tgtEl>
                                          <p:spTgt spid="5"/>
                                        </p:tgtEl>
                                      </p:cBhvr>
                                      <p:to x="100000" y="90000"/>
                                    </p:animScale>
                                    <p:animScale>
                                      <p:cBhvr>
                                        <p:cTn id="72" dur="166" decel="50000">
                                          <p:stCondLst>
                                            <p:cond delay="1668"/>
                                          </p:stCondLst>
                                        </p:cTn>
                                        <p:tgtEl>
                                          <p:spTgt spid="5"/>
                                        </p:tgtEl>
                                      </p:cBhvr>
                                      <p:to x="100000" y="100000"/>
                                    </p:animScale>
                                    <p:animScale>
                                      <p:cBhvr>
                                        <p:cTn id="73" dur="26">
                                          <p:stCondLst>
                                            <p:cond delay="1808"/>
                                          </p:stCondLst>
                                        </p:cTn>
                                        <p:tgtEl>
                                          <p:spTgt spid="5"/>
                                        </p:tgtEl>
                                      </p:cBhvr>
                                      <p:to x="100000" y="95000"/>
                                    </p:animScale>
                                    <p:animScale>
                                      <p:cBhvr>
                                        <p:cTn id="74" dur="166" decel="50000">
                                          <p:stCondLst>
                                            <p:cond delay="1834"/>
                                          </p:stCondLst>
                                        </p:cTn>
                                        <p:tgtEl>
                                          <p:spTgt spid="5"/>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wipe(down)">
                                      <p:cBhvr>
                                        <p:cTn id="79" dur="580">
                                          <p:stCondLst>
                                            <p:cond delay="0"/>
                                          </p:stCondLst>
                                        </p:cTn>
                                        <p:tgtEl>
                                          <p:spTgt spid="6"/>
                                        </p:tgtEl>
                                      </p:cBhvr>
                                    </p:animEffect>
                                    <p:anim calcmode="lin" valueType="num">
                                      <p:cBhvr>
                                        <p:cTn id="8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5" dur="26">
                                          <p:stCondLst>
                                            <p:cond delay="650"/>
                                          </p:stCondLst>
                                        </p:cTn>
                                        <p:tgtEl>
                                          <p:spTgt spid="6"/>
                                        </p:tgtEl>
                                      </p:cBhvr>
                                      <p:to x="100000" y="60000"/>
                                    </p:animScale>
                                    <p:animScale>
                                      <p:cBhvr>
                                        <p:cTn id="86" dur="166" decel="50000">
                                          <p:stCondLst>
                                            <p:cond delay="676"/>
                                          </p:stCondLst>
                                        </p:cTn>
                                        <p:tgtEl>
                                          <p:spTgt spid="6"/>
                                        </p:tgtEl>
                                      </p:cBhvr>
                                      <p:to x="100000" y="100000"/>
                                    </p:animScale>
                                    <p:animScale>
                                      <p:cBhvr>
                                        <p:cTn id="87" dur="26">
                                          <p:stCondLst>
                                            <p:cond delay="1312"/>
                                          </p:stCondLst>
                                        </p:cTn>
                                        <p:tgtEl>
                                          <p:spTgt spid="6"/>
                                        </p:tgtEl>
                                      </p:cBhvr>
                                      <p:to x="100000" y="80000"/>
                                    </p:animScale>
                                    <p:animScale>
                                      <p:cBhvr>
                                        <p:cTn id="88" dur="166" decel="50000">
                                          <p:stCondLst>
                                            <p:cond delay="1338"/>
                                          </p:stCondLst>
                                        </p:cTn>
                                        <p:tgtEl>
                                          <p:spTgt spid="6"/>
                                        </p:tgtEl>
                                      </p:cBhvr>
                                      <p:to x="100000" y="100000"/>
                                    </p:animScale>
                                    <p:animScale>
                                      <p:cBhvr>
                                        <p:cTn id="89" dur="26">
                                          <p:stCondLst>
                                            <p:cond delay="1642"/>
                                          </p:stCondLst>
                                        </p:cTn>
                                        <p:tgtEl>
                                          <p:spTgt spid="6"/>
                                        </p:tgtEl>
                                      </p:cBhvr>
                                      <p:to x="100000" y="90000"/>
                                    </p:animScale>
                                    <p:animScale>
                                      <p:cBhvr>
                                        <p:cTn id="90" dur="166" decel="50000">
                                          <p:stCondLst>
                                            <p:cond delay="1668"/>
                                          </p:stCondLst>
                                        </p:cTn>
                                        <p:tgtEl>
                                          <p:spTgt spid="6"/>
                                        </p:tgtEl>
                                      </p:cBhvr>
                                      <p:to x="100000" y="100000"/>
                                    </p:animScale>
                                    <p:animScale>
                                      <p:cBhvr>
                                        <p:cTn id="91" dur="26">
                                          <p:stCondLst>
                                            <p:cond delay="1808"/>
                                          </p:stCondLst>
                                        </p:cTn>
                                        <p:tgtEl>
                                          <p:spTgt spid="6"/>
                                        </p:tgtEl>
                                      </p:cBhvr>
                                      <p:to x="100000" y="95000"/>
                                    </p:animScale>
                                    <p:animScale>
                                      <p:cBhvr>
                                        <p:cTn id="92" dur="166" decel="50000">
                                          <p:stCondLst>
                                            <p:cond delay="1834"/>
                                          </p:stCondLst>
                                        </p:cTn>
                                        <p:tgtEl>
                                          <p:spTgt spid="6"/>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7"/>
                                        </p:tgtEl>
                                        <p:attrNameLst>
                                          <p:attrName>style.visibility</p:attrName>
                                        </p:attrNameLst>
                                      </p:cBhvr>
                                      <p:to>
                                        <p:strVal val="visible"/>
                                      </p:to>
                                    </p:set>
                                    <p:animEffect transition="in" filter="wipe(down)">
                                      <p:cBhvr>
                                        <p:cTn id="97" dur="580">
                                          <p:stCondLst>
                                            <p:cond delay="0"/>
                                          </p:stCondLst>
                                        </p:cTn>
                                        <p:tgtEl>
                                          <p:spTgt spid="7"/>
                                        </p:tgtEl>
                                      </p:cBhvr>
                                    </p:animEffect>
                                    <p:anim calcmode="lin" valueType="num">
                                      <p:cBhvr>
                                        <p:cTn id="9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03" dur="26">
                                          <p:stCondLst>
                                            <p:cond delay="650"/>
                                          </p:stCondLst>
                                        </p:cTn>
                                        <p:tgtEl>
                                          <p:spTgt spid="7"/>
                                        </p:tgtEl>
                                      </p:cBhvr>
                                      <p:to x="100000" y="60000"/>
                                    </p:animScale>
                                    <p:animScale>
                                      <p:cBhvr>
                                        <p:cTn id="104" dur="166" decel="50000">
                                          <p:stCondLst>
                                            <p:cond delay="676"/>
                                          </p:stCondLst>
                                        </p:cTn>
                                        <p:tgtEl>
                                          <p:spTgt spid="7"/>
                                        </p:tgtEl>
                                      </p:cBhvr>
                                      <p:to x="100000" y="100000"/>
                                    </p:animScale>
                                    <p:animScale>
                                      <p:cBhvr>
                                        <p:cTn id="105" dur="26">
                                          <p:stCondLst>
                                            <p:cond delay="1312"/>
                                          </p:stCondLst>
                                        </p:cTn>
                                        <p:tgtEl>
                                          <p:spTgt spid="7"/>
                                        </p:tgtEl>
                                      </p:cBhvr>
                                      <p:to x="100000" y="80000"/>
                                    </p:animScale>
                                    <p:animScale>
                                      <p:cBhvr>
                                        <p:cTn id="106" dur="166" decel="50000">
                                          <p:stCondLst>
                                            <p:cond delay="1338"/>
                                          </p:stCondLst>
                                        </p:cTn>
                                        <p:tgtEl>
                                          <p:spTgt spid="7"/>
                                        </p:tgtEl>
                                      </p:cBhvr>
                                      <p:to x="100000" y="100000"/>
                                    </p:animScale>
                                    <p:animScale>
                                      <p:cBhvr>
                                        <p:cTn id="107" dur="26">
                                          <p:stCondLst>
                                            <p:cond delay="1642"/>
                                          </p:stCondLst>
                                        </p:cTn>
                                        <p:tgtEl>
                                          <p:spTgt spid="7"/>
                                        </p:tgtEl>
                                      </p:cBhvr>
                                      <p:to x="100000" y="90000"/>
                                    </p:animScale>
                                    <p:animScale>
                                      <p:cBhvr>
                                        <p:cTn id="108" dur="166" decel="50000">
                                          <p:stCondLst>
                                            <p:cond delay="1668"/>
                                          </p:stCondLst>
                                        </p:cTn>
                                        <p:tgtEl>
                                          <p:spTgt spid="7"/>
                                        </p:tgtEl>
                                      </p:cBhvr>
                                      <p:to x="100000" y="100000"/>
                                    </p:animScale>
                                    <p:animScale>
                                      <p:cBhvr>
                                        <p:cTn id="109" dur="26">
                                          <p:stCondLst>
                                            <p:cond delay="1808"/>
                                          </p:stCondLst>
                                        </p:cTn>
                                        <p:tgtEl>
                                          <p:spTgt spid="7"/>
                                        </p:tgtEl>
                                      </p:cBhvr>
                                      <p:to x="100000" y="95000"/>
                                    </p:animScale>
                                    <p:animScale>
                                      <p:cBhvr>
                                        <p:cTn id="110" dur="166" decel="50000">
                                          <p:stCondLst>
                                            <p:cond delay="1834"/>
                                          </p:stCondLst>
                                        </p:cTn>
                                        <p:tgtEl>
                                          <p:spTgt spid="7"/>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8"/>
                                        </p:tgtEl>
                                        <p:attrNameLst>
                                          <p:attrName>style.visibility</p:attrName>
                                        </p:attrNameLst>
                                      </p:cBhvr>
                                      <p:to>
                                        <p:strVal val="visible"/>
                                      </p:to>
                                    </p:set>
                                    <p:animEffect transition="in" filter="wipe(down)">
                                      <p:cBhvr>
                                        <p:cTn id="115" dur="580">
                                          <p:stCondLst>
                                            <p:cond delay="0"/>
                                          </p:stCondLst>
                                        </p:cTn>
                                        <p:tgtEl>
                                          <p:spTgt spid="8"/>
                                        </p:tgtEl>
                                      </p:cBhvr>
                                    </p:animEffect>
                                    <p:anim calcmode="lin" valueType="num">
                                      <p:cBhvr>
                                        <p:cTn id="1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21" dur="26">
                                          <p:stCondLst>
                                            <p:cond delay="650"/>
                                          </p:stCondLst>
                                        </p:cTn>
                                        <p:tgtEl>
                                          <p:spTgt spid="8"/>
                                        </p:tgtEl>
                                      </p:cBhvr>
                                      <p:to x="100000" y="60000"/>
                                    </p:animScale>
                                    <p:animScale>
                                      <p:cBhvr>
                                        <p:cTn id="122" dur="166" decel="50000">
                                          <p:stCondLst>
                                            <p:cond delay="676"/>
                                          </p:stCondLst>
                                        </p:cTn>
                                        <p:tgtEl>
                                          <p:spTgt spid="8"/>
                                        </p:tgtEl>
                                      </p:cBhvr>
                                      <p:to x="100000" y="100000"/>
                                    </p:animScale>
                                    <p:animScale>
                                      <p:cBhvr>
                                        <p:cTn id="123" dur="26">
                                          <p:stCondLst>
                                            <p:cond delay="1312"/>
                                          </p:stCondLst>
                                        </p:cTn>
                                        <p:tgtEl>
                                          <p:spTgt spid="8"/>
                                        </p:tgtEl>
                                      </p:cBhvr>
                                      <p:to x="100000" y="80000"/>
                                    </p:animScale>
                                    <p:animScale>
                                      <p:cBhvr>
                                        <p:cTn id="124" dur="166" decel="50000">
                                          <p:stCondLst>
                                            <p:cond delay="1338"/>
                                          </p:stCondLst>
                                        </p:cTn>
                                        <p:tgtEl>
                                          <p:spTgt spid="8"/>
                                        </p:tgtEl>
                                      </p:cBhvr>
                                      <p:to x="100000" y="100000"/>
                                    </p:animScale>
                                    <p:animScale>
                                      <p:cBhvr>
                                        <p:cTn id="125" dur="26">
                                          <p:stCondLst>
                                            <p:cond delay="1642"/>
                                          </p:stCondLst>
                                        </p:cTn>
                                        <p:tgtEl>
                                          <p:spTgt spid="8"/>
                                        </p:tgtEl>
                                      </p:cBhvr>
                                      <p:to x="100000" y="90000"/>
                                    </p:animScale>
                                    <p:animScale>
                                      <p:cBhvr>
                                        <p:cTn id="126" dur="166" decel="50000">
                                          <p:stCondLst>
                                            <p:cond delay="1668"/>
                                          </p:stCondLst>
                                        </p:cTn>
                                        <p:tgtEl>
                                          <p:spTgt spid="8"/>
                                        </p:tgtEl>
                                      </p:cBhvr>
                                      <p:to x="100000" y="100000"/>
                                    </p:animScale>
                                    <p:animScale>
                                      <p:cBhvr>
                                        <p:cTn id="127" dur="26">
                                          <p:stCondLst>
                                            <p:cond delay="1808"/>
                                          </p:stCondLst>
                                        </p:cTn>
                                        <p:tgtEl>
                                          <p:spTgt spid="8"/>
                                        </p:tgtEl>
                                      </p:cBhvr>
                                      <p:to x="100000" y="95000"/>
                                    </p:animScale>
                                    <p:animScale>
                                      <p:cBhvr>
                                        <p:cTn id="128" dur="166" decel="50000">
                                          <p:stCondLst>
                                            <p:cond delay="1834"/>
                                          </p:stCondLst>
                                        </p:cTn>
                                        <p:tgtEl>
                                          <p:spTgt spid="8"/>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wipe(down)">
                                      <p:cBhvr>
                                        <p:cTn id="133" dur="580">
                                          <p:stCondLst>
                                            <p:cond delay="0"/>
                                          </p:stCondLst>
                                        </p:cTn>
                                        <p:tgtEl>
                                          <p:spTgt spid="9"/>
                                        </p:tgtEl>
                                      </p:cBhvr>
                                    </p:animEffect>
                                    <p:anim calcmode="lin" valueType="num">
                                      <p:cBhvr>
                                        <p:cTn id="13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9" dur="26">
                                          <p:stCondLst>
                                            <p:cond delay="650"/>
                                          </p:stCondLst>
                                        </p:cTn>
                                        <p:tgtEl>
                                          <p:spTgt spid="9"/>
                                        </p:tgtEl>
                                      </p:cBhvr>
                                      <p:to x="100000" y="60000"/>
                                    </p:animScale>
                                    <p:animScale>
                                      <p:cBhvr>
                                        <p:cTn id="140" dur="166" decel="50000">
                                          <p:stCondLst>
                                            <p:cond delay="676"/>
                                          </p:stCondLst>
                                        </p:cTn>
                                        <p:tgtEl>
                                          <p:spTgt spid="9"/>
                                        </p:tgtEl>
                                      </p:cBhvr>
                                      <p:to x="100000" y="100000"/>
                                    </p:animScale>
                                    <p:animScale>
                                      <p:cBhvr>
                                        <p:cTn id="141" dur="26">
                                          <p:stCondLst>
                                            <p:cond delay="1312"/>
                                          </p:stCondLst>
                                        </p:cTn>
                                        <p:tgtEl>
                                          <p:spTgt spid="9"/>
                                        </p:tgtEl>
                                      </p:cBhvr>
                                      <p:to x="100000" y="80000"/>
                                    </p:animScale>
                                    <p:animScale>
                                      <p:cBhvr>
                                        <p:cTn id="142" dur="166" decel="50000">
                                          <p:stCondLst>
                                            <p:cond delay="1338"/>
                                          </p:stCondLst>
                                        </p:cTn>
                                        <p:tgtEl>
                                          <p:spTgt spid="9"/>
                                        </p:tgtEl>
                                      </p:cBhvr>
                                      <p:to x="100000" y="100000"/>
                                    </p:animScale>
                                    <p:animScale>
                                      <p:cBhvr>
                                        <p:cTn id="143" dur="26">
                                          <p:stCondLst>
                                            <p:cond delay="1642"/>
                                          </p:stCondLst>
                                        </p:cTn>
                                        <p:tgtEl>
                                          <p:spTgt spid="9"/>
                                        </p:tgtEl>
                                      </p:cBhvr>
                                      <p:to x="100000" y="90000"/>
                                    </p:animScale>
                                    <p:animScale>
                                      <p:cBhvr>
                                        <p:cTn id="144" dur="166" decel="50000">
                                          <p:stCondLst>
                                            <p:cond delay="1668"/>
                                          </p:stCondLst>
                                        </p:cTn>
                                        <p:tgtEl>
                                          <p:spTgt spid="9"/>
                                        </p:tgtEl>
                                      </p:cBhvr>
                                      <p:to x="100000" y="100000"/>
                                    </p:animScale>
                                    <p:animScale>
                                      <p:cBhvr>
                                        <p:cTn id="145" dur="26">
                                          <p:stCondLst>
                                            <p:cond delay="1808"/>
                                          </p:stCondLst>
                                        </p:cTn>
                                        <p:tgtEl>
                                          <p:spTgt spid="9"/>
                                        </p:tgtEl>
                                      </p:cBhvr>
                                      <p:to x="100000" y="95000"/>
                                    </p:animScale>
                                    <p:animScale>
                                      <p:cBhvr>
                                        <p:cTn id="146" dur="166" decel="50000">
                                          <p:stCondLst>
                                            <p:cond delay="1834"/>
                                          </p:stCondLst>
                                        </p:cTn>
                                        <p:tgtEl>
                                          <p:spTgt spid="9"/>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0"/>
                                        </p:tgtEl>
                                        <p:attrNameLst>
                                          <p:attrName>style.visibility</p:attrName>
                                        </p:attrNameLst>
                                      </p:cBhvr>
                                      <p:to>
                                        <p:strVal val="visible"/>
                                      </p:to>
                                    </p:set>
                                    <p:animEffect transition="in" filter="wipe(down)">
                                      <p:cBhvr>
                                        <p:cTn id="151" dur="580">
                                          <p:stCondLst>
                                            <p:cond delay="0"/>
                                          </p:stCondLst>
                                        </p:cTn>
                                        <p:tgtEl>
                                          <p:spTgt spid="10"/>
                                        </p:tgtEl>
                                      </p:cBhvr>
                                    </p:animEffect>
                                    <p:anim calcmode="lin" valueType="num">
                                      <p:cBhvr>
                                        <p:cTn id="15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57" dur="26">
                                          <p:stCondLst>
                                            <p:cond delay="650"/>
                                          </p:stCondLst>
                                        </p:cTn>
                                        <p:tgtEl>
                                          <p:spTgt spid="10"/>
                                        </p:tgtEl>
                                      </p:cBhvr>
                                      <p:to x="100000" y="60000"/>
                                    </p:animScale>
                                    <p:animScale>
                                      <p:cBhvr>
                                        <p:cTn id="158" dur="166" decel="50000">
                                          <p:stCondLst>
                                            <p:cond delay="676"/>
                                          </p:stCondLst>
                                        </p:cTn>
                                        <p:tgtEl>
                                          <p:spTgt spid="10"/>
                                        </p:tgtEl>
                                      </p:cBhvr>
                                      <p:to x="100000" y="100000"/>
                                    </p:animScale>
                                    <p:animScale>
                                      <p:cBhvr>
                                        <p:cTn id="159" dur="26">
                                          <p:stCondLst>
                                            <p:cond delay="1312"/>
                                          </p:stCondLst>
                                        </p:cTn>
                                        <p:tgtEl>
                                          <p:spTgt spid="10"/>
                                        </p:tgtEl>
                                      </p:cBhvr>
                                      <p:to x="100000" y="80000"/>
                                    </p:animScale>
                                    <p:animScale>
                                      <p:cBhvr>
                                        <p:cTn id="160" dur="166" decel="50000">
                                          <p:stCondLst>
                                            <p:cond delay="1338"/>
                                          </p:stCondLst>
                                        </p:cTn>
                                        <p:tgtEl>
                                          <p:spTgt spid="10"/>
                                        </p:tgtEl>
                                      </p:cBhvr>
                                      <p:to x="100000" y="100000"/>
                                    </p:animScale>
                                    <p:animScale>
                                      <p:cBhvr>
                                        <p:cTn id="161" dur="26">
                                          <p:stCondLst>
                                            <p:cond delay="1642"/>
                                          </p:stCondLst>
                                        </p:cTn>
                                        <p:tgtEl>
                                          <p:spTgt spid="10"/>
                                        </p:tgtEl>
                                      </p:cBhvr>
                                      <p:to x="100000" y="90000"/>
                                    </p:animScale>
                                    <p:animScale>
                                      <p:cBhvr>
                                        <p:cTn id="162" dur="166" decel="50000">
                                          <p:stCondLst>
                                            <p:cond delay="1668"/>
                                          </p:stCondLst>
                                        </p:cTn>
                                        <p:tgtEl>
                                          <p:spTgt spid="10"/>
                                        </p:tgtEl>
                                      </p:cBhvr>
                                      <p:to x="100000" y="100000"/>
                                    </p:animScale>
                                    <p:animScale>
                                      <p:cBhvr>
                                        <p:cTn id="163" dur="26">
                                          <p:stCondLst>
                                            <p:cond delay="1808"/>
                                          </p:stCondLst>
                                        </p:cTn>
                                        <p:tgtEl>
                                          <p:spTgt spid="10"/>
                                        </p:tgtEl>
                                      </p:cBhvr>
                                      <p:to x="100000" y="95000"/>
                                    </p:animScale>
                                    <p:animScale>
                                      <p:cBhvr>
                                        <p:cTn id="164" dur="166" decel="50000">
                                          <p:stCondLst>
                                            <p:cond delay="1834"/>
                                          </p:stCondLst>
                                        </p:cTn>
                                        <p:tgtEl>
                                          <p:spTgt spid="10"/>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12"/>
                                        </p:tgtEl>
                                        <p:attrNameLst>
                                          <p:attrName>style.visibility</p:attrName>
                                        </p:attrNameLst>
                                      </p:cBhvr>
                                      <p:to>
                                        <p:strVal val="visible"/>
                                      </p:to>
                                    </p:set>
                                    <p:animEffect transition="in" filter="wipe(down)">
                                      <p:cBhvr>
                                        <p:cTn id="169" dur="580">
                                          <p:stCondLst>
                                            <p:cond delay="0"/>
                                          </p:stCondLst>
                                        </p:cTn>
                                        <p:tgtEl>
                                          <p:spTgt spid="12"/>
                                        </p:tgtEl>
                                      </p:cBhvr>
                                    </p:animEffect>
                                    <p:anim calcmode="lin" valueType="num">
                                      <p:cBhvr>
                                        <p:cTn id="17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5" dur="26">
                                          <p:stCondLst>
                                            <p:cond delay="650"/>
                                          </p:stCondLst>
                                        </p:cTn>
                                        <p:tgtEl>
                                          <p:spTgt spid="12"/>
                                        </p:tgtEl>
                                      </p:cBhvr>
                                      <p:to x="100000" y="60000"/>
                                    </p:animScale>
                                    <p:animScale>
                                      <p:cBhvr>
                                        <p:cTn id="176" dur="166" decel="50000">
                                          <p:stCondLst>
                                            <p:cond delay="676"/>
                                          </p:stCondLst>
                                        </p:cTn>
                                        <p:tgtEl>
                                          <p:spTgt spid="12"/>
                                        </p:tgtEl>
                                      </p:cBhvr>
                                      <p:to x="100000" y="100000"/>
                                    </p:animScale>
                                    <p:animScale>
                                      <p:cBhvr>
                                        <p:cTn id="177" dur="26">
                                          <p:stCondLst>
                                            <p:cond delay="1312"/>
                                          </p:stCondLst>
                                        </p:cTn>
                                        <p:tgtEl>
                                          <p:spTgt spid="12"/>
                                        </p:tgtEl>
                                      </p:cBhvr>
                                      <p:to x="100000" y="80000"/>
                                    </p:animScale>
                                    <p:animScale>
                                      <p:cBhvr>
                                        <p:cTn id="178" dur="166" decel="50000">
                                          <p:stCondLst>
                                            <p:cond delay="1338"/>
                                          </p:stCondLst>
                                        </p:cTn>
                                        <p:tgtEl>
                                          <p:spTgt spid="12"/>
                                        </p:tgtEl>
                                      </p:cBhvr>
                                      <p:to x="100000" y="100000"/>
                                    </p:animScale>
                                    <p:animScale>
                                      <p:cBhvr>
                                        <p:cTn id="179" dur="26">
                                          <p:stCondLst>
                                            <p:cond delay="1642"/>
                                          </p:stCondLst>
                                        </p:cTn>
                                        <p:tgtEl>
                                          <p:spTgt spid="12"/>
                                        </p:tgtEl>
                                      </p:cBhvr>
                                      <p:to x="100000" y="90000"/>
                                    </p:animScale>
                                    <p:animScale>
                                      <p:cBhvr>
                                        <p:cTn id="180" dur="166" decel="50000">
                                          <p:stCondLst>
                                            <p:cond delay="1668"/>
                                          </p:stCondLst>
                                        </p:cTn>
                                        <p:tgtEl>
                                          <p:spTgt spid="12"/>
                                        </p:tgtEl>
                                      </p:cBhvr>
                                      <p:to x="100000" y="100000"/>
                                    </p:animScale>
                                    <p:animScale>
                                      <p:cBhvr>
                                        <p:cTn id="181" dur="26">
                                          <p:stCondLst>
                                            <p:cond delay="1808"/>
                                          </p:stCondLst>
                                        </p:cTn>
                                        <p:tgtEl>
                                          <p:spTgt spid="12"/>
                                        </p:tgtEl>
                                      </p:cBhvr>
                                      <p:to x="100000" y="95000"/>
                                    </p:animScale>
                                    <p:animScale>
                                      <p:cBhvr>
                                        <p:cTn id="182" dur="166" decel="50000">
                                          <p:stCondLst>
                                            <p:cond delay="1834"/>
                                          </p:stCondLst>
                                        </p:cTn>
                                        <p:tgtEl>
                                          <p:spTgt spid="12"/>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11"/>
                                        </p:tgtEl>
                                        <p:attrNameLst>
                                          <p:attrName>style.visibility</p:attrName>
                                        </p:attrNameLst>
                                      </p:cBhvr>
                                      <p:to>
                                        <p:strVal val="visible"/>
                                      </p:to>
                                    </p:set>
                                    <p:animEffect transition="in" filter="wipe(down)">
                                      <p:cBhvr>
                                        <p:cTn id="187" dur="580">
                                          <p:stCondLst>
                                            <p:cond delay="0"/>
                                          </p:stCondLst>
                                        </p:cTn>
                                        <p:tgtEl>
                                          <p:spTgt spid="11"/>
                                        </p:tgtEl>
                                      </p:cBhvr>
                                    </p:animEffect>
                                    <p:anim calcmode="lin" valueType="num">
                                      <p:cBhvr>
                                        <p:cTn id="18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93" dur="26">
                                          <p:stCondLst>
                                            <p:cond delay="650"/>
                                          </p:stCondLst>
                                        </p:cTn>
                                        <p:tgtEl>
                                          <p:spTgt spid="11"/>
                                        </p:tgtEl>
                                      </p:cBhvr>
                                      <p:to x="100000" y="60000"/>
                                    </p:animScale>
                                    <p:animScale>
                                      <p:cBhvr>
                                        <p:cTn id="194" dur="166" decel="50000">
                                          <p:stCondLst>
                                            <p:cond delay="676"/>
                                          </p:stCondLst>
                                        </p:cTn>
                                        <p:tgtEl>
                                          <p:spTgt spid="11"/>
                                        </p:tgtEl>
                                      </p:cBhvr>
                                      <p:to x="100000" y="100000"/>
                                    </p:animScale>
                                    <p:animScale>
                                      <p:cBhvr>
                                        <p:cTn id="195" dur="26">
                                          <p:stCondLst>
                                            <p:cond delay="1312"/>
                                          </p:stCondLst>
                                        </p:cTn>
                                        <p:tgtEl>
                                          <p:spTgt spid="11"/>
                                        </p:tgtEl>
                                      </p:cBhvr>
                                      <p:to x="100000" y="80000"/>
                                    </p:animScale>
                                    <p:animScale>
                                      <p:cBhvr>
                                        <p:cTn id="196" dur="166" decel="50000">
                                          <p:stCondLst>
                                            <p:cond delay="1338"/>
                                          </p:stCondLst>
                                        </p:cTn>
                                        <p:tgtEl>
                                          <p:spTgt spid="11"/>
                                        </p:tgtEl>
                                      </p:cBhvr>
                                      <p:to x="100000" y="100000"/>
                                    </p:animScale>
                                    <p:animScale>
                                      <p:cBhvr>
                                        <p:cTn id="197" dur="26">
                                          <p:stCondLst>
                                            <p:cond delay="1642"/>
                                          </p:stCondLst>
                                        </p:cTn>
                                        <p:tgtEl>
                                          <p:spTgt spid="11"/>
                                        </p:tgtEl>
                                      </p:cBhvr>
                                      <p:to x="100000" y="90000"/>
                                    </p:animScale>
                                    <p:animScale>
                                      <p:cBhvr>
                                        <p:cTn id="198" dur="166" decel="50000">
                                          <p:stCondLst>
                                            <p:cond delay="1668"/>
                                          </p:stCondLst>
                                        </p:cTn>
                                        <p:tgtEl>
                                          <p:spTgt spid="11"/>
                                        </p:tgtEl>
                                      </p:cBhvr>
                                      <p:to x="100000" y="100000"/>
                                    </p:animScale>
                                    <p:animScale>
                                      <p:cBhvr>
                                        <p:cTn id="199" dur="26">
                                          <p:stCondLst>
                                            <p:cond delay="1808"/>
                                          </p:stCondLst>
                                        </p:cTn>
                                        <p:tgtEl>
                                          <p:spTgt spid="11"/>
                                        </p:tgtEl>
                                      </p:cBhvr>
                                      <p:to x="100000" y="95000"/>
                                    </p:animScale>
                                    <p:animScale>
                                      <p:cBhvr>
                                        <p:cTn id="200" dur="166" decel="50000">
                                          <p:stCondLst>
                                            <p:cond delay="1834"/>
                                          </p:stCondLst>
                                        </p:cTn>
                                        <p:tgtEl>
                                          <p:spTgt spid="11"/>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13"/>
                                        </p:tgtEl>
                                        <p:attrNameLst>
                                          <p:attrName>style.visibility</p:attrName>
                                        </p:attrNameLst>
                                      </p:cBhvr>
                                      <p:to>
                                        <p:strVal val="visible"/>
                                      </p:to>
                                    </p:set>
                                    <p:animEffect transition="in" filter="wipe(down)">
                                      <p:cBhvr>
                                        <p:cTn id="205" dur="580">
                                          <p:stCondLst>
                                            <p:cond delay="0"/>
                                          </p:stCondLst>
                                        </p:cTn>
                                        <p:tgtEl>
                                          <p:spTgt spid="13"/>
                                        </p:tgtEl>
                                      </p:cBhvr>
                                    </p:animEffect>
                                    <p:anim calcmode="lin" valueType="num">
                                      <p:cBhvr>
                                        <p:cTn id="20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11" dur="26">
                                          <p:stCondLst>
                                            <p:cond delay="650"/>
                                          </p:stCondLst>
                                        </p:cTn>
                                        <p:tgtEl>
                                          <p:spTgt spid="13"/>
                                        </p:tgtEl>
                                      </p:cBhvr>
                                      <p:to x="100000" y="60000"/>
                                    </p:animScale>
                                    <p:animScale>
                                      <p:cBhvr>
                                        <p:cTn id="212" dur="166" decel="50000">
                                          <p:stCondLst>
                                            <p:cond delay="676"/>
                                          </p:stCondLst>
                                        </p:cTn>
                                        <p:tgtEl>
                                          <p:spTgt spid="13"/>
                                        </p:tgtEl>
                                      </p:cBhvr>
                                      <p:to x="100000" y="100000"/>
                                    </p:animScale>
                                    <p:animScale>
                                      <p:cBhvr>
                                        <p:cTn id="213" dur="26">
                                          <p:stCondLst>
                                            <p:cond delay="1312"/>
                                          </p:stCondLst>
                                        </p:cTn>
                                        <p:tgtEl>
                                          <p:spTgt spid="13"/>
                                        </p:tgtEl>
                                      </p:cBhvr>
                                      <p:to x="100000" y="80000"/>
                                    </p:animScale>
                                    <p:animScale>
                                      <p:cBhvr>
                                        <p:cTn id="214" dur="166" decel="50000">
                                          <p:stCondLst>
                                            <p:cond delay="1338"/>
                                          </p:stCondLst>
                                        </p:cTn>
                                        <p:tgtEl>
                                          <p:spTgt spid="13"/>
                                        </p:tgtEl>
                                      </p:cBhvr>
                                      <p:to x="100000" y="100000"/>
                                    </p:animScale>
                                    <p:animScale>
                                      <p:cBhvr>
                                        <p:cTn id="215" dur="26">
                                          <p:stCondLst>
                                            <p:cond delay="1642"/>
                                          </p:stCondLst>
                                        </p:cTn>
                                        <p:tgtEl>
                                          <p:spTgt spid="13"/>
                                        </p:tgtEl>
                                      </p:cBhvr>
                                      <p:to x="100000" y="90000"/>
                                    </p:animScale>
                                    <p:animScale>
                                      <p:cBhvr>
                                        <p:cTn id="216" dur="166" decel="50000">
                                          <p:stCondLst>
                                            <p:cond delay="1668"/>
                                          </p:stCondLst>
                                        </p:cTn>
                                        <p:tgtEl>
                                          <p:spTgt spid="13"/>
                                        </p:tgtEl>
                                      </p:cBhvr>
                                      <p:to x="100000" y="100000"/>
                                    </p:animScale>
                                    <p:animScale>
                                      <p:cBhvr>
                                        <p:cTn id="217" dur="26">
                                          <p:stCondLst>
                                            <p:cond delay="1808"/>
                                          </p:stCondLst>
                                        </p:cTn>
                                        <p:tgtEl>
                                          <p:spTgt spid="13"/>
                                        </p:tgtEl>
                                      </p:cBhvr>
                                      <p:to x="100000" y="95000"/>
                                    </p:animScale>
                                    <p:animScale>
                                      <p:cBhvr>
                                        <p:cTn id="218"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P spid="10"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0FBBD0-E4B6-4DF9-8627-CEDA8EF9C004}"/>
              </a:ext>
            </a:extLst>
          </p:cNvPr>
          <p:cNvSpPr/>
          <p:nvPr/>
        </p:nvSpPr>
        <p:spPr>
          <a:xfrm>
            <a:off x="0" y="0"/>
            <a:ext cx="12192000" cy="5267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DBBC88A-78E7-4FE7-8B53-83918B9E37C7}"/>
              </a:ext>
            </a:extLst>
          </p:cNvPr>
          <p:cNvSpPr txBox="1"/>
          <p:nvPr/>
        </p:nvSpPr>
        <p:spPr>
          <a:xfrm>
            <a:off x="84406" y="3570"/>
            <a:ext cx="12023188" cy="523220"/>
          </a:xfrm>
          <a:prstGeom prst="rect">
            <a:avLst/>
          </a:prstGeom>
          <a:noFill/>
        </p:spPr>
        <p:txBody>
          <a:bodyPr wrap="square" rtlCol="0">
            <a:spAutoFit/>
          </a:bodyPr>
          <a:lstStyle/>
          <a:p>
            <a:r>
              <a:rPr lang="en-US" sz="2800" b="1" dirty="0"/>
              <a:t>2.2 </a:t>
            </a:r>
            <a:r>
              <a:rPr lang="en-US" sz="2800" b="1" dirty="0" err="1"/>
              <a:t>Resd</a:t>
            </a:r>
            <a:r>
              <a:rPr lang="en-US" sz="2800" b="1" dirty="0"/>
              <a:t> the story carefully and fill in the blanks with the correct words.</a:t>
            </a:r>
            <a:endParaRPr lang="en-US" sz="2800" dirty="0"/>
          </a:p>
        </p:txBody>
      </p:sp>
      <p:sp>
        <p:nvSpPr>
          <p:cNvPr id="4" name="Rectangle: Rounded Corners 3">
            <a:extLst>
              <a:ext uri="{FF2B5EF4-FFF2-40B4-BE49-F238E27FC236}">
                <a16:creationId xmlns:a16="http://schemas.microsoft.com/office/drawing/2014/main" id="{C825C24D-0573-47CB-972A-1D8C12983264}"/>
              </a:ext>
            </a:extLst>
          </p:cNvPr>
          <p:cNvSpPr/>
          <p:nvPr/>
        </p:nvSpPr>
        <p:spPr>
          <a:xfrm>
            <a:off x="0" y="526790"/>
            <a:ext cx="12192000" cy="76944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C70CD8-B8F9-428C-9318-58ADFFCA24E9}"/>
              </a:ext>
            </a:extLst>
          </p:cNvPr>
          <p:cNvSpPr txBox="1"/>
          <p:nvPr/>
        </p:nvSpPr>
        <p:spPr>
          <a:xfrm>
            <a:off x="0" y="526790"/>
            <a:ext cx="12192000" cy="769441"/>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grumpy, YouTube, screen, stories, ashamed</a:t>
            </a:r>
          </a:p>
        </p:txBody>
      </p:sp>
      <p:sp>
        <p:nvSpPr>
          <p:cNvPr id="6" name="Rectangle: Rounded Corners 5">
            <a:extLst>
              <a:ext uri="{FF2B5EF4-FFF2-40B4-BE49-F238E27FC236}">
                <a16:creationId xmlns:a16="http://schemas.microsoft.com/office/drawing/2014/main" id="{680FEA3F-2AF7-4D3B-88A5-D8E39885F7AF}"/>
              </a:ext>
            </a:extLst>
          </p:cNvPr>
          <p:cNvSpPr/>
          <p:nvPr/>
        </p:nvSpPr>
        <p:spPr>
          <a:xfrm>
            <a:off x="0" y="1296232"/>
            <a:ext cx="12192000" cy="74223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E15E267-CBCB-4613-859A-3608516DDDBA}"/>
              </a:ext>
            </a:extLst>
          </p:cNvPr>
          <p:cNvSpPr txBox="1"/>
          <p:nvPr/>
        </p:nvSpPr>
        <p:spPr>
          <a:xfrm>
            <a:off x="0" y="1408769"/>
            <a:ext cx="1219200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a) When their friend Rana called, Naima’s eyes were stuck to a_________     video.</a:t>
            </a:r>
          </a:p>
        </p:txBody>
      </p:sp>
      <p:sp>
        <p:nvSpPr>
          <p:cNvPr id="8" name="Rectangle: Rounded Corners 7">
            <a:extLst>
              <a:ext uri="{FF2B5EF4-FFF2-40B4-BE49-F238E27FC236}">
                <a16:creationId xmlns:a16="http://schemas.microsoft.com/office/drawing/2014/main" id="{C3D2CCB2-C3D6-4F29-A224-DCE79487647D}"/>
              </a:ext>
            </a:extLst>
          </p:cNvPr>
          <p:cNvSpPr/>
          <p:nvPr/>
        </p:nvSpPr>
        <p:spPr>
          <a:xfrm>
            <a:off x="0" y="2137980"/>
            <a:ext cx="12192000" cy="9168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DFB1E48-A521-4C7A-9041-1A9D57FAD3CD}"/>
              </a:ext>
            </a:extLst>
          </p:cNvPr>
          <p:cNvSpPr txBox="1"/>
          <p:nvPr/>
        </p:nvSpPr>
        <p:spPr>
          <a:xfrm>
            <a:off x="0" y="2348737"/>
            <a:ext cx="1219200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b) The twins became _________ and angry very easily because of  their addiction to the tablet.</a:t>
            </a:r>
          </a:p>
        </p:txBody>
      </p:sp>
      <p:sp>
        <p:nvSpPr>
          <p:cNvPr id="10" name="Rectangle: Rounded Corners 9">
            <a:extLst>
              <a:ext uri="{FF2B5EF4-FFF2-40B4-BE49-F238E27FC236}">
                <a16:creationId xmlns:a16="http://schemas.microsoft.com/office/drawing/2014/main" id="{A53EB680-14E4-4FF5-9054-C6B2689B620F}"/>
              </a:ext>
            </a:extLst>
          </p:cNvPr>
          <p:cNvSpPr/>
          <p:nvPr/>
        </p:nvSpPr>
        <p:spPr>
          <a:xfrm>
            <a:off x="0" y="3128930"/>
            <a:ext cx="12192000" cy="99290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C21D513-73D2-476C-BFFC-0DA137EC5B34}"/>
              </a:ext>
            </a:extLst>
          </p:cNvPr>
          <p:cNvSpPr txBox="1"/>
          <p:nvPr/>
        </p:nvSpPr>
        <p:spPr>
          <a:xfrm>
            <a:off x="42203" y="3420599"/>
            <a:ext cx="1214979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c) Their parents </a:t>
            </a:r>
            <a:r>
              <a:rPr lang="en-US" sz="2400" dirty="0" err="1">
                <a:latin typeface="Times New Roman" panose="02020603050405020304" pitchFamily="18" charset="0"/>
                <a:cs typeface="Times New Roman" panose="02020603050405020304" pitchFamily="18" charset="0"/>
              </a:rPr>
              <a:t>realised</a:t>
            </a:r>
            <a:r>
              <a:rPr lang="en-US" sz="2400" dirty="0">
                <a:latin typeface="Times New Roman" panose="02020603050405020304" pitchFamily="18" charset="0"/>
                <a:cs typeface="Times New Roman" panose="02020603050405020304" pitchFamily="18" charset="0"/>
              </a:rPr>
              <a:t> that their children were spending too much time on the      _________ .</a:t>
            </a:r>
          </a:p>
        </p:txBody>
      </p:sp>
      <p:sp>
        <p:nvSpPr>
          <p:cNvPr id="12" name="Rectangle: Rounded Corners 11">
            <a:extLst>
              <a:ext uri="{FF2B5EF4-FFF2-40B4-BE49-F238E27FC236}">
                <a16:creationId xmlns:a16="http://schemas.microsoft.com/office/drawing/2014/main" id="{90091446-7C45-42A5-A83E-8386632B87CE}"/>
              </a:ext>
            </a:extLst>
          </p:cNvPr>
          <p:cNvSpPr/>
          <p:nvPr/>
        </p:nvSpPr>
        <p:spPr>
          <a:xfrm>
            <a:off x="0" y="4211273"/>
            <a:ext cx="12192000" cy="127513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9B1FFFF4-2189-45D4-A608-C1016772DFFD}"/>
              </a:ext>
            </a:extLst>
          </p:cNvPr>
          <p:cNvSpPr txBox="1"/>
          <p:nvPr/>
        </p:nvSpPr>
        <p:spPr>
          <a:xfrm>
            <a:off x="42203" y="4670474"/>
            <a:ext cx="12149797"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d) Naima and </a:t>
            </a:r>
            <a:r>
              <a:rPr lang="en-US" sz="3200" dirty="0" err="1">
                <a:solidFill>
                  <a:srgbClr val="FF0000"/>
                </a:solidFill>
                <a:latin typeface="Times New Roman" panose="02020603050405020304" pitchFamily="18" charset="0"/>
                <a:cs typeface="Times New Roman" panose="02020603050405020304" pitchFamily="18" charset="0"/>
              </a:rPr>
              <a:t>Masuk</a:t>
            </a:r>
            <a:r>
              <a:rPr lang="en-US" sz="3200" dirty="0">
                <a:solidFill>
                  <a:srgbClr val="FF0000"/>
                </a:solidFill>
                <a:latin typeface="Times New Roman" panose="02020603050405020304" pitchFamily="18" charset="0"/>
                <a:cs typeface="Times New Roman" panose="02020603050405020304" pitchFamily="18" charset="0"/>
              </a:rPr>
              <a:t> felt _________ when their dad talked to them.</a:t>
            </a:r>
          </a:p>
        </p:txBody>
      </p:sp>
      <p:sp>
        <p:nvSpPr>
          <p:cNvPr id="14" name="Rectangle: Rounded Corners 13">
            <a:extLst>
              <a:ext uri="{FF2B5EF4-FFF2-40B4-BE49-F238E27FC236}">
                <a16:creationId xmlns:a16="http://schemas.microsoft.com/office/drawing/2014/main" id="{D82C1E6D-CEA3-427E-A823-C9281599A750}"/>
              </a:ext>
            </a:extLst>
          </p:cNvPr>
          <p:cNvSpPr/>
          <p:nvPr/>
        </p:nvSpPr>
        <p:spPr>
          <a:xfrm>
            <a:off x="0" y="5561768"/>
            <a:ext cx="12192000" cy="1275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3A432C8-6808-4D5C-AFF0-CE66125A8144}"/>
              </a:ext>
            </a:extLst>
          </p:cNvPr>
          <p:cNvSpPr txBox="1"/>
          <p:nvPr/>
        </p:nvSpPr>
        <p:spPr>
          <a:xfrm>
            <a:off x="42203" y="5880296"/>
            <a:ext cx="12149797"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e) The family members sat together, shared funny _________.</a:t>
            </a:r>
          </a:p>
        </p:txBody>
      </p:sp>
      <p:sp>
        <p:nvSpPr>
          <p:cNvPr id="16" name="TextBox 15">
            <a:extLst>
              <a:ext uri="{FF2B5EF4-FFF2-40B4-BE49-F238E27FC236}">
                <a16:creationId xmlns:a16="http://schemas.microsoft.com/office/drawing/2014/main" id="{33912F97-6EA5-49E7-B65C-ED8C64E16BE5}"/>
              </a:ext>
            </a:extLst>
          </p:cNvPr>
          <p:cNvSpPr txBox="1"/>
          <p:nvPr/>
        </p:nvSpPr>
        <p:spPr>
          <a:xfrm>
            <a:off x="7835705" y="1380376"/>
            <a:ext cx="1645920"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YouTube</a:t>
            </a:r>
            <a:endParaRPr lang="en-US" sz="2800" dirty="0">
              <a:solidFill>
                <a:srgbClr val="FF0000"/>
              </a:solidFill>
            </a:endParaRPr>
          </a:p>
        </p:txBody>
      </p:sp>
      <p:sp>
        <p:nvSpPr>
          <p:cNvPr id="17" name="TextBox 16">
            <a:extLst>
              <a:ext uri="{FF2B5EF4-FFF2-40B4-BE49-F238E27FC236}">
                <a16:creationId xmlns:a16="http://schemas.microsoft.com/office/drawing/2014/main" id="{0CADB301-6E24-4C0A-BDC2-7B898C86E30C}"/>
              </a:ext>
            </a:extLst>
          </p:cNvPr>
          <p:cNvSpPr txBox="1"/>
          <p:nvPr/>
        </p:nvSpPr>
        <p:spPr>
          <a:xfrm>
            <a:off x="2658794" y="2236760"/>
            <a:ext cx="1575581"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grumpy</a:t>
            </a:r>
            <a:endParaRPr lang="en-US" sz="3200" dirty="0">
              <a:solidFill>
                <a:srgbClr val="FF0000"/>
              </a:solidFill>
            </a:endParaRPr>
          </a:p>
        </p:txBody>
      </p:sp>
      <p:sp>
        <p:nvSpPr>
          <p:cNvPr id="18" name="TextBox 17">
            <a:extLst>
              <a:ext uri="{FF2B5EF4-FFF2-40B4-BE49-F238E27FC236}">
                <a16:creationId xmlns:a16="http://schemas.microsoft.com/office/drawing/2014/main" id="{290500A8-EE15-45E9-A748-9A7EC0D73464}"/>
              </a:ext>
            </a:extLst>
          </p:cNvPr>
          <p:cNvSpPr txBox="1"/>
          <p:nvPr/>
        </p:nvSpPr>
        <p:spPr>
          <a:xfrm>
            <a:off x="9847385" y="3260823"/>
            <a:ext cx="1828800" cy="646331"/>
          </a:xfrm>
          <a:prstGeom prst="rect">
            <a:avLst/>
          </a:prstGeom>
          <a:noFill/>
        </p:spPr>
        <p:txBody>
          <a:bodyPr wrap="square" rtlCol="0">
            <a:spAutoFit/>
          </a:bodyPr>
          <a:lstStyle/>
          <a:p>
            <a:r>
              <a:rPr lang="en-US" sz="3600" dirty="0">
                <a:solidFill>
                  <a:srgbClr val="FF0000"/>
                </a:solidFill>
                <a:latin typeface="Times New Roman" panose="02020603050405020304" pitchFamily="18" charset="0"/>
                <a:cs typeface="Times New Roman" panose="02020603050405020304" pitchFamily="18" charset="0"/>
              </a:rPr>
              <a:t>screen</a:t>
            </a:r>
            <a:endParaRPr lang="en-US" sz="3600" dirty="0">
              <a:solidFill>
                <a:srgbClr val="FF0000"/>
              </a:solidFill>
            </a:endParaRPr>
          </a:p>
        </p:txBody>
      </p:sp>
      <p:sp>
        <p:nvSpPr>
          <p:cNvPr id="20" name="TextBox 19">
            <a:extLst>
              <a:ext uri="{FF2B5EF4-FFF2-40B4-BE49-F238E27FC236}">
                <a16:creationId xmlns:a16="http://schemas.microsoft.com/office/drawing/2014/main" id="{10FFC93D-C00E-48A6-9651-685847AEEE75}"/>
              </a:ext>
            </a:extLst>
          </p:cNvPr>
          <p:cNvSpPr txBox="1"/>
          <p:nvPr/>
        </p:nvSpPr>
        <p:spPr>
          <a:xfrm>
            <a:off x="4332849" y="4620111"/>
            <a:ext cx="1763151" cy="584775"/>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ashamed</a:t>
            </a:r>
            <a:endParaRPr lang="en-US" sz="3200" dirty="0">
              <a:solidFill>
                <a:schemeClr val="bg1"/>
              </a:solidFill>
            </a:endParaRPr>
          </a:p>
        </p:txBody>
      </p:sp>
      <p:sp>
        <p:nvSpPr>
          <p:cNvPr id="21" name="TextBox 20">
            <a:extLst>
              <a:ext uri="{FF2B5EF4-FFF2-40B4-BE49-F238E27FC236}">
                <a16:creationId xmlns:a16="http://schemas.microsoft.com/office/drawing/2014/main" id="{242FB1DE-AEBB-4B4F-82E0-78EDD9E6EBEC}"/>
              </a:ext>
            </a:extLst>
          </p:cNvPr>
          <p:cNvSpPr txBox="1"/>
          <p:nvPr/>
        </p:nvSpPr>
        <p:spPr>
          <a:xfrm>
            <a:off x="9355015" y="5870239"/>
            <a:ext cx="2067951" cy="707886"/>
          </a:xfrm>
          <a:prstGeom prst="rect">
            <a:avLst/>
          </a:prstGeom>
          <a:noFill/>
        </p:spPr>
        <p:txBody>
          <a:bodyPr wrap="square" rtlCol="0">
            <a:spAutoFit/>
          </a:bodyPr>
          <a:lstStyle/>
          <a:p>
            <a:r>
              <a:rPr lang="en-US" sz="4000" dirty="0">
                <a:solidFill>
                  <a:srgbClr val="C00000"/>
                </a:solidFill>
                <a:latin typeface="Times New Roman" panose="02020603050405020304" pitchFamily="18" charset="0"/>
                <a:cs typeface="Times New Roman" panose="02020603050405020304" pitchFamily="18" charset="0"/>
              </a:rPr>
              <a:t>stories</a:t>
            </a:r>
            <a:endParaRPr lang="en-US" sz="4000" dirty="0">
              <a:solidFill>
                <a:srgbClr val="C00000"/>
              </a:solidFill>
            </a:endParaRPr>
          </a:p>
        </p:txBody>
      </p:sp>
    </p:spTree>
    <p:extLst>
      <p:ext uri="{BB962C8B-B14F-4D97-AF65-F5344CB8AC3E}">
        <p14:creationId xmlns:p14="http://schemas.microsoft.com/office/powerpoint/2010/main" val="45432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80">
                                          <p:stCondLst>
                                            <p:cond delay="0"/>
                                          </p:stCondLst>
                                        </p:cTn>
                                        <p:tgtEl>
                                          <p:spTgt spid="5"/>
                                        </p:tgtEl>
                                      </p:cBhvr>
                                    </p:animEffect>
                                    <p:anim calcmode="lin" valueType="num">
                                      <p:cBhvr>
                                        <p:cTn id="1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gtEl>
                                      </p:cBhvr>
                                      <p:to x="100000" y="60000"/>
                                    </p:animScale>
                                    <p:animScale>
                                      <p:cBhvr>
                                        <p:cTn id="22" dur="166" decel="50000">
                                          <p:stCondLst>
                                            <p:cond delay="676"/>
                                          </p:stCondLst>
                                        </p:cTn>
                                        <p:tgtEl>
                                          <p:spTgt spid="5"/>
                                        </p:tgtEl>
                                      </p:cBhvr>
                                      <p:to x="100000" y="100000"/>
                                    </p:animScale>
                                    <p:animScale>
                                      <p:cBhvr>
                                        <p:cTn id="23" dur="26">
                                          <p:stCondLst>
                                            <p:cond delay="1312"/>
                                          </p:stCondLst>
                                        </p:cTn>
                                        <p:tgtEl>
                                          <p:spTgt spid="5"/>
                                        </p:tgtEl>
                                      </p:cBhvr>
                                      <p:to x="100000" y="80000"/>
                                    </p:animScale>
                                    <p:animScale>
                                      <p:cBhvr>
                                        <p:cTn id="24" dur="166" decel="50000">
                                          <p:stCondLst>
                                            <p:cond delay="1338"/>
                                          </p:stCondLst>
                                        </p:cTn>
                                        <p:tgtEl>
                                          <p:spTgt spid="5"/>
                                        </p:tgtEl>
                                      </p:cBhvr>
                                      <p:to x="100000" y="100000"/>
                                    </p:animScale>
                                    <p:animScale>
                                      <p:cBhvr>
                                        <p:cTn id="25" dur="26">
                                          <p:stCondLst>
                                            <p:cond delay="1642"/>
                                          </p:stCondLst>
                                        </p:cTn>
                                        <p:tgtEl>
                                          <p:spTgt spid="5"/>
                                        </p:tgtEl>
                                      </p:cBhvr>
                                      <p:to x="100000" y="90000"/>
                                    </p:animScale>
                                    <p:animScale>
                                      <p:cBhvr>
                                        <p:cTn id="26" dur="166" decel="50000">
                                          <p:stCondLst>
                                            <p:cond delay="1668"/>
                                          </p:stCondLst>
                                        </p:cTn>
                                        <p:tgtEl>
                                          <p:spTgt spid="5"/>
                                        </p:tgtEl>
                                      </p:cBhvr>
                                      <p:to x="100000" y="100000"/>
                                    </p:animScale>
                                    <p:animScale>
                                      <p:cBhvr>
                                        <p:cTn id="27" dur="26">
                                          <p:stCondLst>
                                            <p:cond delay="1808"/>
                                          </p:stCondLst>
                                        </p:cTn>
                                        <p:tgtEl>
                                          <p:spTgt spid="5"/>
                                        </p:tgtEl>
                                      </p:cBhvr>
                                      <p:to x="100000" y="95000"/>
                                    </p:animScale>
                                    <p:animScale>
                                      <p:cBhvr>
                                        <p:cTn id="28" dur="166" decel="50000">
                                          <p:stCondLst>
                                            <p:cond delay="1834"/>
                                          </p:stCondLst>
                                        </p:cTn>
                                        <p:tgtEl>
                                          <p:spTgt spid="5"/>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80">
                                          <p:stCondLst>
                                            <p:cond delay="0"/>
                                          </p:stCondLst>
                                        </p:cTn>
                                        <p:tgtEl>
                                          <p:spTgt spid="7"/>
                                        </p:tgtEl>
                                      </p:cBhvr>
                                    </p:animEffect>
                                    <p:anim calcmode="lin" valueType="num">
                                      <p:cBhvr>
                                        <p:cTn id="3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9" dur="26">
                                          <p:stCondLst>
                                            <p:cond delay="650"/>
                                          </p:stCondLst>
                                        </p:cTn>
                                        <p:tgtEl>
                                          <p:spTgt spid="7"/>
                                        </p:tgtEl>
                                      </p:cBhvr>
                                      <p:to x="100000" y="60000"/>
                                    </p:animScale>
                                    <p:animScale>
                                      <p:cBhvr>
                                        <p:cTn id="40" dur="166" decel="50000">
                                          <p:stCondLst>
                                            <p:cond delay="676"/>
                                          </p:stCondLst>
                                        </p:cTn>
                                        <p:tgtEl>
                                          <p:spTgt spid="7"/>
                                        </p:tgtEl>
                                      </p:cBhvr>
                                      <p:to x="100000" y="100000"/>
                                    </p:animScale>
                                    <p:animScale>
                                      <p:cBhvr>
                                        <p:cTn id="41" dur="26">
                                          <p:stCondLst>
                                            <p:cond delay="1312"/>
                                          </p:stCondLst>
                                        </p:cTn>
                                        <p:tgtEl>
                                          <p:spTgt spid="7"/>
                                        </p:tgtEl>
                                      </p:cBhvr>
                                      <p:to x="100000" y="80000"/>
                                    </p:animScale>
                                    <p:animScale>
                                      <p:cBhvr>
                                        <p:cTn id="42" dur="166" decel="50000">
                                          <p:stCondLst>
                                            <p:cond delay="1338"/>
                                          </p:stCondLst>
                                        </p:cTn>
                                        <p:tgtEl>
                                          <p:spTgt spid="7"/>
                                        </p:tgtEl>
                                      </p:cBhvr>
                                      <p:to x="100000" y="100000"/>
                                    </p:animScale>
                                    <p:animScale>
                                      <p:cBhvr>
                                        <p:cTn id="43" dur="26">
                                          <p:stCondLst>
                                            <p:cond delay="1642"/>
                                          </p:stCondLst>
                                        </p:cTn>
                                        <p:tgtEl>
                                          <p:spTgt spid="7"/>
                                        </p:tgtEl>
                                      </p:cBhvr>
                                      <p:to x="100000" y="90000"/>
                                    </p:animScale>
                                    <p:animScale>
                                      <p:cBhvr>
                                        <p:cTn id="44" dur="166" decel="50000">
                                          <p:stCondLst>
                                            <p:cond delay="1668"/>
                                          </p:stCondLst>
                                        </p:cTn>
                                        <p:tgtEl>
                                          <p:spTgt spid="7"/>
                                        </p:tgtEl>
                                      </p:cBhvr>
                                      <p:to x="100000" y="100000"/>
                                    </p:animScale>
                                    <p:animScale>
                                      <p:cBhvr>
                                        <p:cTn id="45" dur="26">
                                          <p:stCondLst>
                                            <p:cond delay="1808"/>
                                          </p:stCondLst>
                                        </p:cTn>
                                        <p:tgtEl>
                                          <p:spTgt spid="7"/>
                                        </p:tgtEl>
                                      </p:cBhvr>
                                      <p:to x="100000" y="95000"/>
                                    </p:animScale>
                                    <p:animScale>
                                      <p:cBhvr>
                                        <p:cTn id="46" dur="166" decel="50000">
                                          <p:stCondLst>
                                            <p:cond delay="1834"/>
                                          </p:stCondLst>
                                        </p:cTn>
                                        <p:tgtEl>
                                          <p:spTgt spid="7"/>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80">
                                          <p:stCondLst>
                                            <p:cond delay="0"/>
                                          </p:stCondLst>
                                        </p:cTn>
                                        <p:tgtEl>
                                          <p:spTgt spid="9"/>
                                        </p:tgtEl>
                                      </p:cBhvr>
                                    </p:animEffect>
                                    <p:anim calcmode="lin" valueType="num">
                                      <p:cBhvr>
                                        <p:cTn id="5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7" dur="26">
                                          <p:stCondLst>
                                            <p:cond delay="650"/>
                                          </p:stCondLst>
                                        </p:cTn>
                                        <p:tgtEl>
                                          <p:spTgt spid="9"/>
                                        </p:tgtEl>
                                      </p:cBhvr>
                                      <p:to x="100000" y="60000"/>
                                    </p:animScale>
                                    <p:animScale>
                                      <p:cBhvr>
                                        <p:cTn id="58" dur="166" decel="50000">
                                          <p:stCondLst>
                                            <p:cond delay="676"/>
                                          </p:stCondLst>
                                        </p:cTn>
                                        <p:tgtEl>
                                          <p:spTgt spid="9"/>
                                        </p:tgtEl>
                                      </p:cBhvr>
                                      <p:to x="100000" y="100000"/>
                                    </p:animScale>
                                    <p:animScale>
                                      <p:cBhvr>
                                        <p:cTn id="59" dur="26">
                                          <p:stCondLst>
                                            <p:cond delay="1312"/>
                                          </p:stCondLst>
                                        </p:cTn>
                                        <p:tgtEl>
                                          <p:spTgt spid="9"/>
                                        </p:tgtEl>
                                      </p:cBhvr>
                                      <p:to x="100000" y="80000"/>
                                    </p:animScale>
                                    <p:animScale>
                                      <p:cBhvr>
                                        <p:cTn id="60" dur="166" decel="50000">
                                          <p:stCondLst>
                                            <p:cond delay="1338"/>
                                          </p:stCondLst>
                                        </p:cTn>
                                        <p:tgtEl>
                                          <p:spTgt spid="9"/>
                                        </p:tgtEl>
                                      </p:cBhvr>
                                      <p:to x="100000" y="100000"/>
                                    </p:animScale>
                                    <p:animScale>
                                      <p:cBhvr>
                                        <p:cTn id="61" dur="26">
                                          <p:stCondLst>
                                            <p:cond delay="1642"/>
                                          </p:stCondLst>
                                        </p:cTn>
                                        <p:tgtEl>
                                          <p:spTgt spid="9"/>
                                        </p:tgtEl>
                                      </p:cBhvr>
                                      <p:to x="100000" y="90000"/>
                                    </p:animScale>
                                    <p:animScale>
                                      <p:cBhvr>
                                        <p:cTn id="62" dur="166" decel="50000">
                                          <p:stCondLst>
                                            <p:cond delay="1668"/>
                                          </p:stCondLst>
                                        </p:cTn>
                                        <p:tgtEl>
                                          <p:spTgt spid="9"/>
                                        </p:tgtEl>
                                      </p:cBhvr>
                                      <p:to x="100000" y="100000"/>
                                    </p:animScale>
                                    <p:animScale>
                                      <p:cBhvr>
                                        <p:cTn id="63" dur="26">
                                          <p:stCondLst>
                                            <p:cond delay="1808"/>
                                          </p:stCondLst>
                                        </p:cTn>
                                        <p:tgtEl>
                                          <p:spTgt spid="9"/>
                                        </p:tgtEl>
                                      </p:cBhvr>
                                      <p:to x="100000" y="95000"/>
                                    </p:animScale>
                                    <p:animScale>
                                      <p:cBhvr>
                                        <p:cTn id="64" dur="166" decel="50000">
                                          <p:stCondLst>
                                            <p:cond delay="1834"/>
                                          </p:stCondLst>
                                        </p:cTn>
                                        <p:tgtEl>
                                          <p:spTgt spid="9"/>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wipe(down)">
                                      <p:cBhvr>
                                        <p:cTn id="69" dur="580">
                                          <p:stCondLst>
                                            <p:cond delay="0"/>
                                          </p:stCondLst>
                                        </p:cTn>
                                        <p:tgtEl>
                                          <p:spTgt spid="11"/>
                                        </p:tgtEl>
                                      </p:cBhvr>
                                    </p:animEffect>
                                    <p:anim calcmode="lin" valueType="num">
                                      <p:cBhvr>
                                        <p:cTn id="7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5" dur="26">
                                          <p:stCondLst>
                                            <p:cond delay="650"/>
                                          </p:stCondLst>
                                        </p:cTn>
                                        <p:tgtEl>
                                          <p:spTgt spid="11"/>
                                        </p:tgtEl>
                                      </p:cBhvr>
                                      <p:to x="100000" y="60000"/>
                                    </p:animScale>
                                    <p:animScale>
                                      <p:cBhvr>
                                        <p:cTn id="76" dur="166" decel="50000">
                                          <p:stCondLst>
                                            <p:cond delay="676"/>
                                          </p:stCondLst>
                                        </p:cTn>
                                        <p:tgtEl>
                                          <p:spTgt spid="11"/>
                                        </p:tgtEl>
                                      </p:cBhvr>
                                      <p:to x="100000" y="100000"/>
                                    </p:animScale>
                                    <p:animScale>
                                      <p:cBhvr>
                                        <p:cTn id="77" dur="26">
                                          <p:stCondLst>
                                            <p:cond delay="1312"/>
                                          </p:stCondLst>
                                        </p:cTn>
                                        <p:tgtEl>
                                          <p:spTgt spid="11"/>
                                        </p:tgtEl>
                                      </p:cBhvr>
                                      <p:to x="100000" y="80000"/>
                                    </p:animScale>
                                    <p:animScale>
                                      <p:cBhvr>
                                        <p:cTn id="78" dur="166" decel="50000">
                                          <p:stCondLst>
                                            <p:cond delay="1338"/>
                                          </p:stCondLst>
                                        </p:cTn>
                                        <p:tgtEl>
                                          <p:spTgt spid="11"/>
                                        </p:tgtEl>
                                      </p:cBhvr>
                                      <p:to x="100000" y="100000"/>
                                    </p:animScale>
                                    <p:animScale>
                                      <p:cBhvr>
                                        <p:cTn id="79" dur="26">
                                          <p:stCondLst>
                                            <p:cond delay="1642"/>
                                          </p:stCondLst>
                                        </p:cTn>
                                        <p:tgtEl>
                                          <p:spTgt spid="11"/>
                                        </p:tgtEl>
                                      </p:cBhvr>
                                      <p:to x="100000" y="90000"/>
                                    </p:animScale>
                                    <p:animScale>
                                      <p:cBhvr>
                                        <p:cTn id="80" dur="166" decel="50000">
                                          <p:stCondLst>
                                            <p:cond delay="1668"/>
                                          </p:stCondLst>
                                        </p:cTn>
                                        <p:tgtEl>
                                          <p:spTgt spid="11"/>
                                        </p:tgtEl>
                                      </p:cBhvr>
                                      <p:to x="100000" y="100000"/>
                                    </p:animScale>
                                    <p:animScale>
                                      <p:cBhvr>
                                        <p:cTn id="81" dur="26">
                                          <p:stCondLst>
                                            <p:cond delay="1808"/>
                                          </p:stCondLst>
                                        </p:cTn>
                                        <p:tgtEl>
                                          <p:spTgt spid="11"/>
                                        </p:tgtEl>
                                      </p:cBhvr>
                                      <p:to x="100000" y="95000"/>
                                    </p:animScale>
                                    <p:animScale>
                                      <p:cBhvr>
                                        <p:cTn id="82" dur="166" decel="50000">
                                          <p:stCondLst>
                                            <p:cond delay="1834"/>
                                          </p:stCondLst>
                                        </p:cTn>
                                        <p:tgtEl>
                                          <p:spTgt spid="11"/>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6" presetClass="entr" presetSubtype="0" fill="hold" grpId="0" nodeType="click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wipe(down)">
                                      <p:cBhvr>
                                        <p:cTn id="87" dur="580">
                                          <p:stCondLst>
                                            <p:cond delay="0"/>
                                          </p:stCondLst>
                                        </p:cTn>
                                        <p:tgtEl>
                                          <p:spTgt spid="13"/>
                                        </p:tgtEl>
                                      </p:cBhvr>
                                    </p:animEffect>
                                    <p:anim calcmode="lin" valueType="num">
                                      <p:cBhvr>
                                        <p:cTn id="8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3" dur="26">
                                          <p:stCondLst>
                                            <p:cond delay="650"/>
                                          </p:stCondLst>
                                        </p:cTn>
                                        <p:tgtEl>
                                          <p:spTgt spid="13"/>
                                        </p:tgtEl>
                                      </p:cBhvr>
                                      <p:to x="100000" y="60000"/>
                                    </p:animScale>
                                    <p:animScale>
                                      <p:cBhvr>
                                        <p:cTn id="94" dur="166" decel="50000">
                                          <p:stCondLst>
                                            <p:cond delay="676"/>
                                          </p:stCondLst>
                                        </p:cTn>
                                        <p:tgtEl>
                                          <p:spTgt spid="13"/>
                                        </p:tgtEl>
                                      </p:cBhvr>
                                      <p:to x="100000" y="100000"/>
                                    </p:animScale>
                                    <p:animScale>
                                      <p:cBhvr>
                                        <p:cTn id="95" dur="26">
                                          <p:stCondLst>
                                            <p:cond delay="1312"/>
                                          </p:stCondLst>
                                        </p:cTn>
                                        <p:tgtEl>
                                          <p:spTgt spid="13"/>
                                        </p:tgtEl>
                                      </p:cBhvr>
                                      <p:to x="100000" y="80000"/>
                                    </p:animScale>
                                    <p:animScale>
                                      <p:cBhvr>
                                        <p:cTn id="96" dur="166" decel="50000">
                                          <p:stCondLst>
                                            <p:cond delay="1338"/>
                                          </p:stCondLst>
                                        </p:cTn>
                                        <p:tgtEl>
                                          <p:spTgt spid="13"/>
                                        </p:tgtEl>
                                      </p:cBhvr>
                                      <p:to x="100000" y="100000"/>
                                    </p:animScale>
                                    <p:animScale>
                                      <p:cBhvr>
                                        <p:cTn id="97" dur="26">
                                          <p:stCondLst>
                                            <p:cond delay="1642"/>
                                          </p:stCondLst>
                                        </p:cTn>
                                        <p:tgtEl>
                                          <p:spTgt spid="13"/>
                                        </p:tgtEl>
                                      </p:cBhvr>
                                      <p:to x="100000" y="90000"/>
                                    </p:animScale>
                                    <p:animScale>
                                      <p:cBhvr>
                                        <p:cTn id="98" dur="166" decel="50000">
                                          <p:stCondLst>
                                            <p:cond delay="1668"/>
                                          </p:stCondLst>
                                        </p:cTn>
                                        <p:tgtEl>
                                          <p:spTgt spid="13"/>
                                        </p:tgtEl>
                                      </p:cBhvr>
                                      <p:to x="100000" y="100000"/>
                                    </p:animScale>
                                    <p:animScale>
                                      <p:cBhvr>
                                        <p:cTn id="99" dur="26">
                                          <p:stCondLst>
                                            <p:cond delay="1808"/>
                                          </p:stCondLst>
                                        </p:cTn>
                                        <p:tgtEl>
                                          <p:spTgt spid="13"/>
                                        </p:tgtEl>
                                      </p:cBhvr>
                                      <p:to x="100000" y="95000"/>
                                    </p:animScale>
                                    <p:animScale>
                                      <p:cBhvr>
                                        <p:cTn id="100" dur="166" decel="50000">
                                          <p:stCondLst>
                                            <p:cond delay="1834"/>
                                          </p:stCondLst>
                                        </p:cTn>
                                        <p:tgtEl>
                                          <p:spTgt spid="13"/>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26" presetClass="entr" presetSubtype="0" fill="hold" grpId="0" nodeType="clickEffect">
                                  <p:stCondLst>
                                    <p:cond delay="0"/>
                                  </p:stCondLst>
                                  <p:childTnLst>
                                    <p:set>
                                      <p:cBhvr>
                                        <p:cTn id="104" dur="1" fill="hold">
                                          <p:stCondLst>
                                            <p:cond delay="0"/>
                                          </p:stCondLst>
                                        </p:cTn>
                                        <p:tgtEl>
                                          <p:spTgt spid="15"/>
                                        </p:tgtEl>
                                        <p:attrNameLst>
                                          <p:attrName>style.visibility</p:attrName>
                                        </p:attrNameLst>
                                      </p:cBhvr>
                                      <p:to>
                                        <p:strVal val="visible"/>
                                      </p:to>
                                    </p:set>
                                    <p:animEffect transition="in" filter="wipe(down)">
                                      <p:cBhvr>
                                        <p:cTn id="105" dur="580">
                                          <p:stCondLst>
                                            <p:cond delay="0"/>
                                          </p:stCondLst>
                                        </p:cTn>
                                        <p:tgtEl>
                                          <p:spTgt spid="15"/>
                                        </p:tgtEl>
                                      </p:cBhvr>
                                    </p:animEffect>
                                    <p:anim calcmode="lin" valueType="num">
                                      <p:cBhvr>
                                        <p:cTn id="10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11" dur="26">
                                          <p:stCondLst>
                                            <p:cond delay="650"/>
                                          </p:stCondLst>
                                        </p:cTn>
                                        <p:tgtEl>
                                          <p:spTgt spid="15"/>
                                        </p:tgtEl>
                                      </p:cBhvr>
                                      <p:to x="100000" y="60000"/>
                                    </p:animScale>
                                    <p:animScale>
                                      <p:cBhvr>
                                        <p:cTn id="112" dur="166" decel="50000">
                                          <p:stCondLst>
                                            <p:cond delay="676"/>
                                          </p:stCondLst>
                                        </p:cTn>
                                        <p:tgtEl>
                                          <p:spTgt spid="15"/>
                                        </p:tgtEl>
                                      </p:cBhvr>
                                      <p:to x="100000" y="100000"/>
                                    </p:animScale>
                                    <p:animScale>
                                      <p:cBhvr>
                                        <p:cTn id="113" dur="26">
                                          <p:stCondLst>
                                            <p:cond delay="1312"/>
                                          </p:stCondLst>
                                        </p:cTn>
                                        <p:tgtEl>
                                          <p:spTgt spid="15"/>
                                        </p:tgtEl>
                                      </p:cBhvr>
                                      <p:to x="100000" y="80000"/>
                                    </p:animScale>
                                    <p:animScale>
                                      <p:cBhvr>
                                        <p:cTn id="114" dur="166" decel="50000">
                                          <p:stCondLst>
                                            <p:cond delay="1338"/>
                                          </p:stCondLst>
                                        </p:cTn>
                                        <p:tgtEl>
                                          <p:spTgt spid="15"/>
                                        </p:tgtEl>
                                      </p:cBhvr>
                                      <p:to x="100000" y="100000"/>
                                    </p:animScale>
                                    <p:animScale>
                                      <p:cBhvr>
                                        <p:cTn id="115" dur="26">
                                          <p:stCondLst>
                                            <p:cond delay="1642"/>
                                          </p:stCondLst>
                                        </p:cTn>
                                        <p:tgtEl>
                                          <p:spTgt spid="15"/>
                                        </p:tgtEl>
                                      </p:cBhvr>
                                      <p:to x="100000" y="90000"/>
                                    </p:animScale>
                                    <p:animScale>
                                      <p:cBhvr>
                                        <p:cTn id="116" dur="166" decel="50000">
                                          <p:stCondLst>
                                            <p:cond delay="1668"/>
                                          </p:stCondLst>
                                        </p:cTn>
                                        <p:tgtEl>
                                          <p:spTgt spid="15"/>
                                        </p:tgtEl>
                                      </p:cBhvr>
                                      <p:to x="100000" y="100000"/>
                                    </p:animScale>
                                    <p:animScale>
                                      <p:cBhvr>
                                        <p:cTn id="117" dur="26">
                                          <p:stCondLst>
                                            <p:cond delay="1808"/>
                                          </p:stCondLst>
                                        </p:cTn>
                                        <p:tgtEl>
                                          <p:spTgt spid="15"/>
                                        </p:tgtEl>
                                      </p:cBhvr>
                                      <p:to x="100000" y="95000"/>
                                    </p:animScale>
                                    <p:animScale>
                                      <p:cBhvr>
                                        <p:cTn id="118" dur="166" decel="50000">
                                          <p:stCondLst>
                                            <p:cond delay="1834"/>
                                          </p:stCondLst>
                                        </p:cTn>
                                        <p:tgtEl>
                                          <p:spTgt spid="15"/>
                                        </p:tgtEl>
                                      </p:cBhvr>
                                      <p:to x="100000" y="100000"/>
                                    </p:animScale>
                                  </p:childTnLst>
                                </p:cTn>
                              </p:par>
                            </p:childTnLst>
                          </p:cTn>
                        </p:par>
                      </p:childTnLst>
                    </p:cTn>
                  </p:par>
                  <p:par>
                    <p:cTn id="119" fill="hold">
                      <p:stCondLst>
                        <p:cond delay="indefinite"/>
                      </p:stCondLst>
                      <p:childTnLst>
                        <p:par>
                          <p:cTn id="120" fill="hold">
                            <p:stCondLst>
                              <p:cond delay="0"/>
                            </p:stCondLst>
                            <p:childTnLst>
                              <p:par>
                                <p:cTn id="121" presetID="26" presetClass="entr" presetSubtype="0" fill="hold" grpId="0" nodeType="clickEffect">
                                  <p:stCondLst>
                                    <p:cond delay="0"/>
                                  </p:stCondLst>
                                  <p:childTnLst>
                                    <p:set>
                                      <p:cBhvr>
                                        <p:cTn id="122" dur="1" fill="hold">
                                          <p:stCondLst>
                                            <p:cond delay="0"/>
                                          </p:stCondLst>
                                        </p:cTn>
                                        <p:tgtEl>
                                          <p:spTgt spid="16"/>
                                        </p:tgtEl>
                                        <p:attrNameLst>
                                          <p:attrName>style.visibility</p:attrName>
                                        </p:attrNameLst>
                                      </p:cBhvr>
                                      <p:to>
                                        <p:strVal val="visible"/>
                                      </p:to>
                                    </p:set>
                                    <p:animEffect transition="in" filter="wipe(down)">
                                      <p:cBhvr>
                                        <p:cTn id="123" dur="580">
                                          <p:stCondLst>
                                            <p:cond delay="0"/>
                                          </p:stCondLst>
                                        </p:cTn>
                                        <p:tgtEl>
                                          <p:spTgt spid="16"/>
                                        </p:tgtEl>
                                      </p:cBhvr>
                                    </p:animEffect>
                                    <p:anim calcmode="lin" valueType="num">
                                      <p:cBhvr>
                                        <p:cTn id="1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29" dur="26">
                                          <p:stCondLst>
                                            <p:cond delay="650"/>
                                          </p:stCondLst>
                                        </p:cTn>
                                        <p:tgtEl>
                                          <p:spTgt spid="16"/>
                                        </p:tgtEl>
                                      </p:cBhvr>
                                      <p:to x="100000" y="60000"/>
                                    </p:animScale>
                                    <p:animScale>
                                      <p:cBhvr>
                                        <p:cTn id="130" dur="166" decel="50000">
                                          <p:stCondLst>
                                            <p:cond delay="676"/>
                                          </p:stCondLst>
                                        </p:cTn>
                                        <p:tgtEl>
                                          <p:spTgt spid="16"/>
                                        </p:tgtEl>
                                      </p:cBhvr>
                                      <p:to x="100000" y="100000"/>
                                    </p:animScale>
                                    <p:animScale>
                                      <p:cBhvr>
                                        <p:cTn id="131" dur="26">
                                          <p:stCondLst>
                                            <p:cond delay="1312"/>
                                          </p:stCondLst>
                                        </p:cTn>
                                        <p:tgtEl>
                                          <p:spTgt spid="16"/>
                                        </p:tgtEl>
                                      </p:cBhvr>
                                      <p:to x="100000" y="80000"/>
                                    </p:animScale>
                                    <p:animScale>
                                      <p:cBhvr>
                                        <p:cTn id="132" dur="166" decel="50000">
                                          <p:stCondLst>
                                            <p:cond delay="1338"/>
                                          </p:stCondLst>
                                        </p:cTn>
                                        <p:tgtEl>
                                          <p:spTgt spid="16"/>
                                        </p:tgtEl>
                                      </p:cBhvr>
                                      <p:to x="100000" y="100000"/>
                                    </p:animScale>
                                    <p:animScale>
                                      <p:cBhvr>
                                        <p:cTn id="133" dur="26">
                                          <p:stCondLst>
                                            <p:cond delay="1642"/>
                                          </p:stCondLst>
                                        </p:cTn>
                                        <p:tgtEl>
                                          <p:spTgt spid="16"/>
                                        </p:tgtEl>
                                      </p:cBhvr>
                                      <p:to x="100000" y="90000"/>
                                    </p:animScale>
                                    <p:animScale>
                                      <p:cBhvr>
                                        <p:cTn id="134" dur="166" decel="50000">
                                          <p:stCondLst>
                                            <p:cond delay="1668"/>
                                          </p:stCondLst>
                                        </p:cTn>
                                        <p:tgtEl>
                                          <p:spTgt spid="16"/>
                                        </p:tgtEl>
                                      </p:cBhvr>
                                      <p:to x="100000" y="100000"/>
                                    </p:animScale>
                                    <p:animScale>
                                      <p:cBhvr>
                                        <p:cTn id="135" dur="26">
                                          <p:stCondLst>
                                            <p:cond delay="1808"/>
                                          </p:stCondLst>
                                        </p:cTn>
                                        <p:tgtEl>
                                          <p:spTgt spid="16"/>
                                        </p:tgtEl>
                                      </p:cBhvr>
                                      <p:to x="100000" y="95000"/>
                                    </p:animScale>
                                    <p:animScale>
                                      <p:cBhvr>
                                        <p:cTn id="136" dur="166" decel="50000">
                                          <p:stCondLst>
                                            <p:cond delay="1834"/>
                                          </p:stCondLst>
                                        </p:cTn>
                                        <p:tgtEl>
                                          <p:spTgt spid="16"/>
                                        </p:tgtEl>
                                      </p:cBhvr>
                                      <p:to x="100000" y="100000"/>
                                    </p:animScale>
                                  </p:childTnLst>
                                </p:cTn>
                              </p:par>
                            </p:childTnLst>
                          </p:cTn>
                        </p:par>
                      </p:childTnLst>
                    </p:cTn>
                  </p:par>
                  <p:par>
                    <p:cTn id="137" fill="hold">
                      <p:stCondLst>
                        <p:cond delay="indefinite"/>
                      </p:stCondLst>
                      <p:childTnLst>
                        <p:par>
                          <p:cTn id="138" fill="hold">
                            <p:stCondLst>
                              <p:cond delay="0"/>
                            </p:stCondLst>
                            <p:childTnLst>
                              <p:par>
                                <p:cTn id="139" presetID="26" presetClass="entr" presetSubtype="0" fill="hold" grpId="0" nodeType="clickEffect">
                                  <p:stCondLst>
                                    <p:cond delay="0"/>
                                  </p:stCondLst>
                                  <p:childTnLst>
                                    <p:set>
                                      <p:cBhvr>
                                        <p:cTn id="140" dur="1" fill="hold">
                                          <p:stCondLst>
                                            <p:cond delay="0"/>
                                          </p:stCondLst>
                                        </p:cTn>
                                        <p:tgtEl>
                                          <p:spTgt spid="17"/>
                                        </p:tgtEl>
                                        <p:attrNameLst>
                                          <p:attrName>style.visibility</p:attrName>
                                        </p:attrNameLst>
                                      </p:cBhvr>
                                      <p:to>
                                        <p:strVal val="visible"/>
                                      </p:to>
                                    </p:set>
                                    <p:animEffect transition="in" filter="wipe(down)">
                                      <p:cBhvr>
                                        <p:cTn id="141" dur="580">
                                          <p:stCondLst>
                                            <p:cond delay="0"/>
                                          </p:stCondLst>
                                        </p:cTn>
                                        <p:tgtEl>
                                          <p:spTgt spid="17"/>
                                        </p:tgtEl>
                                      </p:cBhvr>
                                    </p:animEffect>
                                    <p:anim calcmode="lin" valueType="num">
                                      <p:cBhvr>
                                        <p:cTn id="14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4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4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4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47" dur="26">
                                          <p:stCondLst>
                                            <p:cond delay="650"/>
                                          </p:stCondLst>
                                        </p:cTn>
                                        <p:tgtEl>
                                          <p:spTgt spid="17"/>
                                        </p:tgtEl>
                                      </p:cBhvr>
                                      <p:to x="100000" y="60000"/>
                                    </p:animScale>
                                    <p:animScale>
                                      <p:cBhvr>
                                        <p:cTn id="148" dur="166" decel="50000">
                                          <p:stCondLst>
                                            <p:cond delay="676"/>
                                          </p:stCondLst>
                                        </p:cTn>
                                        <p:tgtEl>
                                          <p:spTgt spid="17"/>
                                        </p:tgtEl>
                                      </p:cBhvr>
                                      <p:to x="100000" y="100000"/>
                                    </p:animScale>
                                    <p:animScale>
                                      <p:cBhvr>
                                        <p:cTn id="149" dur="26">
                                          <p:stCondLst>
                                            <p:cond delay="1312"/>
                                          </p:stCondLst>
                                        </p:cTn>
                                        <p:tgtEl>
                                          <p:spTgt spid="17"/>
                                        </p:tgtEl>
                                      </p:cBhvr>
                                      <p:to x="100000" y="80000"/>
                                    </p:animScale>
                                    <p:animScale>
                                      <p:cBhvr>
                                        <p:cTn id="150" dur="166" decel="50000">
                                          <p:stCondLst>
                                            <p:cond delay="1338"/>
                                          </p:stCondLst>
                                        </p:cTn>
                                        <p:tgtEl>
                                          <p:spTgt spid="17"/>
                                        </p:tgtEl>
                                      </p:cBhvr>
                                      <p:to x="100000" y="100000"/>
                                    </p:animScale>
                                    <p:animScale>
                                      <p:cBhvr>
                                        <p:cTn id="151" dur="26">
                                          <p:stCondLst>
                                            <p:cond delay="1642"/>
                                          </p:stCondLst>
                                        </p:cTn>
                                        <p:tgtEl>
                                          <p:spTgt spid="17"/>
                                        </p:tgtEl>
                                      </p:cBhvr>
                                      <p:to x="100000" y="90000"/>
                                    </p:animScale>
                                    <p:animScale>
                                      <p:cBhvr>
                                        <p:cTn id="152" dur="166" decel="50000">
                                          <p:stCondLst>
                                            <p:cond delay="1668"/>
                                          </p:stCondLst>
                                        </p:cTn>
                                        <p:tgtEl>
                                          <p:spTgt spid="17"/>
                                        </p:tgtEl>
                                      </p:cBhvr>
                                      <p:to x="100000" y="100000"/>
                                    </p:animScale>
                                    <p:animScale>
                                      <p:cBhvr>
                                        <p:cTn id="153" dur="26">
                                          <p:stCondLst>
                                            <p:cond delay="1808"/>
                                          </p:stCondLst>
                                        </p:cTn>
                                        <p:tgtEl>
                                          <p:spTgt spid="17"/>
                                        </p:tgtEl>
                                      </p:cBhvr>
                                      <p:to x="100000" y="95000"/>
                                    </p:animScale>
                                    <p:animScale>
                                      <p:cBhvr>
                                        <p:cTn id="154" dur="166" decel="50000">
                                          <p:stCondLst>
                                            <p:cond delay="1834"/>
                                          </p:stCondLst>
                                        </p:cTn>
                                        <p:tgtEl>
                                          <p:spTgt spid="17"/>
                                        </p:tgtEl>
                                      </p:cBhvr>
                                      <p:to x="100000" y="100000"/>
                                    </p:animScale>
                                  </p:childTnLst>
                                </p:cTn>
                              </p:par>
                            </p:childTnLst>
                          </p:cTn>
                        </p:par>
                      </p:childTnLst>
                    </p:cTn>
                  </p:par>
                  <p:par>
                    <p:cTn id="155" fill="hold">
                      <p:stCondLst>
                        <p:cond delay="indefinite"/>
                      </p:stCondLst>
                      <p:childTnLst>
                        <p:par>
                          <p:cTn id="156" fill="hold">
                            <p:stCondLst>
                              <p:cond delay="0"/>
                            </p:stCondLst>
                            <p:childTnLst>
                              <p:par>
                                <p:cTn id="157" presetID="26" presetClass="entr" presetSubtype="0" fill="hold" grpId="0" nodeType="clickEffect">
                                  <p:stCondLst>
                                    <p:cond delay="0"/>
                                  </p:stCondLst>
                                  <p:childTnLst>
                                    <p:set>
                                      <p:cBhvr>
                                        <p:cTn id="158" dur="1" fill="hold">
                                          <p:stCondLst>
                                            <p:cond delay="0"/>
                                          </p:stCondLst>
                                        </p:cTn>
                                        <p:tgtEl>
                                          <p:spTgt spid="18"/>
                                        </p:tgtEl>
                                        <p:attrNameLst>
                                          <p:attrName>style.visibility</p:attrName>
                                        </p:attrNameLst>
                                      </p:cBhvr>
                                      <p:to>
                                        <p:strVal val="visible"/>
                                      </p:to>
                                    </p:set>
                                    <p:animEffect transition="in" filter="wipe(down)">
                                      <p:cBhvr>
                                        <p:cTn id="159" dur="580">
                                          <p:stCondLst>
                                            <p:cond delay="0"/>
                                          </p:stCondLst>
                                        </p:cTn>
                                        <p:tgtEl>
                                          <p:spTgt spid="18"/>
                                        </p:tgtEl>
                                      </p:cBhvr>
                                    </p:animEffect>
                                    <p:anim calcmode="lin" valueType="num">
                                      <p:cBhvr>
                                        <p:cTn id="16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65" dur="26">
                                          <p:stCondLst>
                                            <p:cond delay="650"/>
                                          </p:stCondLst>
                                        </p:cTn>
                                        <p:tgtEl>
                                          <p:spTgt spid="18"/>
                                        </p:tgtEl>
                                      </p:cBhvr>
                                      <p:to x="100000" y="60000"/>
                                    </p:animScale>
                                    <p:animScale>
                                      <p:cBhvr>
                                        <p:cTn id="166" dur="166" decel="50000">
                                          <p:stCondLst>
                                            <p:cond delay="676"/>
                                          </p:stCondLst>
                                        </p:cTn>
                                        <p:tgtEl>
                                          <p:spTgt spid="18"/>
                                        </p:tgtEl>
                                      </p:cBhvr>
                                      <p:to x="100000" y="100000"/>
                                    </p:animScale>
                                    <p:animScale>
                                      <p:cBhvr>
                                        <p:cTn id="167" dur="26">
                                          <p:stCondLst>
                                            <p:cond delay="1312"/>
                                          </p:stCondLst>
                                        </p:cTn>
                                        <p:tgtEl>
                                          <p:spTgt spid="18"/>
                                        </p:tgtEl>
                                      </p:cBhvr>
                                      <p:to x="100000" y="80000"/>
                                    </p:animScale>
                                    <p:animScale>
                                      <p:cBhvr>
                                        <p:cTn id="168" dur="166" decel="50000">
                                          <p:stCondLst>
                                            <p:cond delay="1338"/>
                                          </p:stCondLst>
                                        </p:cTn>
                                        <p:tgtEl>
                                          <p:spTgt spid="18"/>
                                        </p:tgtEl>
                                      </p:cBhvr>
                                      <p:to x="100000" y="100000"/>
                                    </p:animScale>
                                    <p:animScale>
                                      <p:cBhvr>
                                        <p:cTn id="169" dur="26">
                                          <p:stCondLst>
                                            <p:cond delay="1642"/>
                                          </p:stCondLst>
                                        </p:cTn>
                                        <p:tgtEl>
                                          <p:spTgt spid="18"/>
                                        </p:tgtEl>
                                      </p:cBhvr>
                                      <p:to x="100000" y="90000"/>
                                    </p:animScale>
                                    <p:animScale>
                                      <p:cBhvr>
                                        <p:cTn id="170" dur="166" decel="50000">
                                          <p:stCondLst>
                                            <p:cond delay="1668"/>
                                          </p:stCondLst>
                                        </p:cTn>
                                        <p:tgtEl>
                                          <p:spTgt spid="18"/>
                                        </p:tgtEl>
                                      </p:cBhvr>
                                      <p:to x="100000" y="100000"/>
                                    </p:animScale>
                                    <p:animScale>
                                      <p:cBhvr>
                                        <p:cTn id="171" dur="26">
                                          <p:stCondLst>
                                            <p:cond delay="1808"/>
                                          </p:stCondLst>
                                        </p:cTn>
                                        <p:tgtEl>
                                          <p:spTgt spid="18"/>
                                        </p:tgtEl>
                                      </p:cBhvr>
                                      <p:to x="100000" y="95000"/>
                                    </p:animScale>
                                    <p:animScale>
                                      <p:cBhvr>
                                        <p:cTn id="172" dur="166" decel="50000">
                                          <p:stCondLst>
                                            <p:cond delay="1834"/>
                                          </p:stCondLst>
                                        </p:cTn>
                                        <p:tgtEl>
                                          <p:spTgt spid="18"/>
                                        </p:tgtEl>
                                      </p:cBhvr>
                                      <p:to x="100000" y="100000"/>
                                    </p:animScale>
                                  </p:childTnLst>
                                </p:cTn>
                              </p:par>
                            </p:childTnLst>
                          </p:cTn>
                        </p:par>
                      </p:childTnLst>
                    </p:cTn>
                  </p:par>
                  <p:par>
                    <p:cTn id="173" fill="hold">
                      <p:stCondLst>
                        <p:cond delay="indefinite"/>
                      </p:stCondLst>
                      <p:childTnLst>
                        <p:par>
                          <p:cTn id="174" fill="hold">
                            <p:stCondLst>
                              <p:cond delay="0"/>
                            </p:stCondLst>
                            <p:childTnLst>
                              <p:par>
                                <p:cTn id="175" presetID="26" presetClass="entr" presetSubtype="0" fill="hold" grpId="0" nodeType="click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wipe(down)">
                                      <p:cBhvr>
                                        <p:cTn id="177" dur="580">
                                          <p:stCondLst>
                                            <p:cond delay="0"/>
                                          </p:stCondLst>
                                        </p:cTn>
                                        <p:tgtEl>
                                          <p:spTgt spid="20"/>
                                        </p:tgtEl>
                                      </p:cBhvr>
                                    </p:animEffect>
                                    <p:anim calcmode="lin" valueType="num">
                                      <p:cBhvr>
                                        <p:cTn id="17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83" dur="26">
                                          <p:stCondLst>
                                            <p:cond delay="650"/>
                                          </p:stCondLst>
                                        </p:cTn>
                                        <p:tgtEl>
                                          <p:spTgt spid="20"/>
                                        </p:tgtEl>
                                      </p:cBhvr>
                                      <p:to x="100000" y="60000"/>
                                    </p:animScale>
                                    <p:animScale>
                                      <p:cBhvr>
                                        <p:cTn id="184" dur="166" decel="50000">
                                          <p:stCondLst>
                                            <p:cond delay="676"/>
                                          </p:stCondLst>
                                        </p:cTn>
                                        <p:tgtEl>
                                          <p:spTgt spid="20"/>
                                        </p:tgtEl>
                                      </p:cBhvr>
                                      <p:to x="100000" y="100000"/>
                                    </p:animScale>
                                    <p:animScale>
                                      <p:cBhvr>
                                        <p:cTn id="185" dur="26">
                                          <p:stCondLst>
                                            <p:cond delay="1312"/>
                                          </p:stCondLst>
                                        </p:cTn>
                                        <p:tgtEl>
                                          <p:spTgt spid="20"/>
                                        </p:tgtEl>
                                      </p:cBhvr>
                                      <p:to x="100000" y="80000"/>
                                    </p:animScale>
                                    <p:animScale>
                                      <p:cBhvr>
                                        <p:cTn id="186" dur="166" decel="50000">
                                          <p:stCondLst>
                                            <p:cond delay="1338"/>
                                          </p:stCondLst>
                                        </p:cTn>
                                        <p:tgtEl>
                                          <p:spTgt spid="20"/>
                                        </p:tgtEl>
                                      </p:cBhvr>
                                      <p:to x="100000" y="100000"/>
                                    </p:animScale>
                                    <p:animScale>
                                      <p:cBhvr>
                                        <p:cTn id="187" dur="26">
                                          <p:stCondLst>
                                            <p:cond delay="1642"/>
                                          </p:stCondLst>
                                        </p:cTn>
                                        <p:tgtEl>
                                          <p:spTgt spid="20"/>
                                        </p:tgtEl>
                                      </p:cBhvr>
                                      <p:to x="100000" y="90000"/>
                                    </p:animScale>
                                    <p:animScale>
                                      <p:cBhvr>
                                        <p:cTn id="188" dur="166" decel="50000">
                                          <p:stCondLst>
                                            <p:cond delay="1668"/>
                                          </p:stCondLst>
                                        </p:cTn>
                                        <p:tgtEl>
                                          <p:spTgt spid="20"/>
                                        </p:tgtEl>
                                      </p:cBhvr>
                                      <p:to x="100000" y="100000"/>
                                    </p:animScale>
                                    <p:animScale>
                                      <p:cBhvr>
                                        <p:cTn id="189" dur="26">
                                          <p:stCondLst>
                                            <p:cond delay="1808"/>
                                          </p:stCondLst>
                                        </p:cTn>
                                        <p:tgtEl>
                                          <p:spTgt spid="20"/>
                                        </p:tgtEl>
                                      </p:cBhvr>
                                      <p:to x="100000" y="95000"/>
                                    </p:animScale>
                                    <p:animScale>
                                      <p:cBhvr>
                                        <p:cTn id="190" dur="166" decel="50000">
                                          <p:stCondLst>
                                            <p:cond delay="1834"/>
                                          </p:stCondLst>
                                        </p:cTn>
                                        <p:tgtEl>
                                          <p:spTgt spid="20"/>
                                        </p:tgtEl>
                                      </p:cBhvr>
                                      <p:to x="100000" y="100000"/>
                                    </p:animScale>
                                  </p:childTnLst>
                                </p:cTn>
                              </p:par>
                            </p:childTnLst>
                          </p:cTn>
                        </p:par>
                      </p:childTnLst>
                    </p:cTn>
                  </p:par>
                  <p:par>
                    <p:cTn id="191" fill="hold">
                      <p:stCondLst>
                        <p:cond delay="indefinite"/>
                      </p:stCondLst>
                      <p:childTnLst>
                        <p:par>
                          <p:cTn id="192" fill="hold">
                            <p:stCondLst>
                              <p:cond delay="0"/>
                            </p:stCondLst>
                            <p:childTnLst>
                              <p:par>
                                <p:cTn id="193" presetID="26" presetClass="entr" presetSubtype="0" fill="hold" grpId="0" nodeType="clickEffect">
                                  <p:stCondLst>
                                    <p:cond delay="0"/>
                                  </p:stCondLst>
                                  <p:childTnLst>
                                    <p:set>
                                      <p:cBhvr>
                                        <p:cTn id="194" dur="1" fill="hold">
                                          <p:stCondLst>
                                            <p:cond delay="0"/>
                                          </p:stCondLst>
                                        </p:cTn>
                                        <p:tgtEl>
                                          <p:spTgt spid="21"/>
                                        </p:tgtEl>
                                        <p:attrNameLst>
                                          <p:attrName>style.visibility</p:attrName>
                                        </p:attrNameLst>
                                      </p:cBhvr>
                                      <p:to>
                                        <p:strVal val="visible"/>
                                      </p:to>
                                    </p:set>
                                    <p:animEffect transition="in" filter="wipe(down)">
                                      <p:cBhvr>
                                        <p:cTn id="195" dur="580">
                                          <p:stCondLst>
                                            <p:cond delay="0"/>
                                          </p:stCondLst>
                                        </p:cTn>
                                        <p:tgtEl>
                                          <p:spTgt spid="21"/>
                                        </p:tgtEl>
                                      </p:cBhvr>
                                    </p:animEffect>
                                    <p:anim calcmode="lin" valueType="num">
                                      <p:cBhvr>
                                        <p:cTn id="196"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97"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98"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99"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00"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01" dur="26">
                                          <p:stCondLst>
                                            <p:cond delay="650"/>
                                          </p:stCondLst>
                                        </p:cTn>
                                        <p:tgtEl>
                                          <p:spTgt spid="21"/>
                                        </p:tgtEl>
                                      </p:cBhvr>
                                      <p:to x="100000" y="60000"/>
                                    </p:animScale>
                                    <p:animScale>
                                      <p:cBhvr>
                                        <p:cTn id="202" dur="166" decel="50000">
                                          <p:stCondLst>
                                            <p:cond delay="676"/>
                                          </p:stCondLst>
                                        </p:cTn>
                                        <p:tgtEl>
                                          <p:spTgt spid="21"/>
                                        </p:tgtEl>
                                      </p:cBhvr>
                                      <p:to x="100000" y="100000"/>
                                    </p:animScale>
                                    <p:animScale>
                                      <p:cBhvr>
                                        <p:cTn id="203" dur="26">
                                          <p:stCondLst>
                                            <p:cond delay="1312"/>
                                          </p:stCondLst>
                                        </p:cTn>
                                        <p:tgtEl>
                                          <p:spTgt spid="21"/>
                                        </p:tgtEl>
                                      </p:cBhvr>
                                      <p:to x="100000" y="80000"/>
                                    </p:animScale>
                                    <p:animScale>
                                      <p:cBhvr>
                                        <p:cTn id="204" dur="166" decel="50000">
                                          <p:stCondLst>
                                            <p:cond delay="1338"/>
                                          </p:stCondLst>
                                        </p:cTn>
                                        <p:tgtEl>
                                          <p:spTgt spid="21"/>
                                        </p:tgtEl>
                                      </p:cBhvr>
                                      <p:to x="100000" y="100000"/>
                                    </p:animScale>
                                    <p:animScale>
                                      <p:cBhvr>
                                        <p:cTn id="205" dur="26">
                                          <p:stCondLst>
                                            <p:cond delay="1642"/>
                                          </p:stCondLst>
                                        </p:cTn>
                                        <p:tgtEl>
                                          <p:spTgt spid="21"/>
                                        </p:tgtEl>
                                      </p:cBhvr>
                                      <p:to x="100000" y="90000"/>
                                    </p:animScale>
                                    <p:animScale>
                                      <p:cBhvr>
                                        <p:cTn id="206" dur="166" decel="50000">
                                          <p:stCondLst>
                                            <p:cond delay="1668"/>
                                          </p:stCondLst>
                                        </p:cTn>
                                        <p:tgtEl>
                                          <p:spTgt spid="21"/>
                                        </p:tgtEl>
                                      </p:cBhvr>
                                      <p:to x="100000" y="100000"/>
                                    </p:animScale>
                                    <p:animScale>
                                      <p:cBhvr>
                                        <p:cTn id="207" dur="26">
                                          <p:stCondLst>
                                            <p:cond delay="1808"/>
                                          </p:stCondLst>
                                        </p:cTn>
                                        <p:tgtEl>
                                          <p:spTgt spid="21"/>
                                        </p:tgtEl>
                                      </p:cBhvr>
                                      <p:to x="100000" y="95000"/>
                                    </p:animScale>
                                    <p:animScale>
                                      <p:cBhvr>
                                        <p:cTn id="208"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3" grpId="0"/>
      <p:bldP spid="15" grpId="0"/>
      <p:bldP spid="16" grpId="0"/>
      <p:bldP spid="17" grpId="0"/>
      <p:bldP spid="18"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0858AF9-38C3-49F1-BBAE-678CD6F7449F}"/>
              </a:ext>
            </a:extLst>
          </p:cNvPr>
          <p:cNvSpPr/>
          <p:nvPr/>
        </p:nvSpPr>
        <p:spPr>
          <a:xfrm>
            <a:off x="0" y="0"/>
            <a:ext cx="12192000" cy="1077218"/>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68BE80-F1F7-4F85-B789-341DDA1C1AF7}"/>
              </a:ext>
            </a:extLst>
          </p:cNvPr>
          <p:cNvSpPr txBox="1"/>
          <p:nvPr/>
        </p:nvSpPr>
        <p:spPr>
          <a:xfrm>
            <a:off x="0" y="0"/>
            <a:ext cx="12192000" cy="1077218"/>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2.3 Ask and answer the following questions. Then write the</a:t>
            </a:r>
          </a:p>
          <a:p>
            <a:r>
              <a:rPr lang="en-US" sz="3200" b="1" dirty="0">
                <a:latin typeface="Times New Roman" panose="02020603050405020304" pitchFamily="18" charset="0"/>
                <a:cs typeface="Times New Roman" panose="02020603050405020304" pitchFamily="18" charset="0"/>
              </a:rPr>
              <a:t>answers in the exercise book.</a:t>
            </a:r>
            <a:endParaRPr lang="en-US" sz="3200"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C468FE85-3DF6-4803-A2E9-4CF3B58A0C42}"/>
              </a:ext>
            </a:extLst>
          </p:cNvPr>
          <p:cNvSpPr/>
          <p:nvPr/>
        </p:nvSpPr>
        <p:spPr>
          <a:xfrm>
            <a:off x="0" y="1077218"/>
            <a:ext cx="12192000" cy="10495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4544C3B-11D0-4547-9A23-DFCD0905F99C}"/>
              </a:ext>
            </a:extLst>
          </p:cNvPr>
          <p:cNvSpPr txBox="1"/>
          <p:nvPr/>
        </p:nvSpPr>
        <p:spPr>
          <a:xfrm>
            <a:off x="-1" y="1077218"/>
            <a:ext cx="7272997" cy="769441"/>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a) Where did </a:t>
            </a:r>
            <a:r>
              <a:rPr lang="en-US" sz="4400" dirty="0" err="1">
                <a:latin typeface="Times New Roman" panose="02020603050405020304" pitchFamily="18" charset="0"/>
                <a:cs typeface="Times New Roman" panose="02020603050405020304" pitchFamily="18" charset="0"/>
              </a:rPr>
              <a:t>Mr.Rakib</a:t>
            </a:r>
            <a:r>
              <a:rPr lang="en-US" sz="4400" dirty="0">
                <a:latin typeface="Times New Roman" panose="02020603050405020304" pitchFamily="18" charset="0"/>
                <a:cs typeface="Times New Roman" panose="02020603050405020304" pitchFamily="18" charset="0"/>
              </a:rPr>
              <a:t> live?</a:t>
            </a:r>
          </a:p>
        </p:txBody>
      </p:sp>
      <p:sp>
        <p:nvSpPr>
          <p:cNvPr id="6" name="Rectangle: Rounded Corners 5">
            <a:extLst>
              <a:ext uri="{FF2B5EF4-FFF2-40B4-BE49-F238E27FC236}">
                <a16:creationId xmlns:a16="http://schemas.microsoft.com/office/drawing/2014/main" id="{02D0D051-4FB8-48F9-AD7E-13862E9768D3}"/>
              </a:ext>
            </a:extLst>
          </p:cNvPr>
          <p:cNvSpPr/>
          <p:nvPr/>
        </p:nvSpPr>
        <p:spPr>
          <a:xfrm>
            <a:off x="0" y="2154436"/>
            <a:ext cx="12192000" cy="747524"/>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262A251-4B3C-4C92-B5C9-FF08D1B1F6D9}"/>
              </a:ext>
            </a:extLst>
          </p:cNvPr>
          <p:cNvSpPr/>
          <p:nvPr/>
        </p:nvSpPr>
        <p:spPr>
          <a:xfrm>
            <a:off x="0" y="2884390"/>
            <a:ext cx="12192000" cy="106443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CC7B4AF-288D-4275-A3BC-756C22F75F0B}"/>
              </a:ext>
            </a:extLst>
          </p:cNvPr>
          <p:cNvSpPr/>
          <p:nvPr/>
        </p:nvSpPr>
        <p:spPr>
          <a:xfrm>
            <a:off x="0" y="3973610"/>
            <a:ext cx="12192000" cy="111940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0F273CAA-84EF-4023-BD59-6B7D8AC41B9D}"/>
              </a:ext>
            </a:extLst>
          </p:cNvPr>
          <p:cNvSpPr/>
          <p:nvPr/>
        </p:nvSpPr>
        <p:spPr>
          <a:xfrm>
            <a:off x="0" y="5120640"/>
            <a:ext cx="12192000" cy="1741899"/>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4B084BD-D1CF-459B-82A9-F5EB44294B7A}"/>
              </a:ext>
            </a:extLst>
          </p:cNvPr>
          <p:cNvSpPr txBox="1"/>
          <p:nvPr/>
        </p:nvSpPr>
        <p:spPr>
          <a:xfrm>
            <a:off x="6527409" y="1082159"/>
            <a:ext cx="5664591" cy="769441"/>
          </a:xfrm>
          <a:prstGeom prst="rect">
            <a:avLst/>
          </a:prstGeom>
          <a:noFill/>
        </p:spPr>
        <p:txBody>
          <a:bodyPr wrap="square" rtlCol="0">
            <a:spAutoFit/>
          </a:bodyPr>
          <a:lstStyle/>
          <a:p>
            <a:r>
              <a:rPr lang="en-US" sz="4400" dirty="0" err="1">
                <a:latin typeface="Times New Roman" panose="02020603050405020304" pitchFamily="18" charset="0"/>
                <a:cs typeface="Times New Roman" panose="02020603050405020304" pitchFamily="18" charset="0"/>
              </a:rPr>
              <a:t>Mr.Rakib</a:t>
            </a:r>
            <a:r>
              <a:rPr lang="en-US" sz="4400" dirty="0">
                <a:latin typeface="Times New Roman" panose="02020603050405020304" pitchFamily="18" charset="0"/>
                <a:cs typeface="Times New Roman" panose="02020603050405020304" pitchFamily="18" charset="0"/>
              </a:rPr>
              <a:t> lived in Italy.</a:t>
            </a:r>
            <a:endParaRPr lang="en-US" sz="4400" dirty="0"/>
          </a:p>
        </p:txBody>
      </p:sp>
      <p:sp>
        <p:nvSpPr>
          <p:cNvPr id="14" name="TextBox 13">
            <a:extLst>
              <a:ext uri="{FF2B5EF4-FFF2-40B4-BE49-F238E27FC236}">
                <a16:creationId xmlns:a16="http://schemas.microsoft.com/office/drawing/2014/main" id="{DF4DB13E-670E-477A-ABB4-7C8ABCE82656}"/>
              </a:ext>
            </a:extLst>
          </p:cNvPr>
          <p:cNvSpPr txBox="1"/>
          <p:nvPr/>
        </p:nvSpPr>
        <p:spPr>
          <a:xfrm>
            <a:off x="0" y="2322469"/>
            <a:ext cx="12192000" cy="523220"/>
          </a:xfrm>
          <a:prstGeom prst="rect">
            <a:avLst/>
          </a:prstGeom>
          <a:noFill/>
        </p:spPr>
        <p:txBody>
          <a:bodyPr wrap="square" rtlCol="0">
            <a:spAutoFit/>
          </a:bodyPr>
          <a:lstStyle/>
          <a:p>
            <a:r>
              <a:rPr lang="en-US" sz="2800" dirty="0">
                <a:solidFill>
                  <a:schemeClr val="bg1"/>
                </a:solidFill>
                <a:latin typeface="Times New Roman" panose="02020603050405020304" pitchFamily="18" charset="0"/>
                <a:cs typeface="Times New Roman" panose="02020603050405020304" pitchFamily="18" charset="0"/>
              </a:rPr>
              <a:t>b) Why were Naima and </a:t>
            </a:r>
            <a:r>
              <a:rPr lang="en-US" sz="2800" dirty="0" err="1">
                <a:solidFill>
                  <a:schemeClr val="bg1"/>
                </a:solidFill>
                <a:latin typeface="Times New Roman" panose="02020603050405020304" pitchFamily="18" charset="0"/>
                <a:cs typeface="Times New Roman" panose="02020603050405020304" pitchFamily="18" charset="0"/>
              </a:rPr>
              <a:t>Masuk</a:t>
            </a:r>
            <a:r>
              <a:rPr lang="en-US" sz="2800" dirty="0">
                <a:solidFill>
                  <a:schemeClr val="bg1"/>
                </a:solidFill>
                <a:latin typeface="Times New Roman" panose="02020603050405020304" pitchFamily="18" charset="0"/>
                <a:cs typeface="Times New Roman" panose="02020603050405020304" pitchFamily="18" charset="0"/>
              </a:rPr>
              <a:t> surprised when they turned on the tablet?</a:t>
            </a:r>
          </a:p>
        </p:txBody>
      </p:sp>
      <p:sp>
        <p:nvSpPr>
          <p:cNvPr id="15" name="TextBox 14">
            <a:extLst>
              <a:ext uri="{FF2B5EF4-FFF2-40B4-BE49-F238E27FC236}">
                <a16:creationId xmlns:a16="http://schemas.microsoft.com/office/drawing/2014/main" id="{AF1BF630-949E-4681-9D09-55FEECB60154}"/>
              </a:ext>
            </a:extLst>
          </p:cNvPr>
          <p:cNvSpPr txBox="1"/>
          <p:nvPr/>
        </p:nvSpPr>
        <p:spPr>
          <a:xfrm>
            <a:off x="0" y="3082123"/>
            <a:ext cx="12192000"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They were both surprised because of it’s bright </a:t>
            </a:r>
            <a:r>
              <a:rPr lang="en-US" sz="4000" dirty="0" err="1">
                <a:latin typeface="Times New Roman" panose="02020603050405020304" pitchFamily="18" charset="0"/>
                <a:cs typeface="Times New Roman" panose="02020603050405020304" pitchFamily="18" charset="0"/>
              </a:rPr>
              <a:t>colours</a:t>
            </a:r>
            <a:r>
              <a:rPr lang="en-US" sz="4000" dirty="0">
                <a:latin typeface="Times New Roman" panose="02020603050405020304" pitchFamily="18" charset="0"/>
                <a:cs typeface="Times New Roman" panose="02020603050405020304" pitchFamily="18" charset="0"/>
              </a:rPr>
              <a:t> .</a:t>
            </a:r>
          </a:p>
        </p:txBody>
      </p:sp>
      <p:sp>
        <p:nvSpPr>
          <p:cNvPr id="16" name="TextBox 15">
            <a:extLst>
              <a:ext uri="{FF2B5EF4-FFF2-40B4-BE49-F238E27FC236}">
                <a16:creationId xmlns:a16="http://schemas.microsoft.com/office/drawing/2014/main" id="{4BF8B310-E594-4380-BDEF-CD234C719A94}"/>
              </a:ext>
            </a:extLst>
          </p:cNvPr>
          <p:cNvSpPr txBox="1"/>
          <p:nvPr/>
        </p:nvSpPr>
        <p:spPr>
          <a:xfrm>
            <a:off x="0" y="3982450"/>
            <a:ext cx="12192000" cy="1200329"/>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c) How did the twin's </a:t>
            </a:r>
            <a:r>
              <a:rPr lang="en-US" sz="3600" dirty="0" err="1">
                <a:latin typeface="Times New Roman" panose="02020603050405020304" pitchFamily="18" charset="0"/>
                <a:cs typeface="Times New Roman" panose="02020603050405020304" pitchFamily="18" charset="0"/>
              </a:rPr>
              <a:t>behaviour</a:t>
            </a:r>
            <a:r>
              <a:rPr lang="en-US" sz="3600" dirty="0">
                <a:latin typeface="Times New Roman" panose="02020603050405020304" pitchFamily="18" charset="0"/>
                <a:cs typeface="Times New Roman" panose="02020603050405020304" pitchFamily="18" charset="0"/>
              </a:rPr>
              <a:t> change after they started using the tablet?</a:t>
            </a:r>
          </a:p>
        </p:txBody>
      </p:sp>
      <p:sp>
        <p:nvSpPr>
          <p:cNvPr id="12" name="TextBox 11">
            <a:extLst>
              <a:ext uri="{FF2B5EF4-FFF2-40B4-BE49-F238E27FC236}">
                <a16:creationId xmlns:a16="http://schemas.microsoft.com/office/drawing/2014/main" id="{7093F791-2FAA-415D-97C7-187158098F78}"/>
              </a:ext>
            </a:extLst>
          </p:cNvPr>
          <p:cNvSpPr txBox="1"/>
          <p:nvPr/>
        </p:nvSpPr>
        <p:spPr>
          <a:xfrm>
            <a:off x="0" y="5149282"/>
            <a:ext cx="12192000" cy="1323439"/>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The twin's </a:t>
            </a:r>
            <a:r>
              <a:rPr lang="en-US" sz="4000" dirty="0" err="1">
                <a:latin typeface="Times New Roman" panose="02020603050405020304" pitchFamily="18" charset="0"/>
                <a:cs typeface="Times New Roman" panose="02020603050405020304" pitchFamily="18" charset="0"/>
              </a:rPr>
              <a:t>behaviour</a:t>
            </a:r>
            <a:r>
              <a:rPr lang="en-US" sz="4000" dirty="0">
                <a:latin typeface="Times New Roman" panose="02020603050405020304" pitchFamily="18" charset="0"/>
                <a:cs typeface="Times New Roman" panose="02020603050405020304" pitchFamily="18" charset="0"/>
              </a:rPr>
              <a:t> changed slowly after they started using the tablet . They  became grumpy and angry.</a:t>
            </a:r>
            <a:endParaRPr lang="en-US" sz="4000" dirty="0"/>
          </a:p>
        </p:txBody>
      </p:sp>
    </p:spTree>
    <p:extLst>
      <p:ext uri="{BB962C8B-B14F-4D97-AF65-F5344CB8AC3E}">
        <p14:creationId xmlns:p14="http://schemas.microsoft.com/office/powerpoint/2010/main" val="288081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80">
                                          <p:stCondLst>
                                            <p:cond delay="0"/>
                                          </p:stCondLst>
                                        </p:cTn>
                                        <p:tgtEl>
                                          <p:spTgt spid="14"/>
                                        </p:tgtEl>
                                      </p:cBhvr>
                                    </p:animEffect>
                                    <p:anim calcmode="lin" valueType="num">
                                      <p:cBhvr>
                                        <p:cTn id="4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9" dur="26">
                                          <p:stCondLst>
                                            <p:cond delay="650"/>
                                          </p:stCondLst>
                                        </p:cTn>
                                        <p:tgtEl>
                                          <p:spTgt spid="14"/>
                                        </p:tgtEl>
                                      </p:cBhvr>
                                      <p:to x="100000" y="60000"/>
                                    </p:animScale>
                                    <p:animScale>
                                      <p:cBhvr>
                                        <p:cTn id="50" dur="166" decel="50000">
                                          <p:stCondLst>
                                            <p:cond delay="676"/>
                                          </p:stCondLst>
                                        </p:cTn>
                                        <p:tgtEl>
                                          <p:spTgt spid="14"/>
                                        </p:tgtEl>
                                      </p:cBhvr>
                                      <p:to x="100000" y="100000"/>
                                    </p:animScale>
                                    <p:animScale>
                                      <p:cBhvr>
                                        <p:cTn id="51" dur="26">
                                          <p:stCondLst>
                                            <p:cond delay="1312"/>
                                          </p:stCondLst>
                                        </p:cTn>
                                        <p:tgtEl>
                                          <p:spTgt spid="14"/>
                                        </p:tgtEl>
                                      </p:cBhvr>
                                      <p:to x="100000" y="80000"/>
                                    </p:animScale>
                                    <p:animScale>
                                      <p:cBhvr>
                                        <p:cTn id="52" dur="166" decel="50000">
                                          <p:stCondLst>
                                            <p:cond delay="1338"/>
                                          </p:stCondLst>
                                        </p:cTn>
                                        <p:tgtEl>
                                          <p:spTgt spid="14"/>
                                        </p:tgtEl>
                                      </p:cBhvr>
                                      <p:to x="100000" y="100000"/>
                                    </p:animScale>
                                    <p:animScale>
                                      <p:cBhvr>
                                        <p:cTn id="53" dur="26">
                                          <p:stCondLst>
                                            <p:cond delay="1642"/>
                                          </p:stCondLst>
                                        </p:cTn>
                                        <p:tgtEl>
                                          <p:spTgt spid="14"/>
                                        </p:tgtEl>
                                      </p:cBhvr>
                                      <p:to x="100000" y="90000"/>
                                    </p:animScale>
                                    <p:animScale>
                                      <p:cBhvr>
                                        <p:cTn id="54" dur="166" decel="50000">
                                          <p:stCondLst>
                                            <p:cond delay="1668"/>
                                          </p:stCondLst>
                                        </p:cTn>
                                        <p:tgtEl>
                                          <p:spTgt spid="14"/>
                                        </p:tgtEl>
                                      </p:cBhvr>
                                      <p:to x="100000" y="100000"/>
                                    </p:animScale>
                                    <p:animScale>
                                      <p:cBhvr>
                                        <p:cTn id="55" dur="26">
                                          <p:stCondLst>
                                            <p:cond delay="1808"/>
                                          </p:stCondLst>
                                        </p:cTn>
                                        <p:tgtEl>
                                          <p:spTgt spid="14"/>
                                        </p:tgtEl>
                                      </p:cBhvr>
                                      <p:to x="100000" y="95000"/>
                                    </p:animScale>
                                    <p:animScale>
                                      <p:cBhvr>
                                        <p:cTn id="56" dur="166" decel="50000">
                                          <p:stCondLst>
                                            <p:cond delay="1834"/>
                                          </p:stCondLst>
                                        </p:cTn>
                                        <p:tgtEl>
                                          <p:spTgt spid="1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80">
                                          <p:stCondLst>
                                            <p:cond delay="0"/>
                                          </p:stCondLst>
                                        </p:cTn>
                                        <p:tgtEl>
                                          <p:spTgt spid="16"/>
                                        </p:tgtEl>
                                      </p:cBhvr>
                                    </p:animEffect>
                                    <p:anim calcmode="lin" valueType="num">
                                      <p:cBhvr>
                                        <p:cTn id="6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7" dur="26">
                                          <p:stCondLst>
                                            <p:cond delay="650"/>
                                          </p:stCondLst>
                                        </p:cTn>
                                        <p:tgtEl>
                                          <p:spTgt spid="16"/>
                                        </p:tgtEl>
                                      </p:cBhvr>
                                      <p:to x="100000" y="60000"/>
                                    </p:animScale>
                                    <p:animScale>
                                      <p:cBhvr>
                                        <p:cTn id="68" dur="166" decel="50000">
                                          <p:stCondLst>
                                            <p:cond delay="676"/>
                                          </p:stCondLst>
                                        </p:cTn>
                                        <p:tgtEl>
                                          <p:spTgt spid="16"/>
                                        </p:tgtEl>
                                      </p:cBhvr>
                                      <p:to x="100000" y="100000"/>
                                    </p:animScale>
                                    <p:animScale>
                                      <p:cBhvr>
                                        <p:cTn id="69" dur="26">
                                          <p:stCondLst>
                                            <p:cond delay="1312"/>
                                          </p:stCondLst>
                                        </p:cTn>
                                        <p:tgtEl>
                                          <p:spTgt spid="16"/>
                                        </p:tgtEl>
                                      </p:cBhvr>
                                      <p:to x="100000" y="80000"/>
                                    </p:animScale>
                                    <p:animScale>
                                      <p:cBhvr>
                                        <p:cTn id="70" dur="166" decel="50000">
                                          <p:stCondLst>
                                            <p:cond delay="1338"/>
                                          </p:stCondLst>
                                        </p:cTn>
                                        <p:tgtEl>
                                          <p:spTgt spid="16"/>
                                        </p:tgtEl>
                                      </p:cBhvr>
                                      <p:to x="100000" y="100000"/>
                                    </p:animScale>
                                    <p:animScale>
                                      <p:cBhvr>
                                        <p:cTn id="71" dur="26">
                                          <p:stCondLst>
                                            <p:cond delay="1642"/>
                                          </p:stCondLst>
                                        </p:cTn>
                                        <p:tgtEl>
                                          <p:spTgt spid="16"/>
                                        </p:tgtEl>
                                      </p:cBhvr>
                                      <p:to x="100000" y="90000"/>
                                    </p:animScale>
                                    <p:animScale>
                                      <p:cBhvr>
                                        <p:cTn id="72" dur="166" decel="50000">
                                          <p:stCondLst>
                                            <p:cond delay="1668"/>
                                          </p:stCondLst>
                                        </p:cTn>
                                        <p:tgtEl>
                                          <p:spTgt spid="16"/>
                                        </p:tgtEl>
                                      </p:cBhvr>
                                      <p:to x="100000" y="100000"/>
                                    </p:animScale>
                                    <p:animScale>
                                      <p:cBhvr>
                                        <p:cTn id="73" dur="26">
                                          <p:stCondLst>
                                            <p:cond delay="1808"/>
                                          </p:stCondLst>
                                        </p:cTn>
                                        <p:tgtEl>
                                          <p:spTgt spid="16"/>
                                        </p:tgtEl>
                                      </p:cBhvr>
                                      <p:to x="100000" y="95000"/>
                                    </p:animScale>
                                    <p:animScale>
                                      <p:cBhvr>
                                        <p:cTn id="74" dur="166" decel="50000">
                                          <p:stCondLst>
                                            <p:cond delay="1834"/>
                                          </p:stCondLst>
                                        </p:cTn>
                                        <p:tgtEl>
                                          <p:spTgt spid="1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wipe(down)">
                                      <p:cBhvr>
                                        <p:cTn id="79" dur="580">
                                          <p:stCondLst>
                                            <p:cond delay="0"/>
                                          </p:stCondLst>
                                        </p:cTn>
                                        <p:tgtEl>
                                          <p:spTgt spid="13"/>
                                        </p:tgtEl>
                                      </p:cBhvr>
                                    </p:animEffect>
                                    <p:anim calcmode="lin" valueType="num">
                                      <p:cBhvr>
                                        <p:cTn id="8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5" dur="26">
                                          <p:stCondLst>
                                            <p:cond delay="650"/>
                                          </p:stCondLst>
                                        </p:cTn>
                                        <p:tgtEl>
                                          <p:spTgt spid="13"/>
                                        </p:tgtEl>
                                      </p:cBhvr>
                                      <p:to x="100000" y="60000"/>
                                    </p:animScale>
                                    <p:animScale>
                                      <p:cBhvr>
                                        <p:cTn id="86" dur="166" decel="50000">
                                          <p:stCondLst>
                                            <p:cond delay="676"/>
                                          </p:stCondLst>
                                        </p:cTn>
                                        <p:tgtEl>
                                          <p:spTgt spid="13"/>
                                        </p:tgtEl>
                                      </p:cBhvr>
                                      <p:to x="100000" y="100000"/>
                                    </p:animScale>
                                    <p:animScale>
                                      <p:cBhvr>
                                        <p:cTn id="87" dur="26">
                                          <p:stCondLst>
                                            <p:cond delay="1312"/>
                                          </p:stCondLst>
                                        </p:cTn>
                                        <p:tgtEl>
                                          <p:spTgt spid="13"/>
                                        </p:tgtEl>
                                      </p:cBhvr>
                                      <p:to x="100000" y="80000"/>
                                    </p:animScale>
                                    <p:animScale>
                                      <p:cBhvr>
                                        <p:cTn id="88" dur="166" decel="50000">
                                          <p:stCondLst>
                                            <p:cond delay="1338"/>
                                          </p:stCondLst>
                                        </p:cTn>
                                        <p:tgtEl>
                                          <p:spTgt spid="13"/>
                                        </p:tgtEl>
                                      </p:cBhvr>
                                      <p:to x="100000" y="100000"/>
                                    </p:animScale>
                                    <p:animScale>
                                      <p:cBhvr>
                                        <p:cTn id="89" dur="26">
                                          <p:stCondLst>
                                            <p:cond delay="1642"/>
                                          </p:stCondLst>
                                        </p:cTn>
                                        <p:tgtEl>
                                          <p:spTgt spid="13"/>
                                        </p:tgtEl>
                                      </p:cBhvr>
                                      <p:to x="100000" y="90000"/>
                                    </p:animScale>
                                    <p:animScale>
                                      <p:cBhvr>
                                        <p:cTn id="90" dur="166" decel="50000">
                                          <p:stCondLst>
                                            <p:cond delay="1668"/>
                                          </p:stCondLst>
                                        </p:cTn>
                                        <p:tgtEl>
                                          <p:spTgt spid="13"/>
                                        </p:tgtEl>
                                      </p:cBhvr>
                                      <p:to x="100000" y="100000"/>
                                    </p:animScale>
                                    <p:animScale>
                                      <p:cBhvr>
                                        <p:cTn id="91" dur="26">
                                          <p:stCondLst>
                                            <p:cond delay="1808"/>
                                          </p:stCondLst>
                                        </p:cTn>
                                        <p:tgtEl>
                                          <p:spTgt spid="13"/>
                                        </p:tgtEl>
                                      </p:cBhvr>
                                      <p:to x="100000" y="95000"/>
                                    </p:animScale>
                                    <p:animScale>
                                      <p:cBhvr>
                                        <p:cTn id="92" dur="166" decel="50000">
                                          <p:stCondLst>
                                            <p:cond delay="1834"/>
                                          </p:stCondLst>
                                        </p:cTn>
                                        <p:tgtEl>
                                          <p:spTgt spid="13"/>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wipe(down)">
                                      <p:cBhvr>
                                        <p:cTn id="97" dur="580">
                                          <p:stCondLst>
                                            <p:cond delay="0"/>
                                          </p:stCondLst>
                                        </p:cTn>
                                        <p:tgtEl>
                                          <p:spTgt spid="15"/>
                                        </p:tgtEl>
                                      </p:cBhvr>
                                    </p:animEffect>
                                    <p:anim calcmode="lin" valueType="num">
                                      <p:cBhvr>
                                        <p:cTn id="9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03" dur="26">
                                          <p:stCondLst>
                                            <p:cond delay="650"/>
                                          </p:stCondLst>
                                        </p:cTn>
                                        <p:tgtEl>
                                          <p:spTgt spid="15"/>
                                        </p:tgtEl>
                                      </p:cBhvr>
                                      <p:to x="100000" y="60000"/>
                                    </p:animScale>
                                    <p:animScale>
                                      <p:cBhvr>
                                        <p:cTn id="104" dur="166" decel="50000">
                                          <p:stCondLst>
                                            <p:cond delay="676"/>
                                          </p:stCondLst>
                                        </p:cTn>
                                        <p:tgtEl>
                                          <p:spTgt spid="15"/>
                                        </p:tgtEl>
                                      </p:cBhvr>
                                      <p:to x="100000" y="100000"/>
                                    </p:animScale>
                                    <p:animScale>
                                      <p:cBhvr>
                                        <p:cTn id="105" dur="26">
                                          <p:stCondLst>
                                            <p:cond delay="1312"/>
                                          </p:stCondLst>
                                        </p:cTn>
                                        <p:tgtEl>
                                          <p:spTgt spid="15"/>
                                        </p:tgtEl>
                                      </p:cBhvr>
                                      <p:to x="100000" y="80000"/>
                                    </p:animScale>
                                    <p:animScale>
                                      <p:cBhvr>
                                        <p:cTn id="106" dur="166" decel="50000">
                                          <p:stCondLst>
                                            <p:cond delay="1338"/>
                                          </p:stCondLst>
                                        </p:cTn>
                                        <p:tgtEl>
                                          <p:spTgt spid="15"/>
                                        </p:tgtEl>
                                      </p:cBhvr>
                                      <p:to x="100000" y="100000"/>
                                    </p:animScale>
                                    <p:animScale>
                                      <p:cBhvr>
                                        <p:cTn id="107" dur="26">
                                          <p:stCondLst>
                                            <p:cond delay="1642"/>
                                          </p:stCondLst>
                                        </p:cTn>
                                        <p:tgtEl>
                                          <p:spTgt spid="15"/>
                                        </p:tgtEl>
                                      </p:cBhvr>
                                      <p:to x="100000" y="90000"/>
                                    </p:animScale>
                                    <p:animScale>
                                      <p:cBhvr>
                                        <p:cTn id="108" dur="166" decel="50000">
                                          <p:stCondLst>
                                            <p:cond delay="1668"/>
                                          </p:stCondLst>
                                        </p:cTn>
                                        <p:tgtEl>
                                          <p:spTgt spid="15"/>
                                        </p:tgtEl>
                                      </p:cBhvr>
                                      <p:to x="100000" y="100000"/>
                                    </p:animScale>
                                    <p:animScale>
                                      <p:cBhvr>
                                        <p:cTn id="109" dur="26">
                                          <p:stCondLst>
                                            <p:cond delay="1808"/>
                                          </p:stCondLst>
                                        </p:cTn>
                                        <p:tgtEl>
                                          <p:spTgt spid="15"/>
                                        </p:tgtEl>
                                      </p:cBhvr>
                                      <p:to x="100000" y="95000"/>
                                    </p:animScale>
                                    <p:animScale>
                                      <p:cBhvr>
                                        <p:cTn id="110" dur="166" decel="50000">
                                          <p:stCondLst>
                                            <p:cond delay="1834"/>
                                          </p:stCondLst>
                                        </p:cTn>
                                        <p:tgtEl>
                                          <p:spTgt spid="15"/>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2"/>
                                        </p:tgtEl>
                                        <p:attrNameLst>
                                          <p:attrName>style.visibility</p:attrName>
                                        </p:attrNameLst>
                                      </p:cBhvr>
                                      <p:to>
                                        <p:strVal val="visible"/>
                                      </p:to>
                                    </p:set>
                                    <p:animEffect transition="in" filter="wipe(down)">
                                      <p:cBhvr>
                                        <p:cTn id="115" dur="580">
                                          <p:stCondLst>
                                            <p:cond delay="0"/>
                                          </p:stCondLst>
                                        </p:cTn>
                                        <p:tgtEl>
                                          <p:spTgt spid="12"/>
                                        </p:tgtEl>
                                      </p:cBhvr>
                                    </p:animEffect>
                                    <p:anim calcmode="lin" valueType="num">
                                      <p:cBhvr>
                                        <p:cTn id="11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21" dur="26">
                                          <p:stCondLst>
                                            <p:cond delay="650"/>
                                          </p:stCondLst>
                                        </p:cTn>
                                        <p:tgtEl>
                                          <p:spTgt spid="12"/>
                                        </p:tgtEl>
                                      </p:cBhvr>
                                      <p:to x="100000" y="60000"/>
                                    </p:animScale>
                                    <p:animScale>
                                      <p:cBhvr>
                                        <p:cTn id="122" dur="166" decel="50000">
                                          <p:stCondLst>
                                            <p:cond delay="676"/>
                                          </p:stCondLst>
                                        </p:cTn>
                                        <p:tgtEl>
                                          <p:spTgt spid="12"/>
                                        </p:tgtEl>
                                      </p:cBhvr>
                                      <p:to x="100000" y="100000"/>
                                    </p:animScale>
                                    <p:animScale>
                                      <p:cBhvr>
                                        <p:cTn id="123" dur="26">
                                          <p:stCondLst>
                                            <p:cond delay="1312"/>
                                          </p:stCondLst>
                                        </p:cTn>
                                        <p:tgtEl>
                                          <p:spTgt spid="12"/>
                                        </p:tgtEl>
                                      </p:cBhvr>
                                      <p:to x="100000" y="80000"/>
                                    </p:animScale>
                                    <p:animScale>
                                      <p:cBhvr>
                                        <p:cTn id="124" dur="166" decel="50000">
                                          <p:stCondLst>
                                            <p:cond delay="1338"/>
                                          </p:stCondLst>
                                        </p:cTn>
                                        <p:tgtEl>
                                          <p:spTgt spid="12"/>
                                        </p:tgtEl>
                                      </p:cBhvr>
                                      <p:to x="100000" y="100000"/>
                                    </p:animScale>
                                    <p:animScale>
                                      <p:cBhvr>
                                        <p:cTn id="125" dur="26">
                                          <p:stCondLst>
                                            <p:cond delay="1642"/>
                                          </p:stCondLst>
                                        </p:cTn>
                                        <p:tgtEl>
                                          <p:spTgt spid="12"/>
                                        </p:tgtEl>
                                      </p:cBhvr>
                                      <p:to x="100000" y="90000"/>
                                    </p:animScale>
                                    <p:animScale>
                                      <p:cBhvr>
                                        <p:cTn id="126" dur="166" decel="50000">
                                          <p:stCondLst>
                                            <p:cond delay="1668"/>
                                          </p:stCondLst>
                                        </p:cTn>
                                        <p:tgtEl>
                                          <p:spTgt spid="12"/>
                                        </p:tgtEl>
                                      </p:cBhvr>
                                      <p:to x="100000" y="100000"/>
                                    </p:animScale>
                                    <p:animScale>
                                      <p:cBhvr>
                                        <p:cTn id="127" dur="26">
                                          <p:stCondLst>
                                            <p:cond delay="1808"/>
                                          </p:stCondLst>
                                        </p:cTn>
                                        <p:tgtEl>
                                          <p:spTgt spid="12"/>
                                        </p:tgtEl>
                                      </p:cBhvr>
                                      <p:to x="100000" y="95000"/>
                                    </p:animScale>
                                    <p:animScale>
                                      <p:cBhvr>
                                        <p:cTn id="128"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3" grpId="0"/>
      <p:bldP spid="14" grpId="0"/>
      <p:bldP spid="15" grpId="0"/>
      <p:bldP spid="16"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EF46F41-726A-4E76-A7AD-D83FDDDA51F9}"/>
              </a:ext>
            </a:extLst>
          </p:cNvPr>
          <p:cNvSpPr/>
          <p:nvPr/>
        </p:nvSpPr>
        <p:spPr>
          <a:xfrm>
            <a:off x="0" y="151736"/>
            <a:ext cx="12192000" cy="140874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E62B068-AD21-4775-BA88-9447F37A2404}"/>
              </a:ext>
            </a:extLst>
          </p:cNvPr>
          <p:cNvSpPr txBox="1"/>
          <p:nvPr/>
        </p:nvSpPr>
        <p:spPr>
          <a:xfrm>
            <a:off x="0" y="94753"/>
            <a:ext cx="12192000" cy="1446550"/>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d)What were the main problems faced by Naima and </a:t>
            </a:r>
            <a:r>
              <a:rPr lang="en-US" sz="4400" dirty="0" err="1">
                <a:latin typeface="Times New Roman" panose="02020603050405020304" pitchFamily="18" charset="0"/>
                <a:cs typeface="Times New Roman" panose="02020603050405020304" pitchFamily="18" charset="0"/>
              </a:rPr>
              <a:t>Masuk</a:t>
            </a:r>
            <a:r>
              <a:rPr lang="en-US" sz="4400" dirty="0">
                <a:latin typeface="Times New Roman" panose="02020603050405020304" pitchFamily="18" charset="0"/>
                <a:cs typeface="Times New Roman" panose="02020603050405020304" pitchFamily="18" charset="0"/>
              </a:rPr>
              <a:t> using the tablet too much?</a:t>
            </a:r>
          </a:p>
        </p:txBody>
      </p:sp>
      <p:sp>
        <p:nvSpPr>
          <p:cNvPr id="11" name="Rectangle: Rounded Corners 10">
            <a:extLst>
              <a:ext uri="{FF2B5EF4-FFF2-40B4-BE49-F238E27FC236}">
                <a16:creationId xmlns:a16="http://schemas.microsoft.com/office/drawing/2014/main" id="{8689781C-DD3B-4B13-A8D1-36F60657E981}"/>
              </a:ext>
            </a:extLst>
          </p:cNvPr>
          <p:cNvSpPr/>
          <p:nvPr/>
        </p:nvSpPr>
        <p:spPr>
          <a:xfrm>
            <a:off x="0" y="1568294"/>
            <a:ext cx="12192000" cy="185289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8350825-C157-40E3-9DAE-1EA11AA31B8E}"/>
              </a:ext>
            </a:extLst>
          </p:cNvPr>
          <p:cNvSpPr txBox="1"/>
          <p:nvPr/>
        </p:nvSpPr>
        <p:spPr>
          <a:xfrm>
            <a:off x="0" y="1603718"/>
            <a:ext cx="12192000"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The main problems faced by Naima and </a:t>
            </a:r>
            <a:r>
              <a:rPr lang="en-US" sz="3200" dirty="0" err="1">
                <a:latin typeface="Times New Roman" panose="02020603050405020304" pitchFamily="18" charset="0"/>
                <a:cs typeface="Times New Roman" panose="02020603050405020304" pitchFamily="18" charset="0"/>
              </a:rPr>
              <a:t>Masuk</a:t>
            </a:r>
            <a:r>
              <a:rPr lang="en-US" sz="3200" dirty="0">
                <a:latin typeface="Times New Roman" panose="02020603050405020304" pitchFamily="18" charset="0"/>
                <a:cs typeface="Times New Roman" panose="02020603050405020304" pitchFamily="18" charset="0"/>
              </a:rPr>
              <a:t> using the tablet too much were wasting their precious time, taking away their sleep , affecting their school work and keeping them away from their friends.’ </a:t>
            </a:r>
          </a:p>
        </p:txBody>
      </p:sp>
      <p:sp>
        <p:nvSpPr>
          <p:cNvPr id="13" name="Rectangle: Rounded Corners 12">
            <a:extLst>
              <a:ext uri="{FF2B5EF4-FFF2-40B4-BE49-F238E27FC236}">
                <a16:creationId xmlns:a16="http://schemas.microsoft.com/office/drawing/2014/main" id="{4DD88054-D548-465B-BA86-644604D9B517}"/>
              </a:ext>
            </a:extLst>
          </p:cNvPr>
          <p:cNvSpPr/>
          <p:nvPr/>
        </p:nvSpPr>
        <p:spPr>
          <a:xfrm>
            <a:off x="0" y="3429000"/>
            <a:ext cx="12192000" cy="150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latin typeface="Times New Roman" panose="02020603050405020304" pitchFamily="18" charset="0"/>
                <a:cs typeface="Times New Roman" panose="02020603050405020304" pitchFamily="18" charset="0"/>
              </a:rPr>
              <a:t>e)Imagine , you are what you Naima and </a:t>
            </a:r>
            <a:r>
              <a:rPr lang="en-US" sz="3600" dirty="0" err="1">
                <a:latin typeface="Times New Roman" panose="02020603050405020304" pitchFamily="18" charset="0"/>
                <a:cs typeface="Times New Roman" panose="02020603050405020304" pitchFamily="18" charset="0"/>
              </a:rPr>
              <a:t>Masuk</a:t>
            </a:r>
            <a:r>
              <a:rPr lang="en-US" sz="3600" dirty="0">
                <a:latin typeface="Times New Roman" panose="02020603050405020304" pitchFamily="18" charset="0"/>
                <a:cs typeface="Times New Roman" panose="02020603050405020304" pitchFamily="18" charset="0"/>
              </a:rPr>
              <a:t>. Write tow sentences about what would like to do in your free time now.</a:t>
            </a:r>
          </a:p>
        </p:txBody>
      </p:sp>
      <p:sp>
        <p:nvSpPr>
          <p:cNvPr id="15" name="Rectangle: Rounded Corners 14">
            <a:extLst>
              <a:ext uri="{FF2B5EF4-FFF2-40B4-BE49-F238E27FC236}">
                <a16:creationId xmlns:a16="http://schemas.microsoft.com/office/drawing/2014/main" id="{F9754999-737C-494C-9B4E-132B9844987B}"/>
              </a:ext>
            </a:extLst>
          </p:cNvPr>
          <p:cNvSpPr/>
          <p:nvPr/>
        </p:nvSpPr>
        <p:spPr>
          <a:xfrm>
            <a:off x="0" y="4937760"/>
            <a:ext cx="12192000" cy="192024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8ABA952-2391-4FC2-B3F9-74B36043F133}"/>
              </a:ext>
            </a:extLst>
          </p:cNvPr>
          <p:cNvSpPr txBox="1"/>
          <p:nvPr/>
        </p:nvSpPr>
        <p:spPr>
          <a:xfrm>
            <a:off x="0" y="5113603"/>
            <a:ext cx="12192000" cy="1446550"/>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If I were Naima and </a:t>
            </a:r>
            <a:r>
              <a:rPr lang="en-US" sz="4400" dirty="0" err="1">
                <a:latin typeface="Times New Roman" panose="02020603050405020304" pitchFamily="18" charset="0"/>
                <a:cs typeface="Times New Roman" panose="02020603050405020304" pitchFamily="18" charset="0"/>
              </a:rPr>
              <a:t>Masuk</a:t>
            </a:r>
            <a:r>
              <a:rPr lang="en-US" sz="4400" dirty="0">
                <a:latin typeface="Times New Roman" panose="02020603050405020304" pitchFamily="18" charset="0"/>
                <a:cs typeface="Times New Roman" panose="02020603050405020304" pitchFamily="18" charset="0"/>
              </a:rPr>
              <a:t> ,I would like to spend my free time playing outside with my friends.</a:t>
            </a:r>
          </a:p>
        </p:txBody>
      </p:sp>
    </p:spTree>
    <p:extLst>
      <p:ext uri="{BB962C8B-B14F-4D97-AF65-F5344CB8AC3E}">
        <p14:creationId xmlns:p14="http://schemas.microsoft.com/office/powerpoint/2010/main" val="419162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80">
                                          <p:stCondLst>
                                            <p:cond delay="0"/>
                                          </p:stCondLst>
                                        </p:cTn>
                                        <p:tgtEl>
                                          <p:spTgt spid="16"/>
                                        </p:tgtEl>
                                      </p:cBhvr>
                                    </p:animEffect>
                                    <p:anim calcmode="lin" valueType="num">
                                      <p:cBhvr>
                                        <p:cTn id="6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7" dur="26">
                                          <p:stCondLst>
                                            <p:cond delay="650"/>
                                          </p:stCondLst>
                                        </p:cTn>
                                        <p:tgtEl>
                                          <p:spTgt spid="16"/>
                                        </p:tgtEl>
                                      </p:cBhvr>
                                      <p:to x="100000" y="60000"/>
                                    </p:animScale>
                                    <p:animScale>
                                      <p:cBhvr>
                                        <p:cTn id="68" dur="166" decel="50000">
                                          <p:stCondLst>
                                            <p:cond delay="676"/>
                                          </p:stCondLst>
                                        </p:cTn>
                                        <p:tgtEl>
                                          <p:spTgt spid="16"/>
                                        </p:tgtEl>
                                      </p:cBhvr>
                                      <p:to x="100000" y="100000"/>
                                    </p:animScale>
                                    <p:animScale>
                                      <p:cBhvr>
                                        <p:cTn id="69" dur="26">
                                          <p:stCondLst>
                                            <p:cond delay="1312"/>
                                          </p:stCondLst>
                                        </p:cTn>
                                        <p:tgtEl>
                                          <p:spTgt spid="16"/>
                                        </p:tgtEl>
                                      </p:cBhvr>
                                      <p:to x="100000" y="80000"/>
                                    </p:animScale>
                                    <p:animScale>
                                      <p:cBhvr>
                                        <p:cTn id="70" dur="166" decel="50000">
                                          <p:stCondLst>
                                            <p:cond delay="1338"/>
                                          </p:stCondLst>
                                        </p:cTn>
                                        <p:tgtEl>
                                          <p:spTgt spid="16"/>
                                        </p:tgtEl>
                                      </p:cBhvr>
                                      <p:to x="100000" y="100000"/>
                                    </p:animScale>
                                    <p:animScale>
                                      <p:cBhvr>
                                        <p:cTn id="71" dur="26">
                                          <p:stCondLst>
                                            <p:cond delay="1642"/>
                                          </p:stCondLst>
                                        </p:cTn>
                                        <p:tgtEl>
                                          <p:spTgt spid="16"/>
                                        </p:tgtEl>
                                      </p:cBhvr>
                                      <p:to x="100000" y="90000"/>
                                    </p:animScale>
                                    <p:animScale>
                                      <p:cBhvr>
                                        <p:cTn id="72" dur="166" decel="50000">
                                          <p:stCondLst>
                                            <p:cond delay="1668"/>
                                          </p:stCondLst>
                                        </p:cTn>
                                        <p:tgtEl>
                                          <p:spTgt spid="16"/>
                                        </p:tgtEl>
                                      </p:cBhvr>
                                      <p:to x="100000" y="100000"/>
                                    </p:animScale>
                                    <p:animScale>
                                      <p:cBhvr>
                                        <p:cTn id="73" dur="26">
                                          <p:stCondLst>
                                            <p:cond delay="1808"/>
                                          </p:stCondLst>
                                        </p:cTn>
                                        <p:tgtEl>
                                          <p:spTgt spid="16"/>
                                        </p:tgtEl>
                                      </p:cBhvr>
                                      <p:to x="100000" y="95000"/>
                                    </p:animScale>
                                    <p:animScale>
                                      <p:cBhvr>
                                        <p:cTn id="7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AA18A46-BCCA-4F6D-AC11-F7BF9A5BB623}"/>
              </a:ext>
            </a:extLst>
          </p:cNvPr>
          <p:cNvSpPr/>
          <p:nvPr/>
        </p:nvSpPr>
        <p:spPr>
          <a:xfrm>
            <a:off x="0" y="0"/>
            <a:ext cx="12192000" cy="10156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15D41E8-9D15-4D70-8266-D1FA47D5F895}"/>
              </a:ext>
            </a:extLst>
          </p:cNvPr>
          <p:cNvSpPr txBox="1"/>
          <p:nvPr/>
        </p:nvSpPr>
        <p:spPr>
          <a:xfrm>
            <a:off x="0" y="0"/>
            <a:ext cx="121920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3.1 Language Focus : Prefix and Suffix</a:t>
            </a:r>
          </a:p>
        </p:txBody>
      </p:sp>
      <p:sp>
        <p:nvSpPr>
          <p:cNvPr id="4" name="Rectangle: Rounded Corners 3">
            <a:extLst>
              <a:ext uri="{FF2B5EF4-FFF2-40B4-BE49-F238E27FC236}">
                <a16:creationId xmlns:a16="http://schemas.microsoft.com/office/drawing/2014/main" id="{A4BEB30C-3412-427F-86D0-3D29A68B4A5E}"/>
              </a:ext>
            </a:extLst>
          </p:cNvPr>
          <p:cNvSpPr/>
          <p:nvPr/>
        </p:nvSpPr>
        <p:spPr>
          <a:xfrm>
            <a:off x="0" y="1015663"/>
            <a:ext cx="12192000" cy="376735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E983B20E-9A2F-430F-96A9-2ED998E5C8DF}"/>
              </a:ext>
            </a:extLst>
          </p:cNvPr>
          <p:cNvSpPr/>
          <p:nvPr/>
        </p:nvSpPr>
        <p:spPr>
          <a:xfrm>
            <a:off x="0" y="4783015"/>
            <a:ext cx="12192000" cy="207498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7AFE58D-5FE2-4BF4-B3CD-0269616813E8}"/>
              </a:ext>
            </a:extLst>
          </p:cNvPr>
          <p:cNvSpPr txBox="1"/>
          <p:nvPr/>
        </p:nvSpPr>
        <p:spPr>
          <a:xfrm>
            <a:off x="0" y="1015663"/>
            <a:ext cx="12192000" cy="3767352"/>
          </a:xfrm>
          <a:prstGeom prst="rect">
            <a:avLst/>
          </a:prstGeom>
          <a:noFill/>
        </p:spPr>
        <p:txBody>
          <a:bodyPr wrap="square" rtlCol="0">
            <a:spAutoFit/>
          </a:bodyPr>
          <a:lstStyle/>
          <a:p>
            <a:endParaRPr lang="en-US" dirty="0"/>
          </a:p>
        </p:txBody>
      </p:sp>
      <p:graphicFrame>
        <p:nvGraphicFramePr>
          <p:cNvPr id="7" name="Table 6">
            <a:extLst>
              <a:ext uri="{FF2B5EF4-FFF2-40B4-BE49-F238E27FC236}">
                <a16:creationId xmlns:a16="http://schemas.microsoft.com/office/drawing/2014/main" id="{634FAB72-73AE-487B-8D1F-11D6C74FF768}"/>
              </a:ext>
            </a:extLst>
          </p:cNvPr>
          <p:cNvGraphicFramePr>
            <a:graphicFrameLocks noGrp="1"/>
          </p:cNvGraphicFramePr>
          <p:nvPr>
            <p:extLst>
              <p:ext uri="{D42A27DB-BD31-4B8C-83A1-F6EECF244321}">
                <p14:modId xmlns:p14="http://schemas.microsoft.com/office/powerpoint/2010/main" val="3543562399"/>
              </p:ext>
            </p:extLst>
          </p:nvPr>
        </p:nvGraphicFramePr>
        <p:xfrm>
          <a:off x="0" y="973616"/>
          <a:ext cx="12192004" cy="3717153"/>
        </p:xfrm>
        <a:graphic>
          <a:graphicData uri="http://schemas.openxmlformats.org/drawingml/2006/table">
            <a:tbl>
              <a:tblPr firstRow="1" bandRow="1">
                <a:tableStyleId>{21E4AEA4-8DFA-4A89-87EB-49C32662AFE0}</a:tableStyleId>
              </a:tblPr>
              <a:tblGrid>
                <a:gridCol w="3048001">
                  <a:extLst>
                    <a:ext uri="{9D8B030D-6E8A-4147-A177-3AD203B41FA5}">
                      <a16:colId xmlns:a16="http://schemas.microsoft.com/office/drawing/2014/main" val="3855635497"/>
                    </a:ext>
                  </a:extLst>
                </a:gridCol>
                <a:gridCol w="3048001">
                  <a:extLst>
                    <a:ext uri="{9D8B030D-6E8A-4147-A177-3AD203B41FA5}">
                      <a16:colId xmlns:a16="http://schemas.microsoft.com/office/drawing/2014/main" val="4228834075"/>
                    </a:ext>
                  </a:extLst>
                </a:gridCol>
                <a:gridCol w="3048001">
                  <a:extLst>
                    <a:ext uri="{9D8B030D-6E8A-4147-A177-3AD203B41FA5}">
                      <a16:colId xmlns:a16="http://schemas.microsoft.com/office/drawing/2014/main" val="606613258"/>
                    </a:ext>
                  </a:extLst>
                </a:gridCol>
                <a:gridCol w="3048001">
                  <a:extLst>
                    <a:ext uri="{9D8B030D-6E8A-4147-A177-3AD203B41FA5}">
                      <a16:colId xmlns:a16="http://schemas.microsoft.com/office/drawing/2014/main" val="1350334084"/>
                    </a:ext>
                  </a:extLst>
                </a:gridCol>
              </a:tblGrid>
              <a:tr h="934251">
                <a:tc>
                  <a:txBody>
                    <a:bodyPr/>
                    <a:lstStyle/>
                    <a:p>
                      <a:endParaRPr lang="en-US" sz="3600" dirty="0">
                        <a:latin typeface="Times New Roman" panose="02020603050405020304" pitchFamily="18" charset="0"/>
                        <a:cs typeface="Times New Roman" panose="02020603050405020304" pitchFamily="18" charset="0"/>
                      </a:endParaRPr>
                    </a:p>
                  </a:txBody>
                  <a:tcPr/>
                </a:tc>
                <a:tc>
                  <a:txBody>
                    <a:bodyPr/>
                    <a:lstStyle/>
                    <a:p>
                      <a:endParaRPr lang="en-US" sz="2800" dirty="0"/>
                    </a:p>
                  </a:txBody>
                  <a:tcPr/>
                </a:tc>
                <a:tc>
                  <a:txBody>
                    <a:bodyPr/>
                    <a:lstStyle/>
                    <a:p>
                      <a:endParaRPr lang="en-US" sz="4400" dirty="0"/>
                    </a:p>
                  </a:txBody>
                  <a:tcPr/>
                </a:tc>
                <a:tc>
                  <a:txBody>
                    <a:bodyPr/>
                    <a:lstStyle/>
                    <a:p>
                      <a:endParaRPr lang="en-US" sz="2400" dirty="0"/>
                    </a:p>
                  </a:txBody>
                  <a:tcPr/>
                </a:tc>
                <a:extLst>
                  <a:ext uri="{0D108BD9-81ED-4DB2-BD59-A6C34878D82A}">
                    <a16:rowId xmlns:a16="http://schemas.microsoft.com/office/drawing/2014/main" val="2100221950"/>
                  </a:ext>
                </a:extLst>
              </a:tr>
              <a:tr h="934251">
                <a:tc>
                  <a:txBody>
                    <a:bodyPr/>
                    <a:lstStyle/>
                    <a:p>
                      <a:endParaRPr lang="en-US" sz="5400" dirty="0"/>
                    </a:p>
                  </a:txBody>
                  <a:tcPr/>
                </a:tc>
                <a:tc>
                  <a:txBody>
                    <a:bodyPr/>
                    <a:lstStyle/>
                    <a:p>
                      <a:endParaRPr lang="en-US" sz="4000" dirty="0"/>
                    </a:p>
                  </a:txBody>
                  <a:tcPr/>
                </a:tc>
                <a:tc>
                  <a:txBody>
                    <a:bodyPr/>
                    <a:lstStyle/>
                    <a:p>
                      <a:endParaRPr lang="en-US" dirty="0"/>
                    </a:p>
                  </a:txBody>
                  <a:tcPr/>
                </a:tc>
                <a:tc>
                  <a:txBody>
                    <a:bodyPr/>
                    <a:lstStyle/>
                    <a:p>
                      <a:endParaRPr lang="en-US" sz="3600" dirty="0"/>
                    </a:p>
                  </a:txBody>
                  <a:tcPr/>
                </a:tc>
                <a:extLst>
                  <a:ext uri="{0D108BD9-81ED-4DB2-BD59-A6C34878D82A}">
                    <a16:rowId xmlns:a16="http://schemas.microsoft.com/office/drawing/2014/main" val="1112275724"/>
                  </a:ext>
                </a:extLst>
              </a:tr>
              <a:tr h="639767">
                <a:tc>
                  <a:txBody>
                    <a:bodyPr/>
                    <a:lstStyle/>
                    <a:p>
                      <a:endParaRPr lang="en-US" dirty="0"/>
                    </a:p>
                  </a:txBody>
                  <a:tcPr/>
                </a:tc>
                <a:tc>
                  <a:txBody>
                    <a:bodyPr/>
                    <a:lstStyle/>
                    <a:p>
                      <a:endParaRPr lang="en-US" sz="4000" dirty="0"/>
                    </a:p>
                  </a:txBody>
                  <a:tcPr/>
                </a:tc>
                <a:tc>
                  <a:txBody>
                    <a:bodyPr/>
                    <a:lstStyle/>
                    <a:p>
                      <a:endParaRPr lang="en-US" sz="5400" dirty="0"/>
                    </a:p>
                  </a:txBody>
                  <a:tcPr/>
                </a:tc>
                <a:tc>
                  <a:txBody>
                    <a:bodyPr/>
                    <a:lstStyle/>
                    <a:p>
                      <a:endParaRPr lang="en-US" sz="2400" dirty="0"/>
                    </a:p>
                  </a:txBody>
                  <a:tcPr/>
                </a:tc>
                <a:extLst>
                  <a:ext uri="{0D108BD9-81ED-4DB2-BD59-A6C34878D82A}">
                    <a16:rowId xmlns:a16="http://schemas.microsoft.com/office/drawing/2014/main" val="1087689220"/>
                  </a:ext>
                </a:extLst>
              </a:tr>
              <a:tr h="934251">
                <a:tc>
                  <a:txBody>
                    <a:bodyPr/>
                    <a:lstStyle/>
                    <a:p>
                      <a:endParaRPr lang="en-US" sz="4000" dirty="0"/>
                    </a:p>
                  </a:txBody>
                  <a:tcPr/>
                </a:tc>
                <a:tc>
                  <a:txBody>
                    <a:bodyPr/>
                    <a:lstStyle/>
                    <a:p>
                      <a:endParaRPr lang="en-US" sz="3200" dirty="0"/>
                    </a:p>
                  </a:txBody>
                  <a:tcPr/>
                </a:tc>
                <a:tc>
                  <a:txBody>
                    <a:bodyPr/>
                    <a:lstStyle/>
                    <a:p>
                      <a:endParaRPr lang="en-US" sz="3600" dirty="0"/>
                    </a:p>
                  </a:txBody>
                  <a:tcPr/>
                </a:tc>
                <a:tc>
                  <a:txBody>
                    <a:bodyPr/>
                    <a:lstStyle/>
                    <a:p>
                      <a:endParaRPr lang="en-US" sz="2400" dirty="0"/>
                    </a:p>
                  </a:txBody>
                  <a:tcPr/>
                </a:tc>
                <a:extLst>
                  <a:ext uri="{0D108BD9-81ED-4DB2-BD59-A6C34878D82A}">
                    <a16:rowId xmlns:a16="http://schemas.microsoft.com/office/drawing/2014/main" val="328479209"/>
                  </a:ext>
                </a:extLst>
              </a:tr>
            </a:tbl>
          </a:graphicData>
        </a:graphic>
      </p:graphicFrame>
      <p:sp>
        <p:nvSpPr>
          <p:cNvPr id="8" name="TextBox 7">
            <a:extLst>
              <a:ext uri="{FF2B5EF4-FFF2-40B4-BE49-F238E27FC236}">
                <a16:creationId xmlns:a16="http://schemas.microsoft.com/office/drawing/2014/main" id="{ADF62187-12FC-4384-8DBD-8A3724EEB334}"/>
              </a:ext>
            </a:extLst>
          </p:cNvPr>
          <p:cNvSpPr txBox="1"/>
          <p:nvPr/>
        </p:nvSpPr>
        <p:spPr>
          <a:xfrm>
            <a:off x="0" y="4783015"/>
            <a:ext cx="12192000" cy="1938992"/>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More examples: Using Prefix: </a:t>
            </a:r>
            <a:r>
              <a:rPr lang="en-US" sz="4000" b="1" dirty="0">
                <a:latin typeface="Times New Roman" panose="02020603050405020304" pitchFamily="18" charset="0"/>
                <a:cs typeface="Times New Roman" panose="02020603050405020304" pitchFamily="18" charset="0"/>
              </a:rPr>
              <a:t>dis</a:t>
            </a:r>
            <a:r>
              <a:rPr lang="en-US" sz="4000" dirty="0">
                <a:latin typeface="Times New Roman" panose="02020603050405020304" pitchFamily="18" charset="0"/>
                <a:cs typeface="Times New Roman" panose="02020603050405020304" pitchFamily="18" charset="0"/>
              </a:rPr>
              <a:t>like, </a:t>
            </a:r>
            <a:r>
              <a:rPr lang="en-US" sz="4000" b="1" dirty="0">
                <a:latin typeface="Times New Roman" panose="02020603050405020304" pitchFamily="18" charset="0"/>
                <a:cs typeface="Times New Roman" panose="02020603050405020304" pitchFamily="18" charset="0"/>
              </a:rPr>
              <a:t>up</a:t>
            </a:r>
            <a:r>
              <a:rPr lang="en-US" sz="4000" dirty="0">
                <a:latin typeface="Times New Roman" panose="02020603050405020304" pitchFamily="18" charset="0"/>
                <a:cs typeface="Times New Roman" panose="02020603050405020304" pitchFamily="18" charset="0"/>
              </a:rPr>
              <a:t>load, </a:t>
            </a:r>
            <a:r>
              <a:rPr lang="en-US" sz="4000" b="1" dirty="0">
                <a:latin typeface="Times New Roman" panose="02020603050405020304" pitchFamily="18" charset="0"/>
                <a:cs typeface="Times New Roman" panose="02020603050405020304" pitchFamily="18" charset="0"/>
              </a:rPr>
              <a:t>re</a:t>
            </a:r>
            <a:r>
              <a:rPr lang="en-US" sz="4000" dirty="0">
                <a:latin typeface="Times New Roman" panose="02020603050405020304" pitchFamily="18" charset="0"/>
                <a:cs typeface="Times New Roman" panose="02020603050405020304" pitchFamily="18" charset="0"/>
              </a:rPr>
              <a:t>write, </a:t>
            </a:r>
            <a:r>
              <a:rPr lang="en-US" sz="4000" b="1" dirty="0">
                <a:latin typeface="Times New Roman" panose="02020603050405020304" pitchFamily="18" charset="0"/>
                <a:cs typeface="Times New Roman" panose="02020603050405020304" pitchFamily="18" charset="0"/>
              </a:rPr>
              <a:t>in</a:t>
            </a:r>
            <a:r>
              <a:rPr lang="en-US" sz="4000" dirty="0">
                <a:latin typeface="Times New Roman" panose="02020603050405020304" pitchFamily="18" charset="0"/>
                <a:cs typeface="Times New Roman" panose="02020603050405020304" pitchFamily="18" charset="0"/>
              </a:rPr>
              <a:t>complete</a:t>
            </a:r>
          </a:p>
          <a:p>
            <a:r>
              <a:rPr lang="en-US" sz="4000" dirty="0">
                <a:latin typeface="Times New Roman" panose="02020603050405020304" pitchFamily="18" charset="0"/>
                <a:cs typeface="Times New Roman" panose="02020603050405020304" pitchFamily="18" charset="0"/>
              </a:rPr>
              <a:t>Using Suffix: sad</a:t>
            </a:r>
            <a:r>
              <a:rPr lang="en-US" sz="4000" b="1" dirty="0">
                <a:latin typeface="Times New Roman" panose="02020603050405020304" pitchFamily="18" charset="0"/>
                <a:cs typeface="Times New Roman" panose="02020603050405020304" pitchFamily="18" charset="0"/>
              </a:rPr>
              <a:t>ness</a:t>
            </a:r>
            <a:r>
              <a:rPr lang="en-US" sz="4000" dirty="0">
                <a:latin typeface="Times New Roman" panose="02020603050405020304" pitchFamily="18" charset="0"/>
                <a:cs typeface="Times New Roman" panose="02020603050405020304" pitchFamily="18" charset="0"/>
              </a:rPr>
              <a:t>, sleep</a:t>
            </a:r>
            <a:r>
              <a:rPr lang="en-US" sz="4000" b="1" dirty="0">
                <a:latin typeface="Times New Roman" panose="02020603050405020304" pitchFamily="18" charset="0"/>
                <a:cs typeface="Times New Roman" panose="02020603050405020304" pitchFamily="18" charset="0"/>
              </a:rPr>
              <a:t>y</a:t>
            </a:r>
            <a:r>
              <a:rPr lang="en-US" sz="4000" dirty="0">
                <a:latin typeface="Times New Roman" panose="02020603050405020304" pitchFamily="18" charset="0"/>
                <a:cs typeface="Times New Roman" panose="02020603050405020304" pitchFamily="18" charset="0"/>
              </a:rPr>
              <a:t>, help</a:t>
            </a:r>
            <a:r>
              <a:rPr lang="en-US" sz="4000" b="1" dirty="0">
                <a:latin typeface="Times New Roman" panose="02020603050405020304" pitchFamily="18" charset="0"/>
                <a:cs typeface="Times New Roman" panose="02020603050405020304" pitchFamily="18" charset="0"/>
              </a:rPr>
              <a:t>ful</a:t>
            </a:r>
            <a:r>
              <a:rPr lang="en-US" sz="4000" dirty="0">
                <a:latin typeface="Times New Roman" panose="02020603050405020304" pitchFamily="18" charset="0"/>
                <a:cs typeface="Times New Roman" panose="02020603050405020304" pitchFamily="18" charset="0"/>
              </a:rPr>
              <a:t>, quick</a:t>
            </a:r>
            <a:r>
              <a:rPr lang="en-US" sz="4000" b="1" dirty="0">
                <a:latin typeface="Times New Roman" panose="02020603050405020304" pitchFamily="18" charset="0"/>
                <a:cs typeface="Times New Roman" panose="02020603050405020304" pitchFamily="18" charset="0"/>
              </a:rPr>
              <a:t>ly</a:t>
            </a:r>
            <a:endParaRPr lang="en-US" sz="4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6406AD2-8866-43F2-B21D-641E11E63E16}"/>
              </a:ext>
            </a:extLst>
          </p:cNvPr>
          <p:cNvSpPr txBox="1"/>
          <p:nvPr/>
        </p:nvSpPr>
        <p:spPr>
          <a:xfrm>
            <a:off x="478302" y="1153551"/>
            <a:ext cx="1885070"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Prefix</a:t>
            </a:r>
          </a:p>
        </p:txBody>
      </p:sp>
      <p:sp>
        <p:nvSpPr>
          <p:cNvPr id="11" name="TextBox 10">
            <a:extLst>
              <a:ext uri="{FF2B5EF4-FFF2-40B4-BE49-F238E27FC236}">
                <a16:creationId xmlns:a16="http://schemas.microsoft.com/office/drawing/2014/main" id="{7E0C4580-98D2-46D8-B2E9-6236D0282F59}"/>
              </a:ext>
            </a:extLst>
          </p:cNvPr>
          <p:cNvSpPr txBox="1"/>
          <p:nvPr/>
        </p:nvSpPr>
        <p:spPr>
          <a:xfrm>
            <a:off x="3123028" y="1046011"/>
            <a:ext cx="2972972"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Root word with meaning</a:t>
            </a:r>
          </a:p>
        </p:txBody>
      </p:sp>
      <p:sp>
        <p:nvSpPr>
          <p:cNvPr id="12" name="TextBox 11">
            <a:extLst>
              <a:ext uri="{FF2B5EF4-FFF2-40B4-BE49-F238E27FC236}">
                <a16:creationId xmlns:a16="http://schemas.microsoft.com/office/drawing/2014/main" id="{1A48C00D-0AE8-4216-A72E-3647E7E578AD}"/>
              </a:ext>
            </a:extLst>
          </p:cNvPr>
          <p:cNvSpPr txBox="1"/>
          <p:nvPr/>
        </p:nvSpPr>
        <p:spPr>
          <a:xfrm>
            <a:off x="6096000" y="1026160"/>
            <a:ext cx="2654105"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Suffix</a:t>
            </a:r>
          </a:p>
        </p:txBody>
      </p:sp>
      <p:sp>
        <p:nvSpPr>
          <p:cNvPr id="13" name="TextBox 12">
            <a:extLst>
              <a:ext uri="{FF2B5EF4-FFF2-40B4-BE49-F238E27FC236}">
                <a16:creationId xmlns:a16="http://schemas.microsoft.com/office/drawing/2014/main" id="{0B4CEBB8-5B8D-495F-B019-A6C84AEAE618}"/>
              </a:ext>
            </a:extLst>
          </p:cNvPr>
          <p:cNvSpPr txBox="1"/>
          <p:nvPr/>
        </p:nvSpPr>
        <p:spPr>
          <a:xfrm>
            <a:off x="9256542" y="1046011"/>
            <a:ext cx="2935458" cy="830997"/>
          </a:xfrm>
          <a:prstGeom prst="rect">
            <a:avLst/>
          </a:prstGeom>
          <a:noFill/>
        </p:spPr>
        <p:txBody>
          <a:bodyPr wrap="square" rtlCol="0">
            <a:spAutoFit/>
          </a:bodyPr>
          <a:lstStyle/>
          <a:p>
            <a:r>
              <a:rPr lang="en-US" sz="2400" dirty="0"/>
              <a:t>Newly formed word with meaning</a:t>
            </a:r>
          </a:p>
        </p:txBody>
      </p:sp>
      <p:sp>
        <p:nvSpPr>
          <p:cNvPr id="14" name="TextBox 13">
            <a:extLst>
              <a:ext uri="{FF2B5EF4-FFF2-40B4-BE49-F238E27FC236}">
                <a16:creationId xmlns:a16="http://schemas.microsoft.com/office/drawing/2014/main" id="{D8219258-D5C8-4CCA-B859-E490DD7C4169}"/>
              </a:ext>
            </a:extLst>
          </p:cNvPr>
          <p:cNvSpPr txBox="1"/>
          <p:nvPr/>
        </p:nvSpPr>
        <p:spPr>
          <a:xfrm>
            <a:off x="168812" y="2031326"/>
            <a:ext cx="1885070" cy="707886"/>
          </a:xfrm>
          <a:prstGeom prst="rect">
            <a:avLst/>
          </a:prstGeom>
          <a:noFill/>
        </p:spPr>
        <p:txBody>
          <a:bodyPr wrap="square" rtlCol="0">
            <a:spAutoFit/>
          </a:bodyPr>
          <a:lstStyle/>
          <a:p>
            <a:r>
              <a:rPr lang="en-US" sz="4000" dirty="0"/>
              <a:t>un</a:t>
            </a:r>
          </a:p>
        </p:txBody>
      </p:sp>
      <p:sp>
        <p:nvSpPr>
          <p:cNvPr id="15" name="TextBox 14">
            <a:extLst>
              <a:ext uri="{FF2B5EF4-FFF2-40B4-BE49-F238E27FC236}">
                <a16:creationId xmlns:a16="http://schemas.microsoft.com/office/drawing/2014/main" id="{3A79FDDA-9C6C-4BE6-864D-E5086DEF433B}"/>
              </a:ext>
            </a:extLst>
          </p:cNvPr>
          <p:cNvSpPr txBox="1"/>
          <p:nvPr/>
        </p:nvSpPr>
        <p:spPr>
          <a:xfrm>
            <a:off x="3123028" y="2000118"/>
            <a:ext cx="2972972" cy="646331"/>
          </a:xfrm>
          <a:prstGeom prst="rect">
            <a:avLst/>
          </a:prstGeom>
          <a:noFill/>
        </p:spPr>
        <p:txBody>
          <a:bodyPr wrap="square" rtlCol="0">
            <a:spAutoFit/>
          </a:bodyPr>
          <a:lstStyle/>
          <a:p>
            <a:r>
              <a:rPr lang="en-US" sz="3600" dirty="0"/>
              <a:t>Happy(joyful)</a:t>
            </a:r>
          </a:p>
        </p:txBody>
      </p:sp>
      <p:sp>
        <p:nvSpPr>
          <p:cNvPr id="16" name="TextBox 15">
            <a:extLst>
              <a:ext uri="{FF2B5EF4-FFF2-40B4-BE49-F238E27FC236}">
                <a16:creationId xmlns:a16="http://schemas.microsoft.com/office/drawing/2014/main" id="{0001DA48-857F-4F62-9BBA-074D8B1C9585}"/>
              </a:ext>
            </a:extLst>
          </p:cNvPr>
          <p:cNvSpPr txBox="1"/>
          <p:nvPr/>
        </p:nvSpPr>
        <p:spPr>
          <a:xfrm>
            <a:off x="9256542" y="2000118"/>
            <a:ext cx="2935458" cy="646331"/>
          </a:xfrm>
          <a:prstGeom prst="rect">
            <a:avLst/>
          </a:prstGeom>
          <a:noFill/>
        </p:spPr>
        <p:txBody>
          <a:bodyPr wrap="square" rtlCol="0">
            <a:spAutoFit/>
          </a:bodyPr>
          <a:lstStyle/>
          <a:p>
            <a:r>
              <a:rPr lang="en-US" sz="3600" dirty="0"/>
              <a:t>Unhappy(sad)</a:t>
            </a:r>
          </a:p>
        </p:txBody>
      </p:sp>
      <p:sp>
        <p:nvSpPr>
          <p:cNvPr id="17" name="TextBox 16">
            <a:extLst>
              <a:ext uri="{FF2B5EF4-FFF2-40B4-BE49-F238E27FC236}">
                <a16:creationId xmlns:a16="http://schemas.microsoft.com/office/drawing/2014/main" id="{92A4D214-E4C3-464B-9989-FB0378445D3F}"/>
              </a:ext>
            </a:extLst>
          </p:cNvPr>
          <p:cNvSpPr txBox="1"/>
          <p:nvPr/>
        </p:nvSpPr>
        <p:spPr>
          <a:xfrm>
            <a:off x="3123028" y="2985003"/>
            <a:ext cx="2855741" cy="707886"/>
          </a:xfrm>
          <a:prstGeom prst="rect">
            <a:avLst/>
          </a:prstGeom>
          <a:noFill/>
        </p:spPr>
        <p:txBody>
          <a:bodyPr wrap="square" rtlCol="0">
            <a:spAutoFit/>
          </a:bodyPr>
          <a:lstStyle/>
          <a:p>
            <a:r>
              <a:rPr lang="en-US" sz="4000" dirty="0"/>
              <a:t>Sing(to sing)</a:t>
            </a:r>
          </a:p>
        </p:txBody>
      </p:sp>
      <p:sp>
        <p:nvSpPr>
          <p:cNvPr id="18" name="TextBox 17">
            <a:extLst>
              <a:ext uri="{FF2B5EF4-FFF2-40B4-BE49-F238E27FC236}">
                <a16:creationId xmlns:a16="http://schemas.microsoft.com/office/drawing/2014/main" id="{8940C4EE-D6F0-48D8-8463-4D9E43085F5A}"/>
              </a:ext>
            </a:extLst>
          </p:cNvPr>
          <p:cNvSpPr txBox="1"/>
          <p:nvPr/>
        </p:nvSpPr>
        <p:spPr>
          <a:xfrm>
            <a:off x="6274191" y="2985003"/>
            <a:ext cx="2124221" cy="830997"/>
          </a:xfrm>
          <a:prstGeom prst="rect">
            <a:avLst/>
          </a:prstGeom>
          <a:noFill/>
        </p:spPr>
        <p:txBody>
          <a:bodyPr wrap="square" rtlCol="0">
            <a:spAutoFit/>
          </a:bodyPr>
          <a:lstStyle/>
          <a:p>
            <a:r>
              <a:rPr lang="en-US" sz="4800" dirty="0" err="1"/>
              <a:t>er</a:t>
            </a:r>
            <a:endParaRPr lang="en-US" sz="4800" dirty="0"/>
          </a:p>
        </p:txBody>
      </p:sp>
      <p:sp>
        <p:nvSpPr>
          <p:cNvPr id="19" name="TextBox 18">
            <a:extLst>
              <a:ext uri="{FF2B5EF4-FFF2-40B4-BE49-F238E27FC236}">
                <a16:creationId xmlns:a16="http://schemas.microsoft.com/office/drawing/2014/main" id="{CF5AF3EC-1EA4-41BA-84CB-328EEBA34400}"/>
              </a:ext>
            </a:extLst>
          </p:cNvPr>
          <p:cNvSpPr txBox="1"/>
          <p:nvPr/>
        </p:nvSpPr>
        <p:spPr>
          <a:xfrm>
            <a:off x="9256542" y="2745849"/>
            <a:ext cx="2935458" cy="954107"/>
          </a:xfrm>
          <a:prstGeom prst="rect">
            <a:avLst/>
          </a:prstGeom>
          <a:noFill/>
        </p:spPr>
        <p:txBody>
          <a:bodyPr wrap="square" rtlCol="0">
            <a:spAutoFit/>
          </a:bodyPr>
          <a:lstStyle/>
          <a:p>
            <a:r>
              <a:rPr lang="en-US" sz="2800" dirty="0"/>
              <a:t>Singer</a:t>
            </a:r>
          </a:p>
          <a:p>
            <a:r>
              <a:rPr lang="en-US" sz="2800" dirty="0"/>
              <a:t>(who sing)</a:t>
            </a:r>
          </a:p>
        </p:txBody>
      </p:sp>
      <p:sp>
        <p:nvSpPr>
          <p:cNvPr id="20" name="TextBox 19">
            <a:extLst>
              <a:ext uri="{FF2B5EF4-FFF2-40B4-BE49-F238E27FC236}">
                <a16:creationId xmlns:a16="http://schemas.microsoft.com/office/drawing/2014/main" id="{87BDC04E-8575-4DB2-88E2-7ACEF77D9BD8}"/>
              </a:ext>
            </a:extLst>
          </p:cNvPr>
          <p:cNvSpPr txBox="1"/>
          <p:nvPr/>
        </p:nvSpPr>
        <p:spPr>
          <a:xfrm>
            <a:off x="168812" y="3939110"/>
            <a:ext cx="1730326" cy="830997"/>
          </a:xfrm>
          <a:prstGeom prst="rect">
            <a:avLst/>
          </a:prstGeom>
          <a:noFill/>
        </p:spPr>
        <p:txBody>
          <a:bodyPr wrap="square" rtlCol="0">
            <a:spAutoFit/>
          </a:bodyPr>
          <a:lstStyle/>
          <a:p>
            <a:r>
              <a:rPr lang="en-US" sz="4800" dirty="0"/>
              <a:t>dis</a:t>
            </a:r>
          </a:p>
        </p:txBody>
      </p:sp>
      <p:sp>
        <p:nvSpPr>
          <p:cNvPr id="21" name="TextBox 20">
            <a:extLst>
              <a:ext uri="{FF2B5EF4-FFF2-40B4-BE49-F238E27FC236}">
                <a16:creationId xmlns:a16="http://schemas.microsoft.com/office/drawing/2014/main" id="{E12182ED-39E3-47F7-A6ED-E4DBF5CD6F9D}"/>
              </a:ext>
            </a:extLst>
          </p:cNvPr>
          <p:cNvSpPr txBox="1"/>
          <p:nvPr/>
        </p:nvSpPr>
        <p:spPr>
          <a:xfrm flipH="1">
            <a:off x="3179297" y="3703456"/>
            <a:ext cx="2433711" cy="1077218"/>
          </a:xfrm>
          <a:prstGeom prst="rect">
            <a:avLst/>
          </a:prstGeom>
          <a:noFill/>
        </p:spPr>
        <p:txBody>
          <a:bodyPr wrap="square" rtlCol="0">
            <a:spAutoFit/>
          </a:bodyPr>
          <a:lstStyle/>
          <a:p>
            <a:r>
              <a:rPr lang="en-US" sz="3200" dirty="0"/>
              <a:t>Agree</a:t>
            </a:r>
          </a:p>
          <a:p>
            <a:r>
              <a:rPr lang="en-US" sz="3200" dirty="0"/>
              <a:t>(accept)</a:t>
            </a:r>
          </a:p>
        </p:txBody>
      </p:sp>
      <p:sp>
        <p:nvSpPr>
          <p:cNvPr id="22" name="TextBox 21">
            <a:extLst>
              <a:ext uri="{FF2B5EF4-FFF2-40B4-BE49-F238E27FC236}">
                <a16:creationId xmlns:a16="http://schemas.microsoft.com/office/drawing/2014/main" id="{938BC7C8-DE23-459B-BB98-BEDCF06E2822}"/>
              </a:ext>
            </a:extLst>
          </p:cNvPr>
          <p:cNvSpPr txBox="1"/>
          <p:nvPr/>
        </p:nvSpPr>
        <p:spPr>
          <a:xfrm>
            <a:off x="6274191" y="3921670"/>
            <a:ext cx="2124221" cy="830997"/>
          </a:xfrm>
          <a:prstGeom prst="rect">
            <a:avLst/>
          </a:prstGeom>
          <a:noFill/>
        </p:spPr>
        <p:txBody>
          <a:bodyPr wrap="square" rtlCol="0">
            <a:spAutoFit/>
          </a:bodyPr>
          <a:lstStyle/>
          <a:p>
            <a:r>
              <a:rPr lang="en-US" sz="4800" dirty="0" err="1"/>
              <a:t>ment</a:t>
            </a:r>
            <a:endParaRPr lang="en-US" sz="4800" dirty="0"/>
          </a:p>
        </p:txBody>
      </p:sp>
      <p:sp>
        <p:nvSpPr>
          <p:cNvPr id="23" name="TextBox 22">
            <a:extLst>
              <a:ext uri="{FF2B5EF4-FFF2-40B4-BE49-F238E27FC236}">
                <a16:creationId xmlns:a16="http://schemas.microsoft.com/office/drawing/2014/main" id="{007BA7A9-657A-4422-999D-395DE7502EAE}"/>
              </a:ext>
            </a:extLst>
          </p:cNvPr>
          <p:cNvSpPr txBox="1"/>
          <p:nvPr/>
        </p:nvSpPr>
        <p:spPr>
          <a:xfrm>
            <a:off x="8989256" y="3798560"/>
            <a:ext cx="3230880" cy="830997"/>
          </a:xfrm>
          <a:prstGeom prst="rect">
            <a:avLst/>
          </a:prstGeom>
          <a:noFill/>
        </p:spPr>
        <p:txBody>
          <a:bodyPr wrap="square" rtlCol="0">
            <a:spAutoFit/>
          </a:bodyPr>
          <a:lstStyle/>
          <a:p>
            <a:r>
              <a:rPr lang="en-US" sz="2400" dirty="0"/>
              <a:t>Disagreement</a:t>
            </a:r>
          </a:p>
          <a:p>
            <a:r>
              <a:rPr lang="en-US" sz="2400" dirty="0"/>
              <a:t>(difference of opinion)</a:t>
            </a:r>
          </a:p>
        </p:txBody>
      </p:sp>
    </p:spTree>
    <p:extLst>
      <p:ext uri="{BB962C8B-B14F-4D97-AF65-F5344CB8AC3E}">
        <p14:creationId xmlns:p14="http://schemas.microsoft.com/office/powerpoint/2010/main" val="406749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80">
                                          <p:stCondLst>
                                            <p:cond delay="0"/>
                                          </p:stCondLst>
                                        </p:cTn>
                                        <p:tgtEl>
                                          <p:spTgt spid="12"/>
                                        </p:tgtEl>
                                      </p:cBhvr>
                                    </p:animEffect>
                                    <p:anim calcmode="lin" valueType="num">
                                      <p:cBhvr>
                                        <p:cTn id="6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7" dur="26">
                                          <p:stCondLst>
                                            <p:cond delay="650"/>
                                          </p:stCondLst>
                                        </p:cTn>
                                        <p:tgtEl>
                                          <p:spTgt spid="12"/>
                                        </p:tgtEl>
                                      </p:cBhvr>
                                      <p:to x="100000" y="60000"/>
                                    </p:animScale>
                                    <p:animScale>
                                      <p:cBhvr>
                                        <p:cTn id="68" dur="166" decel="50000">
                                          <p:stCondLst>
                                            <p:cond delay="676"/>
                                          </p:stCondLst>
                                        </p:cTn>
                                        <p:tgtEl>
                                          <p:spTgt spid="12"/>
                                        </p:tgtEl>
                                      </p:cBhvr>
                                      <p:to x="100000" y="100000"/>
                                    </p:animScale>
                                    <p:animScale>
                                      <p:cBhvr>
                                        <p:cTn id="69" dur="26">
                                          <p:stCondLst>
                                            <p:cond delay="1312"/>
                                          </p:stCondLst>
                                        </p:cTn>
                                        <p:tgtEl>
                                          <p:spTgt spid="12"/>
                                        </p:tgtEl>
                                      </p:cBhvr>
                                      <p:to x="100000" y="80000"/>
                                    </p:animScale>
                                    <p:animScale>
                                      <p:cBhvr>
                                        <p:cTn id="70" dur="166" decel="50000">
                                          <p:stCondLst>
                                            <p:cond delay="1338"/>
                                          </p:stCondLst>
                                        </p:cTn>
                                        <p:tgtEl>
                                          <p:spTgt spid="12"/>
                                        </p:tgtEl>
                                      </p:cBhvr>
                                      <p:to x="100000" y="100000"/>
                                    </p:animScale>
                                    <p:animScale>
                                      <p:cBhvr>
                                        <p:cTn id="71" dur="26">
                                          <p:stCondLst>
                                            <p:cond delay="1642"/>
                                          </p:stCondLst>
                                        </p:cTn>
                                        <p:tgtEl>
                                          <p:spTgt spid="12"/>
                                        </p:tgtEl>
                                      </p:cBhvr>
                                      <p:to x="100000" y="90000"/>
                                    </p:animScale>
                                    <p:animScale>
                                      <p:cBhvr>
                                        <p:cTn id="72" dur="166" decel="50000">
                                          <p:stCondLst>
                                            <p:cond delay="1668"/>
                                          </p:stCondLst>
                                        </p:cTn>
                                        <p:tgtEl>
                                          <p:spTgt spid="12"/>
                                        </p:tgtEl>
                                      </p:cBhvr>
                                      <p:to x="100000" y="100000"/>
                                    </p:animScale>
                                    <p:animScale>
                                      <p:cBhvr>
                                        <p:cTn id="73" dur="26">
                                          <p:stCondLst>
                                            <p:cond delay="1808"/>
                                          </p:stCondLst>
                                        </p:cTn>
                                        <p:tgtEl>
                                          <p:spTgt spid="12"/>
                                        </p:tgtEl>
                                      </p:cBhvr>
                                      <p:to x="100000" y="95000"/>
                                    </p:animScale>
                                    <p:animScale>
                                      <p:cBhvr>
                                        <p:cTn id="74" dur="166" decel="50000">
                                          <p:stCondLst>
                                            <p:cond delay="1834"/>
                                          </p:stCondLst>
                                        </p:cTn>
                                        <p:tgtEl>
                                          <p:spTgt spid="12"/>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wipe(down)">
                                      <p:cBhvr>
                                        <p:cTn id="79" dur="580">
                                          <p:stCondLst>
                                            <p:cond delay="0"/>
                                          </p:stCondLst>
                                        </p:cTn>
                                        <p:tgtEl>
                                          <p:spTgt spid="13"/>
                                        </p:tgtEl>
                                      </p:cBhvr>
                                    </p:animEffect>
                                    <p:anim calcmode="lin" valueType="num">
                                      <p:cBhvr>
                                        <p:cTn id="8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5" dur="26">
                                          <p:stCondLst>
                                            <p:cond delay="650"/>
                                          </p:stCondLst>
                                        </p:cTn>
                                        <p:tgtEl>
                                          <p:spTgt spid="13"/>
                                        </p:tgtEl>
                                      </p:cBhvr>
                                      <p:to x="100000" y="60000"/>
                                    </p:animScale>
                                    <p:animScale>
                                      <p:cBhvr>
                                        <p:cTn id="86" dur="166" decel="50000">
                                          <p:stCondLst>
                                            <p:cond delay="676"/>
                                          </p:stCondLst>
                                        </p:cTn>
                                        <p:tgtEl>
                                          <p:spTgt spid="13"/>
                                        </p:tgtEl>
                                      </p:cBhvr>
                                      <p:to x="100000" y="100000"/>
                                    </p:animScale>
                                    <p:animScale>
                                      <p:cBhvr>
                                        <p:cTn id="87" dur="26">
                                          <p:stCondLst>
                                            <p:cond delay="1312"/>
                                          </p:stCondLst>
                                        </p:cTn>
                                        <p:tgtEl>
                                          <p:spTgt spid="13"/>
                                        </p:tgtEl>
                                      </p:cBhvr>
                                      <p:to x="100000" y="80000"/>
                                    </p:animScale>
                                    <p:animScale>
                                      <p:cBhvr>
                                        <p:cTn id="88" dur="166" decel="50000">
                                          <p:stCondLst>
                                            <p:cond delay="1338"/>
                                          </p:stCondLst>
                                        </p:cTn>
                                        <p:tgtEl>
                                          <p:spTgt spid="13"/>
                                        </p:tgtEl>
                                      </p:cBhvr>
                                      <p:to x="100000" y="100000"/>
                                    </p:animScale>
                                    <p:animScale>
                                      <p:cBhvr>
                                        <p:cTn id="89" dur="26">
                                          <p:stCondLst>
                                            <p:cond delay="1642"/>
                                          </p:stCondLst>
                                        </p:cTn>
                                        <p:tgtEl>
                                          <p:spTgt spid="13"/>
                                        </p:tgtEl>
                                      </p:cBhvr>
                                      <p:to x="100000" y="90000"/>
                                    </p:animScale>
                                    <p:animScale>
                                      <p:cBhvr>
                                        <p:cTn id="90" dur="166" decel="50000">
                                          <p:stCondLst>
                                            <p:cond delay="1668"/>
                                          </p:stCondLst>
                                        </p:cTn>
                                        <p:tgtEl>
                                          <p:spTgt spid="13"/>
                                        </p:tgtEl>
                                      </p:cBhvr>
                                      <p:to x="100000" y="100000"/>
                                    </p:animScale>
                                    <p:animScale>
                                      <p:cBhvr>
                                        <p:cTn id="91" dur="26">
                                          <p:stCondLst>
                                            <p:cond delay="1808"/>
                                          </p:stCondLst>
                                        </p:cTn>
                                        <p:tgtEl>
                                          <p:spTgt spid="13"/>
                                        </p:tgtEl>
                                      </p:cBhvr>
                                      <p:to x="100000" y="95000"/>
                                    </p:animScale>
                                    <p:animScale>
                                      <p:cBhvr>
                                        <p:cTn id="92" dur="166" decel="50000">
                                          <p:stCondLst>
                                            <p:cond delay="1834"/>
                                          </p:stCondLst>
                                        </p:cTn>
                                        <p:tgtEl>
                                          <p:spTgt spid="13"/>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wipe(down)">
                                      <p:cBhvr>
                                        <p:cTn id="97" dur="580">
                                          <p:stCondLst>
                                            <p:cond delay="0"/>
                                          </p:stCondLst>
                                        </p:cTn>
                                        <p:tgtEl>
                                          <p:spTgt spid="14"/>
                                        </p:tgtEl>
                                      </p:cBhvr>
                                    </p:animEffect>
                                    <p:anim calcmode="lin" valueType="num">
                                      <p:cBhvr>
                                        <p:cTn id="9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03" dur="26">
                                          <p:stCondLst>
                                            <p:cond delay="650"/>
                                          </p:stCondLst>
                                        </p:cTn>
                                        <p:tgtEl>
                                          <p:spTgt spid="14"/>
                                        </p:tgtEl>
                                      </p:cBhvr>
                                      <p:to x="100000" y="60000"/>
                                    </p:animScale>
                                    <p:animScale>
                                      <p:cBhvr>
                                        <p:cTn id="104" dur="166" decel="50000">
                                          <p:stCondLst>
                                            <p:cond delay="676"/>
                                          </p:stCondLst>
                                        </p:cTn>
                                        <p:tgtEl>
                                          <p:spTgt spid="14"/>
                                        </p:tgtEl>
                                      </p:cBhvr>
                                      <p:to x="100000" y="100000"/>
                                    </p:animScale>
                                    <p:animScale>
                                      <p:cBhvr>
                                        <p:cTn id="105" dur="26">
                                          <p:stCondLst>
                                            <p:cond delay="1312"/>
                                          </p:stCondLst>
                                        </p:cTn>
                                        <p:tgtEl>
                                          <p:spTgt spid="14"/>
                                        </p:tgtEl>
                                      </p:cBhvr>
                                      <p:to x="100000" y="80000"/>
                                    </p:animScale>
                                    <p:animScale>
                                      <p:cBhvr>
                                        <p:cTn id="106" dur="166" decel="50000">
                                          <p:stCondLst>
                                            <p:cond delay="1338"/>
                                          </p:stCondLst>
                                        </p:cTn>
                                        <p:tgtEl>
                                          <p:spTgt spid="14"/>
                                        </p:tgtEl>
                                      </p:cBhvr>
                                      <p:to x="100000" y="100000"/>
                                    </p:animScale>
                                    <p:animScale>
                                      <p:cBhvr>
                                        <p:cTn id="107" dur="26">
                                          <p:stCondLst>
                                            <p:cond delay="1642"/>
                                          </p:stCondLst>
                                        </p:cTn>
                                        <p:tgtEl>
                                          <p:spTgt spid="14"/>
                                        </p:tgtEl>
                                      </p:cBhvr>
                                      <p:to x="100000" y="90000"/>
                                    </p:animScale>
                                    <p:animScale>
                                      <p:cBhvr>
                                        <p:cTn id="108" dur="166" decel="50000">
                                          <p:stCondLst>
                                            <p:cond delay="1668"/>
                                          </p:stCondLst>
                                        </p:cTn>
                                        <p:tgtEl>
                                          <p:spTgt spid="14"/>
                                        </p:tgtEl>
                                      </p:cBhvr>
                                      <p:to x="100000" y="100000"/>
                                    </p:animScale>
                                    <p:animScale>
                                      <p:cBhvr>
                                        <p:cTn id="109" dur="26">
                                          <p:stCondLst>
                                            <p:cond delay="1808"/>
                                          </p:stCondLst>
                                        </p:cTn>
                                        <p:tgtEl>
                                          <p:spTgt spid="14"/>
                                        </p:tgtEl>
                                      </p:cBhvr>
                                      <p:to x="100000" y="95000"/>
                                    </p:animScale>
                                    <p:animScale>
                                      <p:cBhvr>
                                        <p:cTn id="110" dur="166" decel="50000">
                                          <p:stCondLst>
                                            <p:cond delay="1834"/>
                                          </p:stCondLst>
                                        </p:cTn>
                                        <p:tgtEl>
                                          <p:spTgt spid="14"/>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5"/>
                                        </p:tgtEl>
                                        <p:attrNameLst>
                                          <p:attrName>style.visibility</p:attrName>
                                        </p:attrNameLst>
                                      </p:cBhvr>
                                      <p:to>
                                        <p:strVal val="visible"/>
                                      </p:to>
                                    </p:set>
                                    <p:animEffect transition="in" filter="wipe(down)">
                                      <p:cBhvr>
                                        <p:cTn id="115" dur="580">
                                          <p:stCondLst>
                                            <p:cond delay="0"/>
                                          </p:stCondLst>
                                        </p:cTn>
                                        <p:tgtEl>
                                          <p:spTgt spid="15"/>
                                        </p:tgtEl>
                                      </p:cBhvr>
                                    </p:animEffect>
                                    <p:anim calcmode="lin" valueType="num">
                                      <p:cBhvr>
                                        <p:cTn id="11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21" dur="26">
                                          <p:stCondLst>
                                            <p:cond delay="650"/>
                                          </p:stCondLst>
                                        </p:cTn>
                                        <p:tgtEl>
                                          <p:spTgt spid="15"/>
                                        </p:tgtEl>
                                      </p:cBhvr>
                                      <p:to x="100000" y="60000"/>
                                    </p:animScale>
                                    <p:animScale>
                                      <p:cBhvr>
                                        <p:cTn id="122" dur="166" decel="50000">
                                          <p:stCondLst>
                                            <p:cond delay="676"/>
                                          </p:stCondLst>
                                        </p:cTn>
                                        <p:tgtEl>
                                          <p:spTgt spid="15"/>
                                        </p:tgtEl>
                                      </p:cBhvr>
                                      <p:to x="100000" y="100000"/>
                                    </p:animScale>
                                    <p:animScale>
                                      <p:cBhvr>
                                        <p:cTn id="123" dur="26">
                                          <p:stCondLst>
                                            <p:cond delay="1312"/>
                                          </p:stCondLst>
                                        </p:cTn>
                                        <p:tgtEl>
                                          <p:spTgt spid="15"/>
                                        </p:tgtEl>
                                      </p:cBhvr>
                                      <p:to x="100000" y="80000"/>
                                    </p:animScale>
                                    <p:animScale>
                                      <p:cBhvr>
                                        <p:cTn id="124" dur="166" decel="50000">
                                          <p:stCondLst>
                                            <p:cond delay="1338"/>
                                          </p:stCondLst>
                                        </p:cTn>
                                        <p:tgtEl>
                                          <p:spTgt spid="15"/>
                                        </p:tgtEl>
                                      </p:cBhvr>
                                      <p:to x="100000" y="100000"/>
                                    </p:animScale>
                                    <p:animScale>
                                      <p:cBhvr>
                                        <p:cTn id="125" dur="26">
                                          <p:stCondLst>
                                            <p:cond delay="1642"/>
                                          </p:stCondLst>
                                        </p:cTn>
                                        <p:tgtEl>
                                          <p:spTgt spid="15"/>
                                        </p:tgtEl>
                                      </p:cBhvr>
                                      <p:to x="100000" y="90000"/>
                                    </p:animScale>
                                    <p:animScale>
                                      <p:cBhvr>
                                        <p:cTn id="126" dur="166" decel="50000">
                                          <p:stCondLst>
                                            <p:cond delay="1668"/>
                                          </p:stCondLst>
                                        </p:cTn>
                                        <p:tgtEl>
                                          <p:spTgt spid="15"/>
                                        </p:tgtEl>
                                      </p:cBhvr>
                                      <p:to x="100000" y="100000"/>
                                    </p:animScale>
                                    <p:animScale>
                                      <p:cBhvr>
                                        <p:cTn id="127" dur="26">
                                          <p:stCondLst>
                                            <p:cond delay="1808"/>
                                          </p:stCondLst>
                                        </p:cTn>
                                        <p:tgtEl>
                                          <p:spTgt spid="15"/>
                                        </p:tgtEl>
                                      </p:cBhvr>
                                      <p:to x="100000" y="95000"/>
                                    </p:animScale>
                                    <p:animScale>
                                      <p:cBhvr>
                                        <p:cTn id="128" dur="166" decel="50000">
                                          <p:stCondLst>
                                            <p:cond delay="1834"/>
                                          </p:stCondLst>
                                        </p:cTn>
                                        <p:tgtEl>
                                          <p:spTgt spid="15"/>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6"/>
                                        </p:tgtEl>
                                        <p:attrNameLst>
                                          <p:attrName>style.visibility</p:attrName>
                                        </p:attrNameLst>
                                      </p:cBhvr>
                                      <p:to>
                                        <p:strVal val="visible"/>
                                      </p:to>
                                    </p:set>
                                    <p:animEffect transition="in" filter="wipe(down)">
                                      <p:cBhvr>
                                        <p:cTn id="133" dur="580">
                                          <p:stCondLst>
                                            <p:cond delay="0"/>
                                          </p:stCondLst>
                                        </p:cTn>
                                        <p:tgtEl>
                                          <p:spTgt spid="16"/>
                                        </p:tgtEl>
                                      </p:cBhvr>
                                    </p:animEffect>
                                    <p:anim calcmode="lin" valueType="num">
                                      <p:cBhvr>
                                        <p:cTn id="13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9" dur="26">
                                          <p:stCondLst>
                                            <p:cond delay="650"/>
                                          </p:stCondLst>
                                        </p:cTn>
                                        <p:tgtEl>
                                          <p:spTgt spid="16"/>
                                        </p:tgtEl>
                                      </p:cBhvr>
                                      <p:to x="100000" y="60000"/>
                                    </p:animScale>
                                    <p:animScale>
                                      <p:cBhvr>
                                        <p:cTn id="140" dur="166" decel="50000">
                                          <p:stCondLst>
                                            <p:cond delay="676"/>
                                          </p:stCondLst>
                                        </p:cTn>
                                        <p:tgtEl>
                                          <p:spTgt spid="16"/>
                                        </p:tgtEl>
                                      </p:cBhvr>
                                      <p:to x="100000" y="100000"/>
                                    </p:animScale>
                                    <p:animScale>
                                      <p:cBhvr>
                                        <p:cTn id="141" dur="26">
                                          <p:stCondLst>
                                            <p:cond delay="1312"/>
                                          </p:stCondLst>
                                        </p:cTn>
                                        <p:tgtEl>
                                          <p:spTgt spid="16"/>
                                        </p:tgtEl>
                                      </p:cBhvr>
                                      <p:to x="100000" y="80000"/>
                                    </p:animScale>
                                    <p:animScale>
                                      <p:cBhvr>
                                        <p:cTn id="142" dur="166" decel="50000">
                                          <p:stCondLst>
                                            <p:cond delay="1338"/>
                                          </p:stCondLst>
                                        </p:cTn>
                                        <p:tgtEl>
                                          <p:spTgt spid="16"/>
                                        </p:tgtEl>
                                      </p:cBhvr>
                                      <p:to x="100000" y="100000"/>
                                    </p:animScale>
                                    <p:animScale>
                                      <p:cBhvr>
                                        <p:cTn id="143" dur="26">
                                          <p:stCondLst>
                                            <p:cond delay="1642"/>
                                          </p:stCondLst>
                                        </p:cTn>
                                        <p:tgtEl>
                                          <p:spTgt spid="16"/>
                                        </p:tgtEl>
                                      </p:cBhvr>
                                      <p:to x="100000" y="90000"/>
                                    </p:animScale>
                                    <p:animScale>
                                      <p:cBhvr>
                                        <p:cTn id="144" dur="166" decel="50000">
                                          <p:stCondLst>
                                            <p:cond delay="1668"/>
                                          </p:stCondLst>
                                        </p:cTn>
                                        <p:tgtEl>
                                          <p:spTgt spid="16"/>
                                        </p:tgtEl>
                                      </p:cBhvr>
                                      <p:to x="100000" y="100000"/>
                                    </p:animScale>
                                    <p:animScale>
                                      <p:cBhvr>
                                        <p:cTn id="145" dur="26">
                                          <p:stCondLst>
                                            <p:cond delay="1808"/>
                                          </p:stCondLst>
                                        </p:cTn>
                                        <p:tgtEl>
                                          <p:spTgt spid="16"/>
                                        </p:tgtEl>
                                      </p:cBhvr>
                                      <p:to x="100000" y="95000"/>
                                    </p:animScale>
                                    <p:animScale>
                                      <p:cBhvr>
                                        <p:cTn id="146" dur="166" decel="50000">
                                          <p:stCondLst>
                                            <p:cond delay="1834"/>
                                          </p:stCondLst>
                                        </p:cTn>
                                        <p:tgtEl>
                                          <p:spTgt spid="16"/>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7"/>
                                        </p:tgtEl>
                                        <p:attrNameLst>
                                          <p:attrName>style.visibility</p:attrName>
                                        </p:attrNameLst>
                                      </p:cBhvr>
                                      <p:to>
                                        <p:strVal val="visible"/>
                                      </p:to>
                                    </p:set>
                                    <p:animEffect transition="in" filter="wipe(down)">
                                      <p:cBhvr>
                                        <p:cTn id="151" dur="580">
                                          <p:stCondLst>
                                            <p:cond delay="0"/>
                                          </p:stCondLst>
                                        </p:cTn>
                                        <p:tgtEl>
                                          <p:spTgt spid="17"/>
                                        </p:tgtEl>
                                      </p:cBhvr>
                                    </p:animEffect>
                                    <p:anim calcmode="lin" valueType="num">
                                      <p:cBhvr>
                                        <p:cTn id="15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57" dur="26">
                                          <p:stCondLst>
                                            <p:cond delay="650"/>
                                          </p:stCondLst>
                                        </p:cTn>
                                        <p:tgtEl>
                                          <p:spTgt spid="17"/>
                                        </p:tgtEl>
                                      </p:cBhvr>
                                      <p:to x="100000" y="60000"/>
                                    </p:animScale>
                                    <p:animScale>
                                      <p:cBhvr>
                                        <p:cTn id="158" dur="166" decel="50000">
                                          <p:stCondLst>
                                            <p:cond delay="676"/>
                                          </p:stCondLst>
                                        </p:cTn>
                                        <p:tgtEl>
                                          <p:spTgt spid="17"/>
                                        </p:tgtEl>
                                      </p:cBhvr>
                                      <p:to x="100000" y="100000"/>
                                    </p:animScale>
                                    <p:animScale>
                                      <p:cBhvr>
                                        <p:cTn id="159" dur="26">
                                          <p:stCondLst>
                                            <p:cond delay="1312"/>
                                          </p:stCondLst>
                                        </p:cTn>
                                        <p:tgtEl>
                                          <p:spTgt spid="17"/>
                                        </p:tgtEl>
                                      </p:cBhvr>
                                      <p:to x="100000" y="80000"/>
                                    </p:animScale>
                                    <p:animScale>
                                      <p:cBhvr>
                                        <p:cTn id="160" dur="166" decel="50000">
                                          <p:stCondLst>
                                            <p:cond delay="1338"/>
                                          </p:stCondLst>
                                        </p:cTn>
                                        <p:tgtEl>
                                          <p:spTgt spid="17"/>
                                        </p:tgtEl>
                                      </p:cBhvr>
                                      <p:to x="100000" y="100000"/>
                                    </p:animScale>
                                    <p:animScale>
                                      <p:cBhvr>
                                        <p:cTn id="161" dur="26">
                                          <p:stCondLst>
                                            <p:cond delay="1642"/>
                                          </p:stCondLst>
                                        </p:cTn>
                                        <p:tgtEl>
                                          <p:spTgt spid="17"/>
                                        </p:tgtEl>
                                      </p:cBhvr>
                                      <p:to x="100000" y="90000"/>
                                    </p:animScale>
                                    <p:animScale>
                                      <p:cBhvr>
                                        <p:cTn id="162" dur="166" decel="50000">
                                          <p:stCondLst>
                                            <p:cond delay="1668"/>
                                          </p:stCondLst>
                                        </p:cTn>
                                        <p:tgtEl>
                                          <p:spTgt spid="17"/>
                                        </p:tgtEl>
                                      </p:cBhvr>
                                      <p:to x="100000" y="100000"/>
                                    </p:animScale>
                                    <p:animScale>
                                      <p:cBhvr>
                                        <p:cTn id="163" dur="26">
                                          <p:stCondLst>
                                            <p:cond delay="1808"/>
                                          </p:stCondLst>
                                        </p:cTn>
                                        <p:tgtEl>
                                          <p:spTgt spid="17"/>
                                        </p:tgtEl>
                                      </p:cBhvr>
                                      <p:to x="100000" y="95000"/>
                                    </p:animScale>
                                    <p:animScale>
                                      <p:cBhvr>
                                        <p:cTn id="164" dur="166" decel="50000">
                                          <p:stCondLst>
                                            <p:cond delay="1834"/>
                                          </p:stCondLst>
                                        </p:cTn>
                                        <p:tgtEl>
                                          <p:spTgt spid="17"/>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wipe(down)">
                                      <p:cBhvr>
                                        <p:cTn id="169" dur="580">
                                          <p:stCondLst>
                                            <p:cond delay="0"/>
                                          </p:stCondLst>
                                        </p:cTn>
                                        <p:tgtEl>
                                          <p:spTgt spid="18"/>
                                        </p:tgtEl>
                                      </p:cBhvr>
                                    </p:animEffect>
                                    <p:anim calcmode="lin" valueType="num">
                                      <p:cBhvr>
                                        <p:cTn id="17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75" dur="26">
                                          <p:stCondLst>
                                            <p:cond delay="650"/>
                                          </p:stCondLst>
                                        </p:cTn>
                                        <p:tgtEl>
                                          <p:spTgt spid="18"/>
                                        </p:tgtEl>
                                      </p:cBhvr>
                                      <p:to x="100000" y="60000"/>
                                    </p:animScale>
                                    <p:animScale>
                                      <p:cBhvr>
                                        <p:cTn id="176" dur="166" decel="50000">
                                          <p:stCondLst>
                                            <p:cond delay="676"/>
                                          </p:stCondLst>
                                        </p:cTn>
                                        <p:tgtEl>
                                          <p:spTgt spid="18"/>
                                        </p:tgtEl>
                                      </p:cBhvr>
                                      <p:to x="100000" y="100000"/>
                                    </p:animScale>
                                    <p:animScale>
                                      <p:cBhvr>
                                        <p:cTn id="177" dur="26">
                                          <p:stCondLst>
                                            <p:cond delay="1312"/>
                                          </p:stCondLst>
                                        </p:cTn>
                                        <p:tgtEl>
                                          <p:spTgt spid="18"/>
                                        </p:tgtEl>
                                      </p:cBhvr>
                                      <p:to x="100000" y="80000"/>
                                    </p:animScale>
                                    <p:animScale>
                                      <p:cBhvr>
                                        <p:cTn id="178" dur="166" decel="50000">
                                          <p:stCondLst>
                                            <p:cond delay="1338"/>
                                          </p:stCondLst>
                                        </p:cTn>
                                        <p:tgtEl>
                                          <p:spTgt spid="18"/>
                                        </p:tgtEl>
                                      </p:cBhvr>
                                      <p:to x="100000" y="100000"/>
                                    </p:animScale>
                                    <p:animScale>
                                      <p:cBhvr>
                                        <p:cTn id="179" dur="26">
                                          <p:stCondLst>
                                            <p:cond delay="1642"/>
                                          </p:stCondLst>
                                        </p:cTn>
                                        <p:tgtEl>
                                          <p:spTgt spid="18"/>
                                        </p:tgtEl>
                                      </p:cBhvr>
                                      <p:to x="100000" y="90000"/>
                                    </p:animScale>
                                    <p:animScale>
                                      <p:cBhvr>
                                        <p:cTn id="180" dur="166" decel="50000">
                                          <p:stCondLst>
                                            <p:cond delay="1668"/>
                                          </p:stCondLst>
                                        </p:cTn>
                                        <p:tgtEl>
                                          <p:spTgt spid="18"/>
                                        </p:tgtEl>
                                      </p:cBhvr>
                                      <p:to x="100000" y="100000"/>
                                    </p:animScale>
                                    <p:animScale>
                                      <p:cBhvr>
                                        <p:cTn id="181" dur="26">
                                          <p:stCondLst>
                                            <p:cond delay="1808"/>
                                          </p:stCondLst>
                                        </p:cTn>
                                        <p:tgtEl>
                                          <p:spTgt spid="18"/>
                                        </p:tgtEl>
                                      </p:cBhvr>
                                      <p:to x="100000" y="95000"/>
                                    </p:animScale>
                                    <p:animScale>
                                      <p:cBhvr>
                                        <p:cTn id="182" dur="166" decel="50000">
                                          <p:stCondLst>
                                            <p:cond delay="1834"/>
                                          </p:stCondLst>
                                        </p:cTn>
                                        <p:tgtEl>
                                          <p:spTgt spid="18"/>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19"/>
                                        </p:tgtEl>
                                        <p:attrNameLst>
                                          <p:attrName>style.visibility</p:attrName>
                                        </p:attrNameLst>
                                      </p:cBhvr>
                                      <p:to>
                                        <p:strVal val="visible"/>
                                      </p:to>
                                    </p:set>
                                    <p:animEffect transition="in" filter="wipe(down)">
                                      <p:cBhvr>
                                        <p:cTn id="187" dur="580">
                                          <p:stCondLst>
                                            <p:cond delay="0"/>
                                          </p:stCondLst>
                                        </p:cTn>
                                        <p:tgtEl>
                                          <p:spTgt spid="19"/>
                                        </p:tgtEl>
                                      </p:cBhvr>
                                    </p:animEffect>
                                    <p:anim calcmode="lin" valueType="num">
                                      <p:cBhvr>
                                        <p:cTn id="18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93" dur="26">
                                          <p:stCondLst>
                                            <p:cond delay="650"/>
                                          </p:stCondLst>
                                        </p:cTn>
                                        <p:tgtEl>
                                          <p:spTgt spid="19"/>
                                        </p:tgtEl>
                                      </p:cBhvr>
                                      <p:to x="100000" y="60000"/>
                                    </p:animScale>
                                    <p:animScale>
                                      <p:cBhvr>
                                        <p:cTn id="194" dur="166" decel="50000">
                                          <p:stCondLst>
                                            <p:cond delay="676"/>
                                          </p:stCondLst>
                                        </p:cTn>
                                        <p:tgtEl>
                                          <p:spTgt spid="19"/>
                                        </p:tgtEl>
                                      </p:cBhvr>
                                      <p:to x="100000" y="100000"/>
                                    </p:animScale>
                                    <p:animScale>
                                      <p:cBhvr>
                                        <p:cTn id="195" dur="26">
                                          <p:stCondLst>
                                            <p:cond delay="1312"/>
                                          </p:stCondLst>
                                        </p:cTn>
                                        <p:tgtEl>
                                          <p:spTgt spid="19"/>
                                        </p:tgtEl>
                                      </p:cBhvr>
                                      <p:to x="100000" y="80000"/>
                                    </p:animScale>
                                    <p:animScale>
                                      <p:cBhvr>
                                        <p:cTn id="196" dur="166" decel="50000">
                                          <p:stCondLst>
                                            <p:cond delay="1338"/>
                                          </p:stCondLst>
                                        </p:cTn>
                                        <p:tgtEl>
                                          <p:spTgt spid="19"/>
                                        </p:tgtEl>
                                      </p:cBhvr>
                                      <p:to x="100000" y="100000"/>
                                    </p:animScale>
                                    <p:animScale>
                                      <p:cBhvr>
                                        <p:cTn id="197" dur="26">
                                          <p:stCondLst>
                                            <p:cond delay="1642"/>
                                          </p:stCondLst>
                                        </p:cTn>
                                        <p:tgtEl>
                                          <p:spTgt spid="19"/>
                                        </p:tgtEl>
                                      </p:cBhvr>
                                      <p:to x="100000" y="90000"/>
                                    </p:animScale>
                                    <p:animScale>
                                      <p:cBhvr>
                                        <p:cTn id="198" dur="166" decel="50000">
                                          <p:stCondLst>
                                            <p:cond delay="1668"/>
                                          </p:stCondLst>
                                        </p:cTn>
                                        <p:tgtEl>
                                          <p:spTgt spid="19"/>
                                        </p:tgtEl>
                                      </p:cBhvr>
                                      <p:to x="100000" y="100000"/>
                                    </p:animScale>
                                    <p:animScale>
                                      <p:cBhvr>
                                        <p:cTn id="199" dur="26">
                                          <p:stCondLst>
                                            <p:cond delay="1808"/>
                                          </p:stCondLst>
                                        </p:cTn>
                                        <p:tgtEl>
                                          <p:spTgt spid="19"/>
                                        </p:tgtEl>
                                      </p:cBhvr>
                                      <p:to x="100000" y="95000"/>
                                    </p:animScale>
                                    <p:animScale>
                                      <p:cBhvr>
                                        <p:cTn id="200" dur="166" decel="50000">
                                          <p:stCondLst>
                                            <p:cond delay="1834"/>
                                          </p:stCondLst>
                                        </p:cTn>
                                        <p:tgtEl>
                                          <p:spTgt spid="19"/>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20"/>
                                        </p:tgtEl>
                                        <p:attrNameLst>
                                          <p:attrName>style.visibility</p:attrName>
                                        </p:attrNameLst>
                                      </p:cBhvr>
                                      <p:to>
                                        <p:strVal val="visible"/>
                                      </p:to>
                                    </p:set>
                                    <p:animEffect transition="in" filter="wipe(down)">
                                      <p:cBhvr>
                                        <p:cTn id="205" dur="580">
                                          <p:stCondLst>
                                            <p:cond delay="0"/>
                                          </p:stCondLst>
                                        </p:cTn>
                                        <p:tgtEl>
                                          <p:spTgt spid="20"/>
                                        </p:tgtEl>
                                      </p:cBhvr>
                                    </p:animEffect>
                                    <p:anim calcmode="lin" valueType="num">
                                      <p:cBhvr>
                                        <p:cTn id="20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11" dur="26">
                                          <p:stCondLst>
                                            <p:cond delay="650"/>
                                          </p:stCondLst>
                                        </p:cTn>
                                        <p:tgtEl>
                                          <p:spTgt spid="20"/>
                                        </p:tgtEl>
                                      </p:cBhvr>
                                      <p:to x="100000" y="60000"/>
                                    </p:animScale>
                                    <p:animScale>
                                      <p:cBhvr>
                                        <p:cTn id="212" dur="166" decel="50000">
                                          <p:stCondLst>
                                            <p:cond delay="676"/>
                                          </p:stCondLst>
                                        </p:cTn>
                                        <p:tgtEl>
                                          <p:spTgt spid="20"/>
                                        </p:tgtEl>
                                      </p:cBhvr>
                                      <p:to x="100000" y="100000"/>
                                    </p:animScale>
                                    <p:animScale>
                                      <p:cBhvr>
                                        <p:cTn id="213" dur="26">
                                          <p:stCondLst>
                                            <p:cond delay="1312"/>
                                          </p:stCondLst>
                                        </p:cTn>
                                        <p:tgtEl>
                                          <p:spTgt spid="20"/>
                                        </p:tgtEl>
                                      </p:cBhvr>
                                      <p:to x="100000" y="80000"/>
                                    </p:animScale>
                                    <p:animScale>
                                      <p:cBhvr>
                                        <p:cTn id="214" dur="166" decel="50000">
                                          <p:stCondLst>
                                            <p:cond delay="1338"/>
                                          </p:stCondLst>
                                        </p:cTn>
                                        <p:tgtEl>
                                          <p:spTgt spid="20"/>
                                        </p:tgtEl>
                                      </p:cBhvr>
                                      <p:to x="100000" y="100000"/>
                                    </p:animScale>
                                    <p:animScale>
                                      <p:cBhvr>
                                        <p:cTn id="215" dur="26">
                                          <p:stCondLst>
                                            <p:cond delay="1642"/>
                                          </p:stCondLst>
                                        </p:cTn>
                                        <p:tgtEl>
                                          <p:spTgt spid="20"/>
                                        </p:tgtEl>
                                      </p:cBhvr>
                                      <p:to x="100000" y="90000"/>
                                    </p:animScale>
                                    <p:animScale>
                                      <p:cBhvr>
                                        <p:cTn id="216" dur="166" decel="50000">
                                          <p:stCondLst>
                                            <p:cond delay="1668"/>
                                          </p:stCondLst>
                                        </p:cTn>
                                        <p:tgtEl>
                                          <p:spTgt spid="20"/>
                                        </p:tgtEl>
                                      </p:cBhvr>
                                      <p:to x="100000" y="100000"/>
                                    </p:animScale>
                                    <p:animScale>
                                      <p:cBhvr>
                                        <p:cTn id="217" dur="26">
                                          <p:stCondLst>
                                            <p:cond delay="1808"/>
                                          </p:stCondLst>
                                        </p:cTn>
                                        <p:tgtEl>
                                          <p:spTgt spid="20"/>
                                        </p:tgtEl>
                                      </p:cBhvr>
                                      <p:to x="100000" y="95000"/>
                                    </p:animScale>
                                    <p:animScale>
                                      <p:cBhvr>
                                        <p:cTn id="218" dur="166" decel="50000">
                                          <p:stCondLst>
                                            <p:cond delay="1834"/>
                                          </p:stCondLst>
                                        </p:cTn>
                                        <p:tgtEl>
                                          <p:spTgt spid="20"/>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21"/>
                                        </p:tgtEl>
                                        <p:attrNameLst>
                                          <p:attrName>style.visibility</p:attrName>
                                        </p:attrNameLst>
                                      </p:cBhvr>
                                      <p:to>
                                        <p:strVal val="visible"/>
                                      </p:to>
                                    </p:set>
                                    <p:animEffect transition="in" filter="wipe(down)">
                                      <p:cBhvr>
                                        <p:cTn id="223" dur="580">
                                          <p:stCondLst>
                                            <p:cond delay="0"/>
                                          </p:stCondLst>
                                        </p:cTn>
                                        <p:tgtEl>
                                          <p:spTgt spid="21"/>
                                        </p:tgtEl>
                                      </p:cBhvr>
                                    </p:animEffect>
                                    <p:anim calcmode="lin" valueType="num">
                                      <p:cBhvr>
                                        <p:cTn id="2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29" dur="26">
                                          <p:stCondLst>
                                            <p:cond delay="650"/>
                                          </p:stCondLst>
                                        </p:cTn>
                                        <p:tgtEl>
                                          <p:spTgt spid="21"/>
                                        </p:tgtEl>
                                      </p:cBhvr>
                                      <p:to x="100000" y="60000"/>
                                    </p:animScale>
                                    <p:animScale>
                                      <p:cBhvr>
                                        <p:cTn id="230" dur="166" decel="50000">
                                          <p:stCondLst>
                                            <p:cond delay="676"/>
                                          </p:stCondLst>
                                        </p:cTn>
                                        <p:tgtEl>
                                          <p:spTgt spid="21"/>
                                        </p:tgtEl>
                                      </p:cBhvr>
                                      <p:to x="100000" y="100000"/>
                                    </p:animScale>
                                    <p:animScale>
                                      <p:cBhvr>
                                        <p:cTn id="231" dur="26">
                                          <p:stCondLst>
                                            <p:cond delay="1312"/>
                                          </p:stCondLst>
                                        </p:cTn>
                                        <p:tgtEl>
                                          <p:spTgt spid="21"/>
                                        </p:tgtEl>
                                      </p:cBhvr>
                                      <p:to x="100000" y="80000"/>
                                    </p:animScale>
                                    <p:animScale>
                                      <p:cBhvr>
                                        <p:cTn id="232" dur="166" decel="50000">
                                          <p:stCondLst>
                                            <p:cond delay="1338"/>
                                          </p:stCondLst>
                                        </p:cTn>
                                        <p:tgtEl>
                                          <p:spTgt spid="21"/>
                                        </p:tgtEl>
                                      </p:cBhvr>
                                      <p:to x="100000" y="100000"/>
                                    </p:animScale>
                                    <p:animScale>
                                      <p:cBhvr>
                                        <p:cTn id="233" dur="26">
                                          <p:stCondLst>
                                            <p:cond delay="1642"/>
                                          </p:stCondLst>
                                        </p:cTn>
                                        <p:tgtEl>
                                          <p:spTgt spid="21"/>
                                        </p:tgtEl>
                                      </p:cBhvr>
                                      <p:to x="100000" y="90000"/>
                                    </p:animScale>
                                    <p:animScale>
                                      <p:cBhvr>
                                        <p:cTn id="234" dur="166" decel="50000">
                                          <p:stCondLst>
                                            <p:cond delay="1668"/>
                                          </p:stCondLst>
                                        </p:cTn>
                                        <p:tgtEl>
                                          <p:spTgt spid="21"/>
                                        </p:tgtEl>
                                      </p:cBhvr>
                                      <p:to x="100000" y="100000"/>
                                    </p:animScale>
                                    <p:animScale>
                                      <p:cBhvr>
                                        <p:cTn id="235" dur="26">
                                          <p:stCondLst>
                                            <p:cond delay="1808"/>
                                          </p:stCondLst>
                                        </p:cTn>
                                        <p:tgtEl>
                                          <p:spTgt spid="21"/>
                                        </p:tgtEl>
                                      </p:cBhvr>
                                      <p:to x="100000" y="95000"/>
                                    </p:animScale>
                                    <p:animScale>
                                      <p:cBhvr>
                                        <p:cTn id="236" dur="166" decel="50000">
                                          <p:stCondLst>
                                            <p:cond delay="1834"/>
                                          </p:stCondLst>
                                        </p:cTn>
                                        <p:tgtEl>
                                          <p:spTgt spid="21"/>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22"/>
                                        </p:tgtEl>
                                        <p:attrNameLst>
                                          <p:attrName>style.visibility</p:attrName>
                                        </p:attrNameLst>
                                      </p:cBhvr>
                                      <p:to>
                                        <p:strVal val="visible"/>
                                      </p:to>
                                    </p:set>
                                    <p:animEffect transition="in" filter="wipe(down)">
                                      <p:cBhvr>
                                        <p:cTn id="241" dur="580">
                                          <p:stCondLst>
                                            <p:cond delay="0"/>
                                          </p:stCondLst>
                                        </p:cTn>
                                        <p:tgtEl>
                                          <p:spTgt spid="22"/>
                                        </p:tgtEl>
                                      </p:cBhvr>
                                    </p:animEffect>
                                    <p:anim calcmode="lin" valueType="num">
                                      <p:cBhvr>
                                        <p:cTn id="24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47" dur="26">
                                          <p:stCondLst>
                                            <p:cond delay="650"/>
                                          </p:stCondLst>
                                        </p:cTn>
                                        <p:tgtEl>
                                          <p:spTgt spid="22"/>
                                        </p:tgtEl>
                                      </p:cBhvr>
                                      <p:to x="100000" y="60000"/>
                                    </p:animScale>
                                    <p:animScale>
                                      <p:cBhvr>
                                        <p:cTn id="248" dur="166" decel="50000">
                                          <p:stCondLst>
                                            <p:cond delay="676"/>
                                          </p:stCondLst>
                                        </p:cTn>
                                        <p:tgtEl>
                                          <p:spTgt spid="22"/>
                                        </p:tgtEl>
                                      </p:cBhvr>
                                      <p:to x="100000" y="100000"/>
                                    </p:animScale>
                                    <p:animScale>
                                      <p:cBhvr>
                                        <p:cTn id="249" dur="26">
                                          <p:stCondLst>
                                            <p:cond delay="1312"/>
                                          </p:stCondLst>
                                        </p:cTn>
                                        <p:tgtEl>
                                          <p:spTgt spid="22"/>
                                        </p:tgtEl>
                                      </p:cBhvr>
                                      <p:to x="100000" y="80000"/>
                                    </p:animScale>
                                    <p:animScale>
                                      <p:cBhvr>
                                        <p:cTn id="250" dur="166" decel="50000">
                                          <p:stCondLst>
                                            <p:cond delay="1338"/>
                                          </p:stCondLst>
                                        </p:cTn>
                                        <p:tgtEl>
                                          <p:spTgt spid="22"/>
                                        </p:tgtEl>
                                      </p:cBhvr>
                                      <p:to x="100000" y="100000"/>
                                    </p:animScale>
                                    <p:animScale>
                                      <p:cBhvr>
                                        <p:cTn id="251" dur="26">
                                          <p:stCondLst>
                                            <p:cond delay="1642"/>
                                          </p:stCondLst>
                                        </p:cTn>
                                        <p:tgtEl>
                                          <p:spTgt spid="22"/>
                                        </p:tgtEl>
                                      </p:cBhvr>
                                      <p:to x="100000" y="90000"/>
                                    </p:animScale>
                                    <p:animScale>
                                      <p:cBhvr>
                                        <p:cTn id="252" dur="166" decel="50000">
                                          <p:stCondLst>
                                            <p:cond delay="1668"/>
                                          </p:stCondLst>
                                        </p:cTn>
                                        <p:tgtEl>
                                          <p:spTgt spid="22"/>
                                        </p:tgtEl>
                                      </p:cBhvr>
                                      <p:to x="100000" y="100000"/>
                                    </p:animScale>
                                    <p:animScale>
                                      <p:cBhvr>
                                        <p:cTn id="253" dur="26">
                                          <p:stCondLst>
                                            <p:cond delay="1808"/>
                                          </p:stCondLst>
                                        </p:cTn>
                                        <p:tgtEl>
                                          <p:spTgt spid="22"/>
                                        </p:tgtEl>
                                      </p:cBhvr>
                                      <p:to x="100000" y="95000"/>
                                    </p:animScale>
                                    <p:animScale>
                                      <p:cBhvr>
                                        <p:cTn id="254" dur="166" decel="50000">
                                          <p:stCondLst>
                                            <p:cond delay="1834"/>
                                          </p:stCondLst>
                                        </p:cTn>
                                        <p:tgtEl>
                                          <p:spTgt spid="22"/>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23"/>
                                        </p:tgtEl>
                                        <p:attrNameLst>
                                          <p:attrName>style.visibility</p:attrName>
                                        </p:attrNameLst>
                                      </p:cBhvr>
                                      <p:to>
                                        <p:strVal val="visible"/>
                                      </p:to>
                                    </p:set>
                                    <p:animEffect transition="in" filter="wipe(down)">
                                      <p:cBhvr>
                                        <p:cTn id="259" dur="580">
                                          <p:stCondLst>
                                            <p:cond delay="0"/>
                                          </p:stCondLst>
                                        </p:cTn>
                                        <p:tgtEl>
                                          <p:spTgt spid="23"/>
                                        </p:tgtEl>
                                      </p:cBhvr>
                                    </p:animEffect>
                                    <p:anim calcmode="lin" valueType="num">
                                      <p:cBhvr>
                                        <p:cTn id="26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265" dur="26">
                                          <p:stCondLst>
                                            <p:cond delay="650"/>
                                          </p:stCondLst>
                                        </p:cTn>
                                        <p:tgtEl>
                                          <p:spTgt spid="23"/>
                                        </p:tgtEl>
                                      </p:cBhvr>
                                      <p:to x="100000" y="60000"/>
                                    </p:animScale>
                                    <p:animScale>
                                      <p:cBhvr>
                                        <p:cTn id="266" dur="166" decel="50000">
                                          <p:stCondLst>
                                            <p:cond delay="676"/>
                                          </p:stCondLst>
                                        </p:cTn>
                                        <p:tgtEl>
                                          <p:spTgt spid="23"/>
                                        </p:tgtEl>
                                      </p:cBhvr>
                                      <p:to x="100000" y="100000"/>
                                    </p:animScale>
                                    <p:animScale>
                                      <p:cBhvr>
                                        <p:cTn id="267" dur="26">
                                          <p:stCondLst>
                                            <p:cond delay="1312"/>
                                          </p:stCondLst>
                                        </p:cTn>
                                        <p:tgtEl>
                                          <p:spTgt spid="23"/>
                                        </p:tgtEl>
                                      </p:cBhvr>
                                      <p:to x="100000" y="80000"/>
                                    </p:animScale>
                                    <p:animScale>
                                      <p:cBhvr>
                                        <p:cTn id="268" dur="166" decel="50000">
                                          <p:stCondLst>
                                            <p:cond delay="1338"/>
                                          </p:stCondLst>
                                        </p:cTn>
                                        <p:tgtEl>
                                          <p:spTgt spid="23"/>
                                        </p:tgtEl>
                                      </p:cBhvr>
                                      <p:to x="100000" y="100000"/>
                                    </p:animScale>
                                    <p:animScale>
                                      <p:cBhvr>
                                        <p:cTn id="269" dur="26">
                                          <p:stCondLst>
                                            <p:cond delay="1642"/>
                                          </p:stCondLst>
                                        </p:cTn>
                                        <p:tgtEl>
                                          <p:spTgt spid="23"/>
                                        </p:tgtEl>
                                      </p:cBhvr>
                                      <p:to x="100000" y="90000"/>
                                    </p:animScale>
                                    <p:animScale>
                                      <p:cBhvr>
                                        <p:cTn id="270" dur="166" decel="50000">
                                          <p:stCondLst>
                                            <p:cond delay="1668"/>
                                          </p:stCondLst>
                                        </p:cTn>
                                        <p:tgtEl>
                                          <p:spTgt spid="23"/>
                                        </p:tgtEl>
                                      </p:cBhvr>
                                      <p:to x="100000" y="100000"/>
                                    </p:animScale>
                                    <p:animScale>
                                      <p:cBhvr>
                                        <p:cTn id="271" dur="26">
                                          <p:stCondLst>
                                            <p:cond delay="1808"/>
                                          </p:stCondLst>
                                        </p:cTn>
                                        <p:tgtEl>
                                          <p:spTgt spid="23"/>
                                        </p:tgtEl>
                                      </p:cBhvr>
                                      <p:to x="100000" y="95000"/>
                                    </p:animScale>
                                    <p:animScale>
                                      <p:cBhvr>
                                        <p:cTn id="272" dur="166" decel="50000">
                                          <p:stCondLst>
                                            <p:cond delay="1834"/>
                                          </p:stCondLst>
                                        </p:cTn>
                                        <p:tgtEl>
                                          <p:spTgt spid="23"/>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8"/>
                                        </p:tgtEl>
                                        <p:attrNameLst>
                                          <p:attrName>style.visibility</p:attrName>
                                        </p:attrNameLst>
                                      </p:cBhvr>
                                      <p:to>
                                        <p:strVal val="visible"/>
                                      </p:to>
                                    </p:set>
                                    <p:animEffect transition="in" filter="wipe(down)">
                                      <p:cBhvr>
                                        <p:cTn id="277" dur="580">
                                          <p:stCondLst>
                                            <p:cond delay="0"/>
                                          </p:stCondLst>
                                        </p:cTn>
                                        <p:tgtEl>
                                          <p:spTgt spid="8"/>
                                        </p:tgtEl>
                                      </p:cBhvr>
                                    </p:animEffect>
                                    <p:anim calcmode="lin" valueType="num">
                                      <p:cBhvr>
                                        <p:cTn id="27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8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83" dur="26">
                                          <p:stCondLst>
                                            <p:cond delay="650"/>
                                          </p:stCondLst>
                                        </p:cTn>
                                        <p:tgtEl>
                                          <p:spTgt spid="8"/>
                                        </p:tgtEl>
                                      </p:cBhvr>
                                      <p:to x="100000" y="60000"/>
                                    </p:animScale>
                                    <p:animScale>
                                      <p:cBhvr>
                                        <p:cTn id="284" dur="166" decel="50000">
                                          <p:stCondLst>
                                            <p:cond delay="676"/>
                                          </p:stCondLst>
                                        </p:cTn>
                                        <p:tgtEl>
                                          <p:spTgt spid="8"/>
                                        </p:tgtEl>
                                      </p:cBhvr>
                                      <p:to x="100000" y="100000"/>
                                    </p:animScale>
                                    <p:animScale>
                                      <p:cBhvr>
                                        <p:cTn id="285" dur="26">
                                          <p:stCondLst>
                                            <p:cond delay="1312"/>
                                          </p:stCondLst>
                                        </p:cTn>
                                        <p:tgtEl>
                                          <p:spTgt spid="8"/>
                                        </p:tgtEl>
                                      </p:cBhvr>
                                      <p:to x="100000" y="80000"/>
                                    </p:animScale>
                                    <p:animScale>
                                      <p:cBhvr>
                                        <p:cTn id="286" dur="166" decel="50000">
                                          <p:stCondLst>
                                            <p:cond delay="1338"/>
                                          </p:stCondLst>
                                        </p:cTn>
                                        <p:tgtEl>
                                          <p:spTgt spid="8"/>
                                        </p:tgtEl>
                                      </p:cBhvr>
                                      <p:to x="100000" y="100000"/>
                                    </p:animScale>
                                    <p:animScale>
                                      <p:cBhvr>
                                        <p:cTn id="287" dur="26">
                                          <p:stCondLst>
                                            <p:cond delay="1642"/>
                                          </p:stCondLst>
                                        </p:cTn>
                                        <p:tgtEl>
                                          <p:spTgt spid="8"/>
                                        </p:tgtEl>
                                      </p:cBhvr>
                                      <p:to x="100000" y="90000"/>
                                    </p:animScale>
                                    <p:animScale>
                                      <p:cBhvr>
                                        <p:cTn id="288" dur="166" decel="50000">
                                          <p:stCondLst>
                                            <p:cond delay="1668"/>
                                          </p:stCondLst>
                                        </p:cTn>
                                        <p:tgtEl>
                                          <p:spTgt spid="8"/>
                                        </p:tgtEl>
                                      </p:cBhvr>
                                      <p:to x="100000" y="100000"/>
                                    </p:animScale>
                                    <p:animScale>
                                      <p:cBhvr>
                                        <p:cTn id="289" dur="26">
                                          <p:stCondLst>
                                            <p:cond delay="1808"/>
                                          </p:stCondLst>
                                        </p:cTn>
                                        <p:tgtEl>
                                          <p:spTgt spid="8"/>
                                        </p:tgtEl>
                                      </p:cBhvr>
                                      <p:to x="100000" y="95000"/>
                                    </p:animScale>
                                    <p:animScale>
                                      <p:cBhvr>
                                        <p:cTn id="29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471B0A-A91B-4DB6-A8C6-454FF5A44D20}"/>
              </a:ext>
            </a:extLst>
          </p:cNvPr>
          <p:cNvSpPr txBox="1"/>
          <p:nvPr/>
        </p:nvSpPr>
        <p:spPr>
          <a:xfrm>
            <a:off x="1983545" y="436098"/>
            <a:ext cx="8257735" cy="707886"/>
          </a:xfrm>
          <a:prstGeom prst="rect">
            <a:avLst/>
          </a:prstGeom>
          <a:noFill/>
        </p:spPr>
        <p:txBody>
          <a:bodyPr wrap="square" rtlCol="0">
            <a:spAutoFit/>
          </a:bodyPr>
          <a:lstStyle/>
          <a:p>
            <a:r>
              <a:rPr lang="en-US"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TEACHER’S  INFORMATION:</a:t>
            </a:r>
          </a:p>
        </p:txBody>
      </p:sp>
      <p:sp>
        <p:nvSpPr>
          <p:cNvPr id="5" name="Rectangle: Rounded Corners 4">
            <a:extLst>
              <a:ext uri="{FF2B5EF4-FFF2-40B4-BE49-F238E27FC236}">
                <a16:creationId xmlns:a16="http://schemas.microsoft.com/office/drawing/2014/main" id="{073D2C0D-C29C-4C12-B0F9-EE5B86F07BD6}"/>
              </a:ext>
            </a:extLst>
          </p:cNvPr>
          <p:cNvSpPr/>
          <p:nvPr/>
        </p:nvSpPr>
        <p:spPr>
          <a:xfrm>
            <a:off x="0" y="1519311"/>
            <a:ext cx="12192000" cy="51628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6BA89FD-3DD5-446A-8D6B-BED210F6DD3D}"/>
              </a:ext>
            </a:extLst>
          </p:cNvPr>
          <p:cNvGrpSpPr/>
          <p:nvPr/>
        </p:nvGrpSpPr>
        <p:grpSpPr>
          <a:xfrm>
            <a:off x="1275967" y="1645920"/>
            <a:ext cx="10115931" cy="4959434"/>
            <a:chOff x="625105" y="1000582"/>
            <a:chExt cx="10972800" cy="5235295"/>
          </a:xfrm>
        </p:grpSpPr>
        <p:pic>
          <p:nvPicPr>
            <p:cNvPr id="7" name="Picture 2" descr="vintage golden frames - 23211255">
              <a:extLst>
                <a:ext uri="{FF2B5EF4-FFF2-40B4-BE49-F238E27FC236}">
                  <a16:creationId xmlns:a16="http://schemas.microsoft.com/office/drawing/2014/main" id="{10388EDD-C38A-4D59-A9E3-79FD35375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05" y="1000582"/>
              <a:ext cx="10972800" cy="523529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763D7AE-5B2B-4E5B-99F9-DC89C1EEB319}"/>
                </a:ext>
              </a:extLst>
            </p:cNvPr>
            <p:cNvSpPr/>
            <p:nvPr/>
          </p:nvSpPr>
          <p:spPr>
            <a:xfrm>
              <a:off x="7046512" y="2206262"/>
              <a:ext cx="3838457" cy="3865665"/>
            </a:xfrm>
            <a:prstGeom prst="rect">
              <a:avLst/>
            </a:prstGeom>
          </p:spPr>
          <p:txBody>
            <a:bodyPr wrap="square">
              <a:spAutoFit/>
            </a:bodyPr>
            <a:lstStyle/>
            <a:p>
              <a:pPr algn="ctr"/>
              <a:r>
                <a:rPr lang="en-US" sz="28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Nittananda</a:t>
              </a: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Shaha</a:t>
              </a: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ASSISTANT TEACHER</a:t>
              </a:r>
            </a:p>
            <a:p>
              <a:pPr algn="ct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SABOIL GOVT. PRIMARY </a:t>
              </a:r>
            </a:p>
            <a:p>
              <a:pPr algn="ct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SCHOOL</a:t>
              </a:r>
            </a:p>
            <a:p>
              <a:pPr algn="ct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MOHADEBPUR, NAOGAON</a:t>
              </a:r>
            </a:p>
            <a:p>
              <a:pPr algn="ctr"/>
              <a:endPar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pic>
        <p:nvPicPr>
          <p:cNvPr id="9" name="Picture 8">
            <a:extLst>
              <a:ext uri="{FF2B5EF4-FFF2-40B4-BE49-F238E27FC236}">
                <a16:creationId xmlns:a16="http://schemas.microsoft.com/office/drawing/2014/main" id="{339B3FCD-58BF-43CE-970D-C1319BE17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8027" y="2082019"/>
            <a:ext cx="3538711" cy="41165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190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0" fill="hold"/>
                                        <p:tgtEl>
                                          <p:spTgt spid="6"/>
                                        </p:tgtEl>
                                        <p:attrNameLst>
                                          <p:attrName>ppt_w</p:attrName>
                                        </p:attrNameLst>
                                      </p:cBhvr>
                                      <p:tavLst>
                                        <p:tav tm="0">
                                          <p:val>
                                            <p:fltVal val="0"/>
                                          </p:val>
                                        </p:tav>
                                        <p:tav tm="100000">
                                          <p:val>
                                            <p:strVal val="#ppt_w"/>
                                          </p:val>
                                        </p:tav>
                                      </p:tavLst>
                                    </p:anim>
                                    <p:anim calcmode="lin" valueType="num">
                                      <p:cBhvr>
                                        <p:cTn id="8" dur="5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C371CC0-4F31-43A2-BC16-22838306BCD3}"/>
              </a:ext>
            </a:extLst>
          </p:cNvPr>
          <p:cNvSpPr/>
          <p:nvPr/>
        </p:nvSpPr>
        <p:spPr>
          <a:xfrm>
            <a:off x="0" y="0"/>
            <a:ext cx="12192000" cy="12660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5101E8E-9DF9-4250-A87E-9BA150D8A8DE}"/>
              </a:ext>
            </a:extLst>
          </p:cNvPr>
          <p:cNvSpPr txBox="1"/>
          <p:nvPr/>
        </p:nvSpPr>
        <p:spPr>
          <a:xfrm>
            <a:off x="0" y="17809"/>
            <a:ext cx="12192000" cy="1077218"/>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3.1.1 Choose prefixes and suffixes from the box . And make new words from the words below. The first one is done for you.</a:t>
            </a:r>
          </a:p>
        </p:txBody>
      </p:sp>
      <p:graphicFrame>
        <p:nvGraphicFramePr>
          <p:cNvPr id="4" name="Table 3">
            <a:extLst>
              <a:ext uri="{FF2B5EF4-FFF2-40B4-BE49-F238E27FC236}">
                <a16:creationId xmlns:a16="http://schemas.microsoft.com/office/drawing/2014/main" id="{A2027F4A-1569-4544-87CF-E9519372FCCD}"/>
              </a:ext>
            </a:extLst>
          </p:cNvPr>
          <p:cNvGraphicFramePr>
            <a:graphicFrameLocks noGrp="1"/>
          </p:cNvGraphicFramePr>
          <p:nvPr>
            <p:extLst>
              <p:ext uri="{D42A27DB-BD31-4B8C-83A1-F6EECF244321}">
                <p14:modId xmlns:p14="http://schemas.microsoft.com/office/powerpoint/2010/main" val="124716091"/>
              </p:ext>
            </p:extLst>
          </p:nvPr>
        </p:nvGraphicFramePr>
        <p:xfrm>
          <a:off x="0" y="1296446"/>
          <a:ext cx="12192000" cy="1950720"/>
        </p:xfrm>
        <a:graphic>
          <a:graphicData uri="http://schemas.openxmlformats.org/drawingml/2006/table">
            <a:tbl>
              <a:tblPr firstRow="1" bandRow="1">
                <a:tableStyleId>{93296810-A885-4BE3-A3E7-6D5BEEA58F35}</a:tableStyleId>
              </a:tblPr>
              <a:tblGrid>
                <a:gridCol w="6096000">
                  <a:extLst>
                    <a:ext uri="{9D8B030D-6E8A-4147-A177-3AD203B41FA5}">
                      <a16:colId xmlns:a16="http://schemas.microsoft.com/office/drawing/2014/main" val="1529405790"/>
                    </a:ext>
                  </a:extLst>
                </a:gridCol>
                <a:gridCol w="6096000">
                  <a:extLst>
                    <a:ext uri="{9D8B030D-6E8A-4147-A177-3AD203B41FA5}">
                      <a16:colId xmlns:a16="http://schemas.microsoft.com/office/drawing/2014/main" val="2065210575"/>
                    </a:ext>
                  </a:extLst>
                </a:gridCol>
              </a:tblGrid>
              <a:tr h="370840">
                <a:tc>
                  <a:txBody>
                    <a:bodyPr/>
                    <a:lstStyle/>
                    <a:p>
                      <a:r>
                        <a:rPr lang="en-US" sz="3600" b="1" dirty="0">
                          <a:latin typeface="Times New Roman" panose="02020603050405020304" pitchFamily="18" charset="0"/>
                          <a:cs typeface="Times New Roman" panose="02020603050405020304" pitchFamily="18" charset="0"/>
                        </a:rPr>
                        <a:t>prefixes</a:t>
                      </a:r>
                      <a:endParaRPr lang="en-US" sz="3600" dirty="0"/>
                    </a:p>
                  </a:txBody>
                  <a:tcPr/>
                </a:tc>
                <a:tc>
                  <a:txBody>
                    <a:bodyPr/>
                    <a:lstStyle/>
                    <a:p>
                      <a:r>
                        <a:rPr lang="en-US" sz="3600" b="1" dirty="0">
                          <a:latin typeface="Times New Roman" panose="02020603050405020304" pitchFamily="18" charset="0"/>
                          <a:cs typeface="Times New Roman" panose="02020603050405020304" pitchFamily="18" charset="0"/>
                        </a:rPr>
                        <a:t>suffixes</a:t>
                      </a:r>
                      <a:endParaRPr lang="en-US" sz="3600" dirty="0"/>
                    </a:p>
                  </a:txBody>
                  <a:tcPr/>
                </a:tc>
                <a:extLst>
                  <a:ext uri="{0D108BD9-81ED-4DB2-BD59-A6C34878D82A}">
                    <a16:rowId xmlns:a16="http://schemas.microsoft.com/office/drawing/2014/main" val="2845898654"/>
                  </a:ext>
                </a:extLst>
              </a:tr>
              <a:tr h="370840">
                <a:tc>
                  <a:txBody>
                    <a:bodyPr/>
                    <a:lstStyle/>
                    <a:p>
                      <a:r>
                        <a:rPr lang="en-US" sz="4000" dirty="0" err="1"/>
                        <a:t>Un,re,ir,dis</a:t>
                      </a:r>
                      <a:endParaRPr lang="en-US" sz="4000" dirty="0"/>
                    </a:p>
                  </a:txBody>
                  <a:tcPr/>
                </a:tc>
                <a:tc>
                  <a:txBody>
                    <a:bodyPr/>
                    <a:lstStyle/>
                    <a:p>
                      <a:r>
                        <a:rPr lang="en-US" sz="4000" dirty="0"/>
                        <a:t>Al , </a:t>
                      </a:r>
                      <a:r>
                        <a:rPr lang="en-US" sz="4000" dirty="0" err="1"/>
                        <a:t>cal</a:t>
                      </a:r>
                      <a:r>
                        <a:rPr lang="en-US" sz="4000" dirty="0"/>
                        <a:t> , </a:t>
                      </a:r>
                      <a:r>
                        <a:rPr lang="en-US" sz="4000" dirty="0" err="1"/>
                        <a:t>ly</a:t>
                      </a:r>
                      <a:r>
                        <a:rPr lang="en-US" sz="4000" dirty="0"/>
                        <a:t> ,</a:t>
                      </a:r>
                      <a:r>
                        <a:rPr lang="en-US" sz="4000" dirty="0" err="1"/>
                        <a:t>ment</a:t>
                      </a:r>
                      <a:r>
                        <a:rPr lang="en-US" sz="4000" dirty="0"/>
                        <a:t> , </a:t>
                      </a:r>
                      <a:r>
                        <a:rPr lang="en-US" sz="4000" dirty="0" err="1"/>
                        <a:t>tion</a:t>
                      </a:r>
                      <a:r>
                        <a:rPr lang="en-US" sz="4000" dirty="0"/>
                        <a:t>, ed, </a:t>
                      </a:r>
                      <a:r>
                        <a:rPr lang="en-US" sz="4000" dirty="0" err="1"/>
                        <a:t>er</a:t>
                      </a:r>
                      <a:r>
                        <a:rPr lang="en-US" sz="4000" dirty="0"/>
                        <a:t> , </a:t>
                      </a:r>
                      <a:r>
                        <a:rPr lang="en-US" sz="4000" dirty="0" err="1"/>
                        <a:t>ier</a:t>
                      </a:r>
                      <a:r>
                        <a:rPr lang="en-US" sz="4000" dirty="0"/>
                        <a:t> , </a:t>
                      </a:r>
                      <a:r>
                        <a:rPr lang="en-US" sz="4000" dirty="0" err="1"/>
                        <a:t>est</a:t>
                      </a:r>
                      <a:r>
                        <a:rPr lang="en-US" sz="4000" dirty="0"/>
                        <a:t> , ness</a:t>
                      </a:r>
                    </a:p>
                  </a:txBody>
                  <a:tcPr/>
                </a:tc>
                <a:extLst>
                  <a:ext uri="{0D108BD9-81ED-4DB2-BD59-A6C34878D82A}">
                    <a16:rowId xmlns:a16="http://schemas.microsoft.com/office/drawing/2014/main" val="2981746534"/>
                  </a:ext>
                </a:extLst>
              </a:tr>
            </a:tbl>
          </a:graphicData>
        </a:graphic>
      </p:graphicFrame>
      <p:sp>
        <p:nvSpPr>
          <p:cNvPr id="5" name="Rectangle: Rounded Corners 4">
            <a:extLst>
              <a:ext uri="{FF2B5EF4-FFF2-40B4-BE49-F238E27FC236}">
                <a16:creationId xmlns:a16="http://schemas.microsoft.com/office/drawing/2014/main" id="{B67B4FF5-D04E-41C7-926C-7BD5D43611F6}"/>
              </a:ext>
            </a:extLst>
          </p:cNvPr>
          <p:cNvSpPr/>
          <p:nvPr/>
        </p:nvSpPr>
        <p:spPr>
          <a:xfrm>
            <a:off x="0" y="3247166"/>
            <a:ext cx="12192000" cy="6495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00111313-C05E-462A-8501-E0B16E794433}"/>
              </a:ext>
            </a:extLst>
          </p:cNvPr>
          <p:cNvSpPr/>
          <p:nvPr/>
        </p:nvSpPr>
        <p:spPr>
          <a:xfrm>
            <a:off x="0" y="3896751"/>
            <a:ext cx="12192000" cy="64958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E91CF41-D260-4B92-BA76-DC4C86222D4D}"/>
              </a:ext>
            </a:extLst>
          </p:cNvPr>
          <p:cNvSpPr/>
          <p:nvPr/>
        </p:nvSpPr>
        <p:spPr>
          <a:xfrm>
            <a:off x="0" y="4546336"/>
            <a:ext cx="12192000" cy="6495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F0D5528-A408-4E65-A18A-26392F0B73AF}"/>
              </a:ext>
            </a:extLst>
          </p:cNvPr>
          <p:cNvSpPr/>
          <p:nvPr/>
        </p:nvSpPr>
        <p:spPr>
          <a:xfrm>
            <a:off x="0" y="5195921"/>
            <a:ext cx="12192000" cy="6495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4A93C5B-824F-4E17-8A64-958CAB0E4736}"/>
              </a:ext>
            </a:extLst>
          </p:cNvPr>
          <p:cNvSpPr/>
          <p:nvPr/>
        </p:nvSpPr>
        <p:spPr>
          <a:xfrm>
            <a:off x="0" y="5845506"/>
            <a:ext cx="12192000" cy="49902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9A1E9E10-A1E8-45EB-B723-659E9918A879}"/>
              </a:ext>
            </a:extLst>
          </p:cNvPr>
          <p:cNvSpPr/>
          <p:nvPr/>
        </p:nvSpPr>
        <p:spPr>
          <a:xfrm>
            <a:off x="0" y="6344529"/>
            <a:ext cx="12192000" cy="5134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F70E09E-4E09-4203-A3E4-760864AD7D64}"/>
              </a:ext>
            </a:extLst>
          </p:cNvPr>
          <p:cNvSpPr txBox="1"/>
          <p:nvPr/>
        </p:nvSpPr>
        <p:spPr>
          <a:xfrm>
            <a:off x="0" y="3216812"/>
            <a:ext cx="12192000" cy="769441"/>
          </a:xfrm>
          <a:prstGeom prst="rect">
            <a:avLst/>
          </a:prstGeom>
          <a:noFill/>
        </p:spPr>
        <p:txBody>
          <a:bodyPr wrap="square" rtlCol="0">
            <a:spAutoFit/>
          </a:bodyPr>
          <a:lstStyle/>
          <a:p>
            <a:r>
              <a:rPr lang="en-US" sz="4400" dirty="0"/>
              <a:t>a) happy : unhappy, happily, happiness</a:t>
            </a:r>
          </a:p>
        </p:txBody>
      </p:sp>
      <p:sp>
        <p:nvSpPr>
          <p:cNvPr id="12" name="TextBox 11">
            <a:extLst>
              <a:ext uri="{FF2B5EF4-FFF2-40B4-BE49-F238E27FC236}">
                <a16:creationId xmlns:a16="http://schemas.microsoft.com/office/drawing/2014/main" id="{05216083-0089-44C2-9F84-890CAE950731}"/>
              </a:ext>
            </a:extLst>
          </p:cNvPr>
          <p:cNvSpPr txBox="1"/>
          <p:nvPr/>
        </p:nvSpPr>
        <p:spPr>
          <a:xfrm>
            <a:off x="0" y="3927105"/>
            <a:ext cx="12192000" cy="584775"/>
          </a:xfrm>
          <a:prstGeom prst="rect">
            <a:avLst/>
          </a:prstGeom>
          <a:noFill/>
        </p:spPr>
        <p:txBody>
          <a:bodyPr wrap="square" rtlCol="0">
            <a:spAutoFit/>
          </a:bodyPr>
          <a:lstStyle/>
          <a:p>
            <a:r>
              <a:rPr lang="en-US" sz="3200" dirty="0"/>
              <a:t>b) magic</a:t>
            </a:r>
          </a:p>
        </p:txBody>
      </p:sp>
      <p:sp>
        <p:nvSpPr>
          <p:cNvPr id="13" name="TextBox 12">
            <a:extLst>
              <a:ext uri="{FF2B5EF4-FFF2-40B4-BE49-F238E27FC236}">
                <a16:creationId xmlns:a16="http://schemas.microsoft.com/office/drawing/2014/main" id="{895D8FF3-FBA9-44B9-9882-F5CCB01B367F}"/>
              </a:ext>
            </a:extLst>
          </p:cNvPr>
          <p:cNvSpPr txBox="1"/>
          <p:nvPr/>
        </p:nvSpPr>
        <p:spPr>
          <a:xfrm>
            <a:off x="0" y="4511880"/>
            <a:ext cx="12192000" cy="584775"/>
          </a:xfrm>
          <a:prstGeom prst="rect">
            <a:avLst/>
          </a:prstGeom>
          <a:noFill/>
        </p:spPr>
        <p:txBody>
          <a:bodyPr wrap="square" rtlCol="0">
            <a:spAutoFit/>
          </a:bodyPr>
          <a:lstStyle/>
          <a:p>
            <a:r>
              <a:rPr lang="en-US" sz="3200" dirty="0"/>
              <a:t>c) agree</a:t>
            </a:r>
          </a:p>
        </p:txBody>
      </p:sp>
      <p:sp>
        <p:nvSpPr>
          <p:cNvPr id="14" name="TextBox 13">
            <a:extLst>
              <a:ext uri="{FF2B5EF4-FFF2-40B4-BE49-F238E27FC236}">
                <a16:creationId xmlns:a16="http://schemas.microsoft.com/office/drawing/2014/main" id="{4D7E373E-8B1F-42A9-B679-57F8C5F2CD97}"/>
              </a:ext>
            </a:extLst>
          </p:cNvPr>
          <p:cNvSpPr txBox="1"/>
          <p:nvPr/>
        </p:nvSpPr>
        <p:spPr>
          <a:xfrm>
            <a:off x="0" y="5131111"/>
            <a:ext cx="12192000" cy="584775"/>
          </a:xfrm>
          <a:prstGeom prst="rect">
            <a:avLst/>
          </a:prstGeom>
          <a:noFill/>
        </p:spPr>
        <p:txBody>
          <a:bodyPr wrap="square" rtlCol="0">
            <a:spAutoFit/>
          </a:bodyPr>
          <a:lstStyle/>
          <a:p>
            <a:r>
              <a:rPr lang="en-US" sz="3200" dirty="0"/>
              <a:t>d) create</a:t>
            </a:r>
          </a:p>
        </p:txBody>
      </p:sp>
      <p:sp>
        <p:nvSpPr>
          <p:cNvPr id="15" name="TextBox 14">
            <a:extLst>
              <a:ext uri="{FF2B5EF4-FFF2-40B4-BE49-F238E27FC236}">
                <a16:creationId xmlns:a16="http://schemas.microsoft.com/office/drawing/2014/main" id="{C673FFA8-29EC-495A-BAB8-BD24C355ABDA}"/>
              </a:ext>
            </a:extLst>
          </p:cNvPr>
          <p:cNvSpPr txBox="1"/>
          <p:nvPr/>
        </p:nvSpPr>
        <p:spPr>
          <a:xfrm>
            <a:off x="0" y="5780696"/>
            <a:ext cx="12070080" cy="646331"/>
          </a:xfrm>
          <a:prstGeom prst="rect">
            <a:avLst/>
          </a:prstGeom>
          <a:noFill/>
        </p:spPr>
        <p:txBody>
          <a:bodyPr wrap="square" rtlCol="0">
            <a:spAutoFit/>
          </a:bodyPr>
          <a:lstStyle/>
          <a:p>
            <a:r>
              <a:rPr lang="en-US" sz="3600" dirty="0"/>
              <a:t>e) appear</a:t>
            </a:r>
          </a:p>
        </p:txBody>
      </p:sp>
      <p:sp>
        <p:nvSpPr>
          <p:cNvPr id="16" name="TextBox 15">
            <a:extLst>
              <a:ext uri="{FF2B5EF4-FFF2-40B4-BE49-F238E27FC236}">
                <a16:creationId xmlns:a16="http://schemas.microsoft.com/office/drawing/2014/main" id="{1D64740A-7C7E-41B7-948D-A68A7BC579EF}"/>
              </a:ext>
            </a:extLst>
          </p:cNvPr>
          <p:cNvSpPr txBox="1"/>
          <p:nvPr/>
        </p:nvSpPr>
        <p:spPr>
          <a:xfrm>
            <a:off x="0" y="6344529"/>
            <a:ext cx="12192000" cy="646331"/>
          </a:xfrm>
          <a:prstGeom prst="rect">
            <a:avLst/>
          </a:prstGeom>
          <a:noFill/>
        </p:spPr>
        <p:txBody>
          <a:bodyPr wrap="square" rtlCol="0">
            <a:spAutoFit/>
          </a:bodyPr>
          <a:lstStyle/>
          <a:p>
            <a:r>
              <a:rPr lang="en-US" sz="3600" dirty="0"/>
              <a:t>f) act</a:t>
            </a:r>
          </a:p>
        </p:txBody>
      </p:sp>
    </p:spTree>
    <p:extLst>
      <p:ext uri="{BB962C8B-B14F-4D97-AF65-F5344CB8AC3E}">
        <p14:creationId xmlns:p14="http://schemas.microsoft.com/office/powerpoint/2010/main" val="65390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80">
                                          <p:stCondLst>
                                            <p:cond delay="0"/>
                                          </p:stCondLst>
                                        </p:cTn>
                                        <p:tgtEl>
                                          <p:spTgt spid="12"/>
                                        </p:tgtEl>
                                      </p:cBhvr>
                                    </p:animEffect>
                                    <p:anim calcmode="lin" valueType="num">
                                      <p:cBhvr>
                                        <p:cTn id="6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7" dur="26">
                                          <p:stCondLst>
                                            <p:cond delay="650"/>
                                          </p:stCondLst>
                                        </p:cTn>
                                        <p:tgtEl>
                                          <p:spTgt spid="12"/>
                                        </p:tgtEl>
                                      </p:cBhvr>
                                      <p:to x="100000" y="60000"/>
                                    </p:animScale>
                                    <p:animScale>
                                      <p:cBhvr>
                                        <p:cTn id="68" dur="166" decel="50000">
                                          <p:stCondLst>
                                            <p:cond delay="676"/>
                                          </p:stCondLst>
                                        </p:cTn>
                                        <p:tgtEl>
                                          <p:spTgt spid="12"/>
                                        </p:tgtEl>
                                      </p:cBhvr>
                                      <p:to x="100000" y="100000"/>
                                    </p:animScale>
                                    <p:animScale>
                                      <p:cBhvr>
                                        <p:cTn id="69" dur="26">
                                          <p:stCondLst>
                                            <p:cond delay="1312"/>
                                          </p:stCondLst>
                                        </p:cTn>
                                        <p:tgtEl>
                                          <p:spTgt spid="12"/>
                                        </p:tgtEl>
                                      </p:cBhvr>
                                      <p:to x="100000" y="80000"/>
                                    </p:animScale>
                                    <p:animScale>
                                      <p:cBhvr>
                                        <p:cTn id="70" dur="166" decel="50000">
                                          <p:stCondLst>
                                            <p:cond delay="1338"/>
                                          </p:stCondLst>
                                        </p:cTn>
                                        <p:tgtEl>
                                          <p:spTgt spid="12"/>
                                        </p:tgtEl>
                                      </p:cBhvr>
                                      <p:to x="100000" y="100000"/>
                                    </p:animScale>
                                    <p:animScale>
                                      <p:cBhvr>
                                        <p:cTn id="71" dur="26">
                                          <p:stCondLst>
                                            <p:cond delay="1642"/>
                                          </p:stCondLst>
                                        </p:cTn>
                                        <p:tgtEl>
                                          <p:spTgt spid="12"/>
                                        </p:tgtEl>
                                      </p:cBhvr>
                                      <p:to x="100000" y="90000"/>
                                    </p:animScale>
                                    <p:animScale>
                                      <p:cBhvr>
                                        <p:cTn id="72" dur="166" decel="50000">
                                          <p:stCondLst>
                                            <p:cond delay="1668"/>
                                          </p:stCondLst>
                                        </p:cTn>
                                        <p:tgtEl>
                                          <p:spTgt spid="12"/>
                                        </p:tgtEl>
                                      </p:cBhvr>
                                      <p:to x="100000" y="100000"/>
                                    </p:animScale>
                                    <p:animScale>
                                      <p:cBhvr>
                                        <p:cTn id="73" dur="26">
                                          <p:stCondLst>
                                            <p:cond delay="1808"/>
                                          </p:stCondLst>
                                        </p:cTn>
                                        <p:tgtEl>
                                          <p:spTgt spid="12"/>
                                        </p:tgtEl>
                                      </p:cBhvr>
                                      <p:to x="100000" y="95000"/>
                                    </p:animScale>
                                    <p:animScale>
                                      <p:cBhvr>
                                        <p:cTn id="74" dur="166" decel="50000">
                                          <p:stCondLst>
                                            <p:cond delay="1834"/>
                                          </p:stCondLst>
                                        </p:cTn>
                                        <p:tgtEl>
                                          <p:spTgt spid="12"/>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wipe(down)">
                                      <p:cBhvr>
                                        <p:cTn id="79" dur="580">
                                          <p:stCondLst>
                                            <p:cond delay="0"/>
                                          </p:stCondLst>
                                        </p:cTn>
                                        <p:tgtEl>
                                          <p:spTgt spid="13"/>
                                        </p:tgtEl>
                                      </p:cBhvr>
                                    </p:animEffect>
                                    <p:anim calcmode="lin" valueType="num">
                                      <p:cBhvr>
                                        <p:cTn id="8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5" dur="26">
                                          <p:stCondLst>
                                            <p:cond delay="650"/>
                                          </p:stCondLst>
                                        </p:cTn>
                                        <p:tgtEl>
                                          <p:spTgt spid="13"/>
                                        </p:tgtEl>
                                      </p:cBhvr>
                                      <p:to x="100000" y="60000"/>
                                    </p:animScale>
                                    <p:animScale>
                                      <p:cBhvr>
                                        <p:cTn id="86" dur="166" decel="50000">
                                          <p:stCondLst>
                                            <p:cond delay="676"/>
                                          </p:stCondLst>
                                        </p:cTn>
                                        <p:tgtEl>
                                          <p:spTgt spid="13"/>
                                        </p:tgtEl>
                                      </p:cBhvr>
                                      <p:to x="100000" y="100000"/>
                                    </p:animScale>
                                    <p:animScale>
                                      <p:cBhvr>
                                        <p:cTn id="87" dur="26">
                                          <p:stCondLst>
                                            <p:cond delay="1312"/>
                                          </p:stCondLst>
                                        </p:cTn>
                                        <p:tgtEl>
                                          <p:spTgt spid="13"/>
                                        </p:tgtEl>
                                      </p:cBhvr>
                                      <p:to x="100000" y="80000"/>
                                    </p:animScale>
                                    <p:animScale>
                                      <p:cBhvr>
                                        <p:cTn id="88" dur="166" decel="50000">
                                          <p:stCondLst>
                                            <p:cond delay="1338"/>
                                          </p:stCondLst>
                                        </p:cTn>
                                        <p:tgtEl>
                                          <p:spTgt spid="13"/>
                                        </p:tgtEl>
                                      </p:cBhvr>
                                      <p:to x="100000" y="100000"/>
                                    </p:animScale>
                                    <p:animScale>
                                      <p:cBhvr>
                                        <p:cTn id="89" dur="26">
                                          <p:stCondLst>
                                            <p:cond delay="1642"/>
                                          </p:stCondLst>
                                        </p:cTn>
                                        <p:tgtEl>
                                          <p:spTgt spid="13"/>
                                        </p:tgtEl>
                                      </p:cBhvr>
                                      <p:to x="100000" y="90000"/>
                                    </p:animScale>
                                    <p:animScale>
                                      <p:cBhvr>
                                        <p:cTn id="90" dur="166" decel="50000">
                                          <p:stCondLst>
                                            <p:cond delay="1668"/>
                                          </p:stCondLst>
                                        </p:cTn>
                                        <p:tgtEl>
                                          <p:spTgt spid="13"/>
                                        </p:tgtEl>
                                      </p:cBhvr>
                                      <p:to x="100000" y="100000"/>
                                    </p:animScale>
                                    <p:animScale>
                                      <p:cBhvr>
                                        <p:cTn id="91" dur="26">
                                          <p:stCondLst>
                                            <p:cond delay="1808"/>
                                          </p:stCondLst>
                                        </p:cTn>
                                        <p:tgtEl>
                                          <p:spTgt spid="13"/>
                                        </p:tgtEl>
                                      </p:cBhvr>
                                      <p:to x="100000" y="95000"/>
                                    </p:animScale>
                                    <p:animScale>
                                      <p:cBhvr>
                                        <p:cTn id="92" dur="166" decel="50000">
                                          <p:stCondLst>
                                            <p:cond delay="1834"/>
                                          </p:stCondLst>
                                        </p:cTn>
                                        <p:tgtEl>
                                          <p:spTgt spid="13"/>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wipe(down)">
                                      <p:cBhvr>
                                        <p:cTn id="97" dur="580">
                                          <p:stCondLst>
                                            <p:cond delay="0"/>
                                          </p:stCondLst>
                                        </p:cTn>
                                        <p:tgtEl>
                                          <p:spTgt spid="14"/>
                                        </p:tgtEl>
                                      </p:cBhvr>
                                    </p:animEffect>
                                    <p:anim calcmode="lin" valueType="num">
                                      <p:cBhvr>
                                        <p:cTn id="9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03" dur="26">
                                          <p:stCondLst>
                                            <p:cond delay="650"/>
                                          </p:stCondLst>
                                        </p:cTn>
                                        <p:tgtEl>
                                          <p:spTgt spid="14"/>
                                        </p:tgtEl>
                                      </p:cBhvr>
                                      <p:to x="100000" y="60000"/>
                                    </p:animScale>
                                    <p:animScale>
                                      <p:cBhvr>
                                        <p:cTn id="104" dur="166" decel="50000">
                                          <p:stCondLst>
                                            <p:cond delay="676"/>
                                          </p:stCondLst>
                                        </p:cTn>
                                        <p:tgtEl>
                                          <p:spTgt spid="14"/>
                                        </p:tgtEl>
                                      </p:cBhvr>
                                      <p:to x="100000" y="100000"/>
                                    </p:animScale>
                                    <p:animScale>
                                      <p:cBhvr>
                                        <p:cTn id="105" dur="26">
                                          <p:stCondLst>
                                            <p:cond delay="1312"/>
                                          </p:stCondLst>
                                        </p:cTn>
                                        <p:tgtEl>
                                          <p:spTgt spid="14"/>
                                        </p:tgtEl>
                                      </p:cBhvr>
                                      <p:to x="100000" y="80000"/>
                                    </p:animScale>
                                    <p:animScale>
                                      <p:cBhvr>
                                        <p:cTn id="106" dur="166" decel="50000">
                                          <p:stCondLst>
                                            <p:cond delay="1338"/>
                                          </p:stCondLst>
                                        </p:cTn>
                                        <p:tgtEl>
                                          <p:spTgt spid="14"/>
                                        </p:tgtEl>
                                      </p:cBhvr>
                                      <p:to x="100000" y="100000"/>
                                    </p:animScale>
                                    <p:animScale>
                                      <p:cBhvr>
                                        <p:cTn id="107" dur="26">
                                          <p:stCondLst>
                                            <p:cond delay="1642"/>
                                          </p:stCondLst>
                                        </p:cTn>
                                        <p:tgtEl>
                                          <p:spTgt spid="14"/>
                                        </p:tgtEl>
                                      </p:cBhvr>
                                      <p:to x="100000" y="90000"/>
                                    </p:animScale>
                                    <p:animScale>
                                      <p:cBhvr>
                                        <p:cTn id="108" dur="166" decel="50000">
                                          <p:stCondLst>
                                            <p:cond delay="1668"/>
                                          </p:stCondLst>
                                        </p:cTn>
                                        <p:tgtEl>
                                          <p:spTgt spid="14"/>
                                        </p:tgtEl>
                                      </p:cBhvr>
                                      <p:to x="100000" y="100000"/>
                                    </p:animScale>
                                    <p:animScale>
                                      <p:cBhvr>
                                        <p:cTn id="109" dur="26">
                                          <p:stCondLst>
                                            <p:cond delay="1808"/>
                                          </p:stCondLst>
                                        </p:cTn>
                                        <p:tgtEl>
                                          <p:spTgt spid="14"/>
                                        </p:tgtEl>
                                      </p:cBhvr>
                                      <p:to x="100000" y="95000"/>
                                    </p:animScale>
                                    <p:animScale>
                                      <p:cBhvr>
                                        <p:cTn id="110" dur="166" decel="50000">
                                          <p:stCondLst>
                                            <p:cond delay="1834"/>
                                          </p:stCondLst>
                                        </p:cTn>
                                        <p:tgtEl>
                                          <p:spTgt spid="14"/>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5"/>
                                        </p:tgtEl>
                                        <p:attrNameLst>
                                          <p:attrName>style.visibility</p:attrName>
                                        </p:attrNameLst>
                                      </p:cBhvr>
                                      <p:to>
                                        <p:strVal val="visible"/>
                                      </p:to>
                                    </p:set>
                                    <p:animEffect transition="in" filter="wipe(down)">
                                      <p:cBhvr>
                                        <p:cTn id="115" dur="580">
                                          <p:stCondLst>
                                            <p:cond delay="0"/>
                                          </p:stCondLst>
                                        </p:cTn>
                                        <p:tgtEl>
                                          <p:spTgt spid="15"/>
                                        </p:tgtEl>
                                      </p:cBhvr>
                                    </p:animEffect>
                                    <p:anim calcmode="lin" valueType="num">
                                      <p:cBhvr>
                                        <p:cTn id="11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21" dur="26">
                                          <p:stCondLst>
                                            <p:cond delay="650"/>
                                          </p:stCondLst>
                                        </p:cTn>
                                        <p:tgtEl>
                                          <p:spTgt spid="15"/>
                                        </p:tgtEl>
                                      </p:cBhvr>
                                      <p:to x="100000" y="60000"/>
                                    </p:animScale>
                                    <p:animScale>
                                      <p:cBhvr>
                                        <p:cTn id="122" dur="166" decel="50000">
                                          <p:stCondLst>
                                            <p:cond delay="676"/>
                                          </p:stCondLst>
                                        </p:cTn>
                                        <p:tgtEl>
                                          <p:spTgt spid="15"/>
                                        </p:tgtEl>
                                      </p:cBhvr>
                                      <p:to x="100000" y="100000"/>
                                    </p:animScale>
                                    <p:animScale>
                                      <p:cBhvr>
                                        <p:cTn id="123" dur="26">
                                          <p:stCondLst>
                                            <p:cond delay="1312"/>
                                          </p:stCondLst>
                                        </p:cTn>
                                        <p:tgtEl>
                                          <p:spTgt spid="15"/>
                                        </p:tgtEl>
                                      </p:cBhvr>
                                      <p:to x="100000" y="80000"/>
                                    </p:animScale>
                                    <p:animScale>
                                      <p:cBhvr>
                                        <p:cTn id="124" dur="166" decel="50000">
                                          <p:stCondLst>
                                            <p:cond delay="1338"/>
                                          </p:stCondLst>
                                        </p:cTn>
                                        <p:tgtEl>
                                          <p:spTgt spid="15"/>
                                        </p:tgtEl>
                                      </p:cBhvr>
                                      <p:to x="100000" y="100000"/>
                                    </p:animScale>
                                    <p:animScale>
                                      <p:cBhvr>
                                        <p:cTn id="125" dur="26">
                                          <p:stCondLst>
                                            <p:cond delay="1642"/>
                                          </p:stCondLst>
                                        </p:cTn>
                                        <p:tgtEl>
                                          <p:spTgt spid="15"/>
                                        </p:tgtEl>
                                      </p:cBhvr>
                                      <p:to x="100000" y="90000"/>
                                    </p:animScale>
                                    <p:animScale>
                                      <p:cBhvr>
                                        <p:cTn id="126" dur="166" decel="50000">
                                          <p:stCondLst>
                                            <p:cond delay="1668"/>
                                          </p:stCondLst>
                                        </p:cTn>
                                        <p:tgtEl>
                                          <p:spTgt spid="15"/>
                                        </p:tgtEl>
                                      </p:cBhvr>
                                      <p:to x="100000" y="100000"/>
                                    </p:animScale>
                                    <p:animScale>
                                      <p:cBhvr>
                                        <p:cTn id="127" dur="26">
                                          <p:stCondLst>
                                            <p:cond delay="1808"/>
                                          </p:stCondLst>
                                        </p:cTn>
                                        <p:tgtEl>
                                          <p:spTgt spid="15"/>
                                        </p:tgtEl>
                                      </p:cBhvr>
                                      <p:to x="100000" y="95000"/>
                                    </p:animScale>
                                    <p:animScale>
                                      <p:cBhvr>
                                        <p:cTn id="128" dur="166" decel="50000">
                                          <p:stCondLst>
                                            <p:cond delay="1834"/>
                                          </p:stCondLst>
                                        </p:cTn>
                                        <p:tgtEl>
                                          <p:spTgt spid="15"/>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6"/>
                                        </p:tgtEl>
                                        <p:attrNameLst>
                                          <p:attrName>style.visibility</p:attrName>
                                        </p:attrNameLst>
                                      </p:cBhvr>
                                      <p:to>
                                        <p:strVal val="visible"/>
                                      </p:to>
                                    </p:set>
                                    <p:animEffect transition="in" filter="wipe(down)">
                                      <p:cBhvr>
                                        <p:cTn id="133" dur="580">
                                          <p:stCondLst>
                                            <p:cond delay="0"/>
                                          </p:stCondLst>
                                        </p:cTn>
                                        <p:tgtEl>
                                          <p:spTgt spid="16"/>
                                        </p:tgtEl>
                                      </p:cBhvr>
                                    </p:animEffect>
                                    <p:anim calcmode="lin" valueType="num">
                                      <p:cBhvr>
                                        <p:cTn id="13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9" dur="26">
                                          <p:stCondLst>
                                            <p:cond delay="650"/>
                                          </p:stCondLst>
                                        </p:cTn>
                                        <p:tgtEl>
                                          <p:spTgt spid="16"/>
                                        </p:tgtEl>
                                      </p:cBhvr>
                                      <p:to x="100000" y="60000"/>
                                    </p:animScale>
                                    <p:animScale>
                                      <p:cBhvr>
                                        <p:cTn id="140" dur="166" decel="50000">
                                          <p:stCondLst>
                                            <p:cond delay="676"/>
                                          </p:stCondLst>
                                        </p:cTn>
                                        <p:tgtEl>
                                          <p:spTgt spid="16"/>
                                        </p:tgtEl>
                                      </p:cBhvr>
                                      <p:to x="100000" y="100000"/>
                                    </p:animScale>
                                    <p:animScale>
                                      <p:cBhvr>
                                        <p:cTn id="141" dur="26">
                                          <p:stCondLst>
                                            <p:cond delay="1312"/>
                                          </p:stCondLst>
                                        </p:cTn>
                                        <p:tgtEl>
                                          <p:spTgt spid="16"/>
                                        </p:tgtEl>
                                      </p:cBhvr>
                                      <p:to x="100000" y="80000"/>
                                    </p:animScale>
                                    <p:animScale>
                                      <p:cBhvr>
                                        <p:cTn id="142" dur="166" decel="50000">
                                          <p:stCondLst>
                                            <p:cond delay="1338"/>
                                          </p:stCondLst>
                                        </p:cTn>
                                        <p:tgtEl>
                                          <p:spTgt spid="16"/>
                                        </p:tgtEl>
                                      </p:cBhvr>
                                      <p:to x="100000" y="100000"/>
                                    </p:animScale>
                                    <p:animScale>
                                      <p:cBhvr>
                                        <p:cTn id="143" dur="26">
                                          <p:stCondLst>
                                            <p:cond delay="1642"/>
                                          </p:stCondLst>
                                        </p:cTn>
                                        <p:tgtEl>
                                          <p:spTgt spid="16"/>
                                        </p:tgtEl>
                                      </p:cBhvr>
                                      <p:to x="100000" y="90000"/>
                                    </p:animScale>
                                    <p:animScale>
                                      <p:cBhvr>
                                        <p:cTn id="144" dur="166" decel="50000">
                                          <p:stCondLst>
                                            <p:cond delay="1668"/>
                                          </p:stCondLst>
                                        </p:cTn>
                                        <p:tgtEl>
                                          <p:spTgt spid="16"/>
                                        </p:tgtEl>
                                      </p:cBhvr>
                                      <p:to x="100000" y="100000"/>
                                    </p:animScale>
                                    <p:animScale>
                                      <p:cBhvr>
                                        <p:cTn id="145" dur="26">
                                          <p:stCondLst>
                                            <p:cond delay="1808"/>
                                          </p:stCondLst>
                                        </p:cTn>
                                        <p:tgtEl>
                                          <p:spTgt spid="16"/>
                                        </p:tgtEl>
                                      </p:cBhvr>
                                      <p:to x="100000" y="95000"/>
                                    </p:animScale>
                                    <p:animScale>
                                      <p:cBhvr>
                                        <p:cTn id="14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C61856-8B2E-490E-BDC0-52D93558344C}"/>
              </a:ext>
            </a:extLst>
          </p:cNvPr>
          <p:cNvSpPr/>
          <p:nvPr/>
        </p:nvSpPr>
        <p:spPr>
          <a:xfrm>
            <a:off x="0" y="0"/>
            <a:ext cx="12192000" cy="6858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4F55F7-7673-4446-A5ED-52CB5913AA03}"/>
              </a:ext>
            </a:extLst>
          </p:cNvPr>
          <p:cNvSpPr txBox="1"/>
          <p:nvPr/>
        </p:nvSpPr>
        <p:spPr>
          <a:xfrm>
            <a:off x="844062" y="562708"/>
            <a:ext cx="9664504" cy="5632311"/>
          </a:xfrm>
          <a:prstGeom prst="rect">
            <a:avLst/>
          </a:prstGeom>
          <a:noFill/>
        </p:spPr>
        <p:txBody>
          <a:bodyPr wrap="square" rtlCol="0">
            <a:spAutoFit/>
          </a:bodyPr>
          <a:lstStyle/>
          <a:p>
            <a:r>
              <a:rPr lang="en-US" sz="6000" b="1" dirty="0"/>
              <a:t>4.1 Work in groups. Search for the word with prefixes and suffixes in your English for Today textbook. Now , make a list and discuss their meanings.</a:t>
            </a:r>
            <a:endParaRPr lang="en-US" sz="6000" dirty="0"/>
          </a:p>
        </p:txBody>
      </p:sp>
    </p:spTree>
    <p:extLst>
      <p:ext uri="{BB962C8B-B14F-4D97-AF65-F5344CB8AC3E}">
        <p14:creationId xmlns:p14="http://schemas.microsoft.com/office/powerpoint/2010/main" val="214627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951799-DBEE-4E8F-9529-9CBB77A375BD}"/>
              </a:ext>
            </a:extLst>
          </p:cNvPr>
          <p:cNvPicPr>
            <a:picLocks noChangeAspect="1"/>
          </p:cNvPicPr>
          <p:nvPr/>
        </p:nvPicPr>
        <p:blipFill>
          <a:blip r:embed="rId2"/>
          <a:stretch>
            <a:fillRect/>
          </a:stretch>
        </p:blipFill>
        <p:spPr>
          <a:xfrm>
            <a:off x="-1" y="-1"/>
            <a:ext cx="9186203" cy="6855375"/>
          </a:xfrm>
          <a:prstGeom prst="rect">
            <a:avLst/>
          </a:prstGeom>
        </p:spPr>
      </p:pic>
      <p:sp>
        <p:nvSpPr>
          <p:cNvPr id="3" name="TextBox 2">
            <a:extLst>
              <a:ext uri="{FF2B5EF4-FFF2-40B4-BE49-F238E27FC236}">
                <a16:creationId xmlns:a16="http://schemas.microsoft.com/office/drawing/2014/main" id="{D889FF28-4915-4B4C-9201-F2636A55AAC0}"/>
              </a:ext>
            </a:extLst>
          </p:cNvPr>
          <p:cNvSpPr txBox="1"/>
          <p:nvPr/>
        </p:nvSpPr>
        <p:spPr>
          <a:xfrm>
            <a:off x="9214338" y="124918"/>
            <a:ext cx="2977662" cy="674030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T</a:t>
            </a:r>
          </a:p>
          <a:p>
            <a:r>
              <a:rPr lang="en-US" sz="4800" dirty="0">
                <a:latin typeface="Times New Roman" panose="02020603050405020304" pitchFamily="18" charset="0"/>
                <a:cs typeface="Times New Roman" panose="02020603050405020304" pitchFamily="18" charset="0"/>
              </a:rPr>
              <a:t>H</a:t>
            </a:r>
          </a:p>
          <a:p>
            <a:r>
              <a:rPr lang="en-US" sz="4800" dirty="0">
                <a:latin typeface="Times New Roman" panose="02020603050405020304" pitchFamily="18" charset="0"/>
                <a:cs typeface="Times New Roman" panose="02020603050405020304" pitchFamily="18" charset="0"/>
              </a:rPr>
              <a:t>A</a:t>
            </a:r>
          </a:p>
          <a:p>
            <a:r>
              <a:rPr lang="en-US" sz="4800" dirty="0">
                <a:latin typeface="Times New Roman" panose="02020603050405020304" pitchFamily="18" charset="0"/>
                <a:cs typeface="Times New Roman" panose="02020603050405020304" pitchFamily="18" charset="0"/>
              </a:rPr>
              <a:t>N</a:t>
            </a:r>
          </a:p>
          <a:p>
            <a:r>
              <a:rPr lang="en-US" sz="4800" dirty="0">
                <a:latin typeface="Times New Roman" panose="02020603050405020304" pitchFamily="18" charset="0"/>
                <a:cs typeface="Times New Roman" panose="02020603050405020304" pitchFamily="18" charset="0"/>
              </a:rPr>
              <a:t>K</a:t>
            </a:r>
          </a:p>
          <a:p>
            <a:endParaRPr lang="en-US" sz="4800" dirty="0">
              <a:latin typeface="Times New Roman" panose="02020603050405020304" pitchFamily="18" charset="0"/>
              <a:cs typeface="Times New Roman" panose="02020603050405020304" pitchFamily="18" charset="0"/>
            </a:endParaRPr>
          </a:p>
          <a:p>
            <a:r>
              <a:rPr lang="en-US" sz="4800" dirty="0">
                <a:latin typeface="Times New Roman" panose="02020603050405020304" pitchFamily="18" charset="0"/>
                <a:cs typeface="Times New Roman" panose="02020603050405020304" pitchFamily="18" charset="0"/>
              </a:rPr>
              <a:t>Y</a:t>
            </a:r>
          </a:p>
          <a:p>
            <a:r>
              <a:rPr lang="en-US" sz="4800" dirty="0">
                <a:latin typeface="Times New Roman" panose="02020603050405020304" pitchFamily="18" charset="0"/>
                <a:cs typeface="Times New Roman" panose="02020603050405020304" pitchFamily="18" charset="0"/>
              </a:rPr>
              <a:t>O</a:t>
            </a:r>
          </a:p>
          <a:p>
            <a:r>
              <a:rPr lang="en-US" sz="4800" dirty="0">
                <a:latin typeface="Times New Roman" panose="02020603050405020304" pitchFamily="18" charset="0"/>
                <a:cs typeface="Times New Roman" panose="02020603050405020304" pitchFamily="18" charset="0"/>
              </a:rPr>
              <a:t>u</a:t>
            </a:r>
          </a:p>
        </p:txBody>
      </p:sp>
    </p:spTree>
    <p:extLst>
      <p:ext uri="{BB962C8B-B14F-4D97-AF65-F5344CB8AC3E}">
        <p14:creationId xmlns:p14="http://schemas.microsoft.com/office/powerpoint/2010/main" val="219198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37C766-8D24-4D94-A189-1AE9E2D4B656}"/>
              </a:ext>
            </a:extLst>
          </p:cNvPr>
          <p:cNvSpPr/>
          <p:nvPr/>
        </p:nvSpPr>
        <p:spPr>
          <a:xfrm>
            <a:off x="182881" y="182880"/>
            <a:ext cx="11718388" cy="64711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0" b="1" i="1" dirty="0">
                <a:solidFill>
                  <a:schemeClr val="bg1"/>
                </a:solidFill>
                <a:latin typeface="Times New Roman" panose="02020603050405020304" pitchFamily="18" charset="0"/>
                <a:cs typeface="Times New Roman" panose="02020603050405020304" pitchFamily="18" charset="0"/>
              </a:rPr>
              <a:t>Lesson Introduction</a:t>
            </a:r>
          </a:p>
          <a:p>
            <a:r>
              <a:rPr lang="en-US" sz="6000" b="1" i="1" dirty="0">
                <a:solidFill>
                  <a:schemeClr val="bg1"/>
                </a:solidFill>
                <a:latin typeface="Times New Roman" panose="02020603050405020304" pitchFamily="18" charset="0"/>
                <a:cs typeface="Times New Roman" panose="02020603050405020304" pitchFamily="18" charset="0"/>
              </a:rPr>
              <a:t>Class :5</a:t>
            </a:r>
          </a:p>
          <a:p>
            <a:r>
              <a:rPr lang="en-US" sz="6000" b="1" i="1" dirty="0">
                <a:solidFill>
                  <a:schemeClr val="bg1"/>
                </a:solidFill>
                <a:latin typeface="Times New Roman" panose="02020603050405020304" pitchFamily="18" charset="0"/>
                <a:cs typeface="Times New Roman" panose="02020603050405020304" pitchFamily="18" charset="0"/>
              </a:rPr>
              <a:t>Unit :13</a:t>
            </a:r>
          </a:p>
          <a:p>
            <a:r>
              <a:rPr lang="en-US" sz="6000" b="1" i="1" dirty="0">
                <a:solidFill>
                  <a:schemeClr val="bg1"/>
                </a:solidFill>
                <a:latin typeface="Times New Roman" panose="02020603050405020304" pitchFamily="18" charset="0"/>
                <a:cs typeface="Times New Roman" panose="02020603050405020304" pitchFamily="18" charset="0"/>
              </a:rPr>
              <a:t>Title : Quality Time Together</a:t>
            </a:r>
          </a:p>
          <a:p>
            <a:r>
              <a:rPr lang="en-US" sz="6000" b="1" i="1" dirty="0">
                <a:solidFill>
                  <a:schemeClr val="bg1"/>
                </a:solidFill>
                <a:latin typeface="Times New Roman" panose="02020603050405020304" pitchFamily="18" charset="0"/>
                <a:cs typeface="Times New Roman" panose="02020603050405020304" pitchFamily="18" charset="0"/>
              </a:rPr>
              <a:t>Page : 69-73 ( Activity : 1.1, 2.1, 2.2,2.3,3.1,3.1.1,4.1)</a:t>
            </a:r>
          </a:p>
        </p:txBody>
      </p:sp>
    </p:spTree>
    <p:extLst>
      <p:ext uri="{BB962C8B-B14F-4D97-AF65-F5344CB8AC3E}">
        <p14:creationId xmlns:p14="http://schemas.microsoft.com/office/powerpoint/2010/main" val="322330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circle(in)">
                                      <p:cBhvr>
                                        <p:cTn id="19"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DF19AA-3B76-4627-9E89-8FB8348C0B1F}"/>
              </a:ext>
            </a:extLst>
          </p:cNvPr>
          <p:cNvPicPr>
            <a:picLocks noChangeAspect="1"/>
          </p:cNvPicPr>
          <p:nvPr/>
        </p:nvPicPr>
        <p:blipFill>
          <a:blip r:embed="rId2"/>
          <a:stretch>
            <a:fillRect/>
          </a:stretch>
        </p:blipFill>
        <p:spPr>
          <a:xfrm>
            <a:off x="0" y="0"/>
            <a:ext cx="6236091" cy="3429000"/>
          </a:xfrm>
          <a:prstGeom prst="rect">
            <a:avLst/>
          </a:prstGeom>
        </p:spPr>
      </p:pic>
      <p:pic>
        <p:nvPicPr>
          <p:cNvPr id="5" name="Picture 4">
            <a:extLst>
              <a:ext uri="{FF2B5EF4-FFF2-40B4-BE49-F238E27FC236}">
                <a16:creationId xmlns:a16="http://schemas.microsoft.com/office/drawing/2014/main" id="{5DBE48A5-7D85-4FA5-9880-605471AD4FDE}"/>
              </a:ext>
            </a:extLst>
          </p:cNvPr>
          <p:cNvPicPr>
            <a:picLocks noChangeAspect="1"/>
          </p:cNvPicPr>
          <p:nvPr/>
        </p:nvPicPr>
        <p:blipFill>
          <a:blip r:embed="rId3"/>
          <a:stretch>
            <a:fillRect/>
          </a:stretch>
        </p:blipFill>
        <p:spPr>
          <a:xfrm>
            <a:off x="6236091" y="1"/>
            <a:ext cx="5955909" cy="3429000"/>
          </a:xfrm>
          <a:prstGeom prst="rect">
            <a:avLst/>
          </a:prstGeom>
        </p:spPr>
      </p:pic>
      <p:pic>
        <p:nvPicPr>
          <p:cNvPr id="6" name="Picture 5">
            <a:extLst>
              <a:ext uri="{FF2B5EF4-FFF2-40B4-BE49-F238E27FC236}">
                <a16:creationId xmlns:a16="http://schemas.microsoft.com/office/drawing/2014/main" id="{66DB90F0-FA53-4612-93CC-403FF2B9B810}"/>
              </a:ext>
            </a:extLst>
          </p:cNvPr>
          <p:cNvPicPr>
            <a:picLocks noChangeAspect="1"/>
          </p:cNvPicPr>
          <p:nvPr/>
        </p:nvPicPr>
        <p:blipFill>
          <a:blip r:embed="rId4"/>
          <a:stretch>
            <a:fillRect/>
          </a:stretch>
        </p:blipFill>
        <p:spPr>
          <a:xfrm>
            <a:off x="-1" y="3516923"/>
            <a:ext cx="6236091" cy="3383280"/>
          </a:xfrm>
          <a:prstGeom prst="rect">
            <a:avLst/>
          </a:prstGeom>
        </p:spPr>
      </p:pic>
      <p:pic>
        <p:nvPicPr>
          <p:cNvPr id="7" name="Picture 6">
            <a:extLst>
              <a:ext uri="{FF2B5EF4-FFF2-40B4-BE49-F238E27FC236}">
                <a16:creationId xmlns:a16="http://schemas.microsoft.com/office/drawing/2014/main" id="{713A52D4-3CE1-4F36-ACE6-D8FC7BA82842}"/>
              </a:ext>
            </a:extLst>
          </p:cNvPr>
          <p:cNvPicPr>
            <a:picLocks noChangeAspect="1"/>
          </p:cNvPicPr>
          <p:nvPr/>
        </p:nvPicPr>
        <p:blipFill>
          <a:blip r:embed="rId5"/>
          <a:stretch>
            <a:fillRect/>
          </a:stretch>
        </p:blipFill>
        <p:spPr>
          <a:xfrm>
            <a:off x="6236090" y="3474720"/>
            <a:ext cx="5955910" cy="3383280"/>
          </a:xfrm>
          <a:prstGeom prst="rect">
            <a:avLst/>
          </a:prstGeom>
        </p:spPr>
      </p:pic>
    </p:spTree>
    <p:extLst>
      <p:ext uri="{BB962C8B-B14F-4D97-AF65-F5344CB8AC3E}">
        <p14:creationId xmlns:p14="http://schemas.microsoft.com/office/powerpoint/2010/main" val="206264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5421" y="246185"/>
            <a:ext cx="11633981" cy="6302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rgbClr val="FF0000"/>
                </a:solidFill>
                <a:latin typeface="Times New Roman" panose="02020603050405020304" pitchFamily="18" charset="0"/>
                <a:cs typeface="Times New Roman" panose="02020603050405020304" pitchFamily="18" charset="0"/>
              </a:rPr>
              <a:t>I will ask some questions like:</a:t>
            </a:r>
          </a:p>
          <a:p>
            <a:r>
              <a:rPr lang="en-US" sz="5400" b="1" dirty="0">
                <a:solidFill>
                  <a:schemeClr val="bg1"/>
                </a:solidFill>
                <a:latin typeface="Times New Roman" panose="02020603050405020304" pitchFamily="18" charset="0"/>
                <a:cs typeface="Times New Roman" panose="02020603050405020304" pitchFamily="18" charset="0"/>
              </a:rPr>
              <a:t>1)What do you see in these </a:t>
            </a:r>
            <a:r>
              <a:rPr lang="en-US" sz="5400" b="1" dirty="0" err="1">
                <a:solidFill>
                  <a:schemeClr val="bg1"/>
                </a:solidFill>
                <a:latin typeface="Times New Roman" panose="02020603050405020304" pitchFamily="18" charset="0"/>
                <a:cs typeface="Times New Roman" panose="02020603050405020304" pitchFamily="18" charset="0"/>
              </a:rPr>
              <a:t>picturs</a:t>
            </a:r>
            <a:r>
              <a:rPr lang="en-US" sz="5400" b="1" dirty="0">
                <a:solidFill>
                  <a:schemeClr val="bg1"/>
                </a:solidFill>
                <a:latin typeface="Times New Roman" panose="02020603050405020304" pitchFamily="18" charset="0"/>
                <a:cs typeface="Times New Roman" panose="02020603050405020304" pitchFamily="18" charset="0"/>
              </a:rPr>
              <a:t>?</a:t>
            </a:r>
          </a:p>
          <a:p>
            <a:r>
              <a:rPr lang="en-US" sz="5400" b="1" dirty="0">
                <a:solidFill>
                  <a:schemeClr val="bg1"/>
                </a:solidFill>
                <a:latin typeface="Times New Roman" panose="02020603050405020304" pitchFamily="18" charset="0"/>
                <a:cs typeface="Times New Roman" panose="02020603050405020304" pitchFamily="18" charset="0"/>
              </a:rPr>
              <a:t>2) Can you say </a:t>
            </a:r>
            <a:r>
              <a:rPr lang="en-US" sz="5400" b="1" dirty="0" err="1">
                <a:solidFill>
                  <a:schemeClr val="bg1"/>
                </a:solidFill>
                <a:latin typeface="Times New Roman" panose="02020603050405020304" pitchFamily="18" charset="0"/>
                <a:cs typeface="Times New Roman" panose="02020603050405020304" pitchFamily="18" charset="0"/>
              </a:rPr>
              <a:t>aboyt</a:t>
            </a:r>
            <a:r>
              <a:rPr lang="en-US" sz="5400" b="1" dirty="0">
                <a:solidFill>
                  <a:schemeClr val="bg1"/>
                </a:solidFill>
                <a:latin typeface="Times New Roman" panose="02020603050405020304" pitchFamily="18" charset="0"/>
                <a:cs typeface="Times New Roman" panose="02020603050405020304" pitchFamily="18" charset="0"/>
              </a:rPr>
              <a:t> your family?  </a:t>
            </a:r>
            <a:endParaRPr lang="en-SG" sz="5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232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2000"/>
                                        <p:tgtEl>
                                          <p:spTgt spid="2">
                                            <p:txEl>
                                              <p:pRg st="1" end="1"/>
                                            </p:txEl>
                                          </p:spTgt>
                                        </p:tgtEl>
                                      </p:cBhvr>
                                    </p:animEffect>
                                    <p:anim calcmode="lin" valueType="num">
                                      <p:cBhvr>
                                        <p:cTn id="26"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27"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wipe(down)">
                                      <p:cBhvr>
                                        <p:cTn id="32" dur="580">
                                          <p:stCondLst>
                                            <p:cond delay="0"/>
                                          </p:stCondLst>
                                        </p:cTn>
                                        <p:tgtEl>
                                          <p:spTgt spid="2">
                                            <p:txEl>
                                              <p:pRg st="2" end="2"/>
                                            </p:txEl>
                                          </p:spTgt>
                                        </p:tgtEl>
                                      </p:cBhvr>
                                    </p:animEffect>
                                    <p:anim calcmode="lin" valueType="num">
                                      <p:cBhvr>
                                        <p:cTn id="33"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2">
                                            <p:txEl>
                                              <p:pRg st="2" end="2"/>
                                            </p:txEl>
                                          </p:spTgt>
                                        </p:tgtEl>
                                      </p:cBhvr>
                                      <p:to x="100000" y="60000"/>
                                    </p:animScale>
                                    <p:animScale>
                                      <p:cBhvr>
                                        <p:cTn id="39" dur="166" decel="50000">
                                          <p:stCondLst>
                                            <p:cond delay="676"/>
                                          </p:stCondLst>
                                        </p:cTn>
                                        <p:tgtEl>
                                          <p:spTgt spid="2">
                                            <p:txEl>
                                              <p:pRg st="2" end="2"/>
                                            </p:txEl>
                                          </p:spTgt>
                                        </p:tgtEl>
                                      </p:cBhvr>
                                      <p:to x="100000" y="100000"/>
                                    </p:animScale>
                                    <p:animScale>
                                      <p:cBhvr>
                                        <p:cTn id="40" dur="26">
                                          <p:stCondLst>
                                            <p:cond delay="1312"/>
                                          </p:stCondLst>
                                        </p:cTn>
                                        <p:tgtEl>
                                          <p:spTgt spid="2">
                                            <p:txEl>
                                              <p:pRg st="2" end="2"/>
                                            </p:txEl>
                                          </p:spTgt>
                                        </p:tgtEl>
                                      </p:cBhvr>
                                      <p:to x="100000" y="80000"/>
                                    </p:animScale>
                                    <p:animScale>
                                      <p:cBhvr>
                                        <p:cTn id="41" dur="166" decel="50000">
                                          <p:stCondLst>
                                            <p:cond delay="1338"/>
                                          </p:stCondLst>
                                        </p:cTn>
                                        <p:tgtEl>
                                          <p:spTgt spid="2">
                                            <p:txEl>
                                              <p:pRg st="2" end="2"/>
                                            </p:txEl>
                                          </p:spTgt>
                                        </p:tgtEl>
                                      </p:cBhvr>
                                      <p:to x="100000" y="100000"/>
                                    </p:animScale>
                                    <p:animScale>
                                      <p:cBhvr>
                                        <p:cTn id="42" dur="26">
                                          <p:stCondLst>
                                            <p:cond delay="1642"/>
                                          </p:stCondLst>
                                        </p:cTn>
                                        <p:tgtEl>
                                          <p:spTgt spid="2">
                                            <p:txEl>
                                              <p:pRg st="2" end="2"/>
                                            </p:txEl>
                                          </p:spTgt>
                                        </p:tgtEl>
                                      </p:cBhvr>
                                      <p:to x="100000" y="90000"/>
                                    </p:animScale>
                                    <p:animScale>
                                      <p:cBhvr>
                                        <p:cTn id="43" dur="166" decel="50000">
                                          <p:stCondLst>
                                            <p:cond delay="1668"/>
                                          </p:stCondLst>
                                        </p:cTn>
                                        <p:tgtEl>
                                          <p:spTgt spid="2">
                                            <p:txEl>
                                              <p:pRg st="2" end="2"/>
                                            </p:txEl>
                                          </p:spTgt>
                                        </p:tgtEl>
                                      </p:cBhvr>
                                      <p:to x="100000" y="100000"/>
                                    </p:animScale>
                                    <p:animScale>
                                      <p:cBhvr>
                                        <p:cTn id="44" dur="26">
                                          <p:stCondLst>
                                            <p:cond delay="1808"/>
                                          </p:stCondLst>
                                        </p:cTn>
                                        <p:tgtEl>
                                          <p:spTgt spid="2">
                                            <p:txEl>
                                              <p:pRg st="2" end="2"/>
                                            </p:txEl>
                                          </p:spTgt>
                                        </p:tgtEl>
                                      </p:cBhvr>
                                      <p:to x="100000" y="95000"/>
                                    </p:animScale>
                                    <p:animScale>
                                      <p:cBhvr>
                                        <p:cTn id="45" dur="166" decel="50000">
                                          <p:stCondLst>
                                            <p:cond delay="1834"/>
                                          </p:stCondLst>
                                        </p:cTn>
                                        <p:tgtEl>
                                          <p:spTgt spid="2">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B640716-E17B-4288-8E87-FA82655DF964}"/>
              </a:ext>
            </a:extLst>
          </p:cNvPr>
          <p:cNvSpPr/>
          <p:nvPr/>
        </p:nvSpPr>
        <p:spPr>
          <a:xfrm>
            <a:off x="0" y="0"/>
            <a:ext cx="12192000" cy="68580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4750CDC5-0DD1-4A68-A3A0-B5572BA418CE}"/>
              </a:ext>
            </a:extLst>
          </p:cNvPr>
          <p:cNvSpPr/>
          <p:nvPr/>
        </p:nvSpPr>
        <p:spPr>
          <a:xfrm>
            <a:off x="0" y="0"/>
            <a:ext cx="12192000" cy="685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FFFF00"/>
                </a:solidFill>
                <a:latin typeface="Times New Roman" panose="02020603050405020304" pitchFamily="18" charset="0"/>
                <a:cs typeface="Times New Roman" panose="02020603050405020304" pitchFamily="18" charset="0"/>
              </a:rPr>
              <a:t>Announcement of the Lesson</a:t>
            </a:r>
          </a:p>
          <a:p>
            <a:pPr algn="ctr"/>
            <a:r>
              <a:rPr lang="en-US" sz="4800" b="1" i="1" dirty="0">
                <a:solidFill>
                  <a:schemeClr val="bg1"/>
                </a:solidFill>
                <a:latin typeface="Times New Roman" panose="02020603050405020304" pitchFamily="18" charset="0"/>
                <a:cs typeface="Times New Roman" panose="02020603050405020304" pitchFamily="18" charset="0"/>
              </a:rPr>
              <a:t>Quality Time Together  </a:t>
            </a:r>
          </a:p>
          <a:p>
            <a:pPr algn="ctr"/>
            <a:r>
              <a:rPr lang="en-US" sz="4800" b="1" i="1" dirty="0">
                <a:solidFill>
                  <a:schemeClr val="tx1"/>
                </a:solidFill>
                <a:latin typeface="Times New Roman" panose="02020603050405020304" pitchFamily="18" charset="0"/>
                <a:cs typeface="Times New Roman" panose="02020603050405020304" pitchFamily="18" charset="0"/>
              </a:rPr>
              <a:t>Write out in your </a:t>
            </a:r>
            <a:r>
              <a:rPr lang="en-US" sz="4800" b="1" i="1" dirty="0" err="1">
                <a:solidFill>
                  <a:schemeClr val="tx1"/>
                </a:solidFill>
                <a:latin typeface="Times New Roman" panose="02020603050405020304" pitchFamily="18" charset="0"/>
                <a:cs typeface="Times New Roman" panose="02020603050405020304" pitchFamily="18" charset="0"/>
              </a:rPr>
              <a:t>khata</a:t>
            </a:r>
            <a:endParaRPr lang="en-US" sz="4800" b="1" i="1" dirty="0">
              <a:solidFill>
                <a:schemeClr val="tx1"/>
              </a:solidFill>
              <a:latin typeface="Times New Roman" panose="02020603050405020304" pitchFamily="18" charset="0"/>
              <a:cs typeface="Times New Roman" panose="02020603050405020304" pitchFamily="18" charset="0"/>
            </a:endParaRPr>
          </a:p>
          <a:p>
            <a:pPr algn="ctr"/>
            <a:endParaRPr lang="en-US" sz="4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9478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Left-Right 2">
            <a:extLst>
              <a:ext uri="{FF2B5EF4-FFF2-40B4-BE49-F238E27FC236}">
                <a16:creationId xmlns:a16="http://schemas.microsoft.com/office/drawing/2014/main" id="{AFB47269-E900-49FF-92F8-7700D8B10F75}"/>
              </a:ext>
            </a:extLst>
          </p:cNvPr>
          <p:cNvSpPr/>
          <p:nvPr/>
        </p:nvSpPr>
        <p:spPr>
          <a:xfrm>
            <a:off x="998806" y="28132"/>
            <a:ext cx="9917723" cy="2067954"/>
          </a:xfrm>
          <a:prstGeom prst="lef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27F04A9-F010-46E1-AD01-661A125749B5}"/>
              </a:ext>
            </a:extLst>
          </p:cNvPr>
          <p:cNvSpPr txBox="1"/>
          <p:nvPr/>
        </p:nvSpPr>
        <p:spPr>
          <a:xfrm>
            <a:off x="3770142" y="508111"/>
            <a:ext cx="4994031" cy="1107996"/>
          </a:xfrm>
          <a:prstGeom prst="rect">
            <a:avLst/>
          </a:prstGeom>
          <a:noFill/>
        </p:spPr>
        <p:txBody>
          <a:bodyPr wrap="square" rtlCol="0">
            <a:spAutoFit/>
          </a:bodyPr>
          <a:lstStyle/>
          <a:p>
            <a:r>
              <a:rPr lang="en-US" sz="6600" dirty="0" err="1"/>
              <a:t>Vocabulery</a:t>
            </a:r>
            <a:endParaRPr lang="en-US" sz="6600" dirty="0"/>
          </a:p>
        </p:txBody>
      </p:sp>
      <p:sp>
        <p:nvSpPr>
          <p:cNvPr id="5" name="Rectangle: Rounded Corners 4">
            <a:extLst>
              <a:ext uri="{FF2B5EF4-FFF2-40B4-BE49-F238E27FC236}">
                <a16:creationId xmlns:a16="http://schemas.microsoft.com/office/drawing/2014/main" id="{0C0BAAC3-0944-421A-978B-24AF926E4198}"/>
              </a:ext>
            </a:extLst>
          </p:cNvPr>
          <p:cNvSpPr/>
          <p:nvPr/>
        </p:nvSpPr>
        <p:spPr>
          <a:xfrm>
            <a:off x="0" y="1983545"/>
            <a:ext cx="12192000" cy="484632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E698A833-1BCD-41AD-9AED-D60ED66CFFF4}"/>
              </a:ext>
            </a:extLst>
          </p:cNvPr>
          <p:cNvSpPr txBox="1"/>
          <p:nvPr/>
        </p:nvSpPr>
        <p:spPr>
          <a:xfrm>
            <a:off x="0" y="1983545"/>
            <a:ext cx="1617785" cy="830997"/>
          </a:xfrm>
          <a:prstGeom prst="rect">
            <a:avLst/>
          </a:prstGeom>
          <a:noFill/>
        </p:spPr>
        <p:txBody>
          <a:bodyPr wrap="square" rtlCol="0">
            <a:spAutoFit/>
          </a:bodyPr>
          <a:lstStyle/>
          <a:p>
            <a:r>
              <a:rPr lang="en-US" sz="4800" dirty="0"/>
              <a:t>Word</a:t>
            </a:r>
          </a:p>
        </p:txBody>
      </p:sp>
      <p:sp>
        <p:nvSpPr>
          <p:cNvPr id="7" name="TextBox 6">
            <a:extLst>
              <a:ext uri="{FF2B5EF4-FFF2-40B4-BE49-F238E27FC236}">
                <a16:creationId xmlns:a16="http://schemas.microsoft.com/office/drawing/2014/main" id="{55BFF3F6-55AC-45D6-B304-D7C790A7A702}"/>
              </a:ext>
            </a:extLst>
          </p:cNvPr>
          <p:cNvSpPr txBox="1"/>
          <p:nvPr/>
        </p:nvSpPr>
        <p:spPr>
          <a:xfrm>
            <a:off x="5205045" y="1983545"/>
            <a:ext cx="2686929" cy="830997"/>
          </a:xfrm>
          <a:prstGeom prst="rect">
            <a:avLst/>
          </a:prstGeom>
          <a:noFill/>
        </p:spPr>
        <p:txBody>
          <a:bodyPr wrap="square" rtlCol="0">
            <a:spAutoFit/>
          </a:bodyPr>
          <a:lstStyle/>
          <a:p>
            <a:r>
              <a:rPr lang="en-US" sz="4800" dirty="0" err="1"/>
              <a:t>Meening</a:t>
            </a:r>
            <a:endParaRPr lang="en-US" sz="4800" dirty="0"/>
          </a:p>
        </p:txBody>
      </p:sp>
      <p:sp>
        <p:nvSpPr>
          <p:cNvPr id="8" name="TextBox 7">
            <a:extLst>
              <a:ext uri="{FF2B5EF4-FFF2-40B4-BE49-F238E27FC236}">
                <a16:creationId xmlns:a16="http://schemas.microsoft.com/office/drawing/2014/main" id="{CCF48086-E32E-4735-9CD4-BE0A781069E9}"/>
              </a:ext>
            </a:extLst>
          </p:cNvPr>
          <p:cNvSpPr txBox="1"/>
          <p:nvPr/>
        </p:nvSpPr>
        <p:spPr>
          <a:xfrm>
            <a:off x="0" y="2574388"/>
            <a:ext cx="1364566" cy="646331"/>
          </a:xfrm>
          <a:prstGeom prst="rect">
            <a:avLst/>
          </a:prstGeom>
          <a:noFill/>
        </p:spPr>
        <p:txBody>
          <a:bodyPr wrap="square" rtlCol="0">
            <a:spAutoFit/>
          </a:bodyPr>
          <a:lstStyle/>
          <a:p>
            <a:r>
              <a:rPr lang="en-US" sz="3600" dirty="0"/>
              <a:t>twins</a:t>
            </a:r>
          </a:p>
        </p:txBody>
      </p:sp>
      <p:sp>
        <p:nvSpPr>
          <p:cNvPr id="10" name="TextBox 9">
            <a:extLst>
              <a:ext uri="{FF2B5EF4-FFF2-40B4-BE49-F238E27FC236}">
                <a16:creationId xmlns:a16="http://schemas.microsoft.com/office/drawing/2014/main" id="{E0F42CA1-CF87-479D-A7FF-B2E64B5DB42A}"/>
              </a:ext>
            </a:extLst>
          </p:cNvPr>
          <p:cNvSpPr txBox="1"/>
          <p:nvPr/>
        </p:nvSpPr>
        <p:spPr>
          <a:xfrm>
            <a:off x="1364566" y="2652262"/>
            <a:ext cx="10827434" cy="646331"/>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two children born at the same time to the same mother</a:t>
            </a:r>
            <a:endParaRPr lang="en-US" sz="3600" dirty="0"/>
          </a:p>
        </p:txBody>
      </p:sp>
      <p:sp>
        <p:nvSpPr>
          <p:cNvPr id="11" name="TextBox 10">
            <a:extLst>
              <a:ext uri="{FF2B5EF4-FFF2-40B4-BE49-F238E27FC236}">
                <a16:creationId xmlns:a16="http://schemas.microsoft.com/office/drawing/2014/main" id="{8673240F-3653-4478-997B-4094EFD60A2D}"/>
              </a:ext>
            </a:extLst>
          </p:cNvPr>
          <p:cNvSpPr txBox="1"/>
          <p:nvPr/>
        </p:nvSpPr>
        <p:spPr>
          <a:xfrm>
            <a:off x="0" y="3133745"/>
            <a:ext cx="1730326" cy="646331"/>
          </a:xfrm>
          <a:prstGeom prst="rect">
            <a:avLst/>
          </a:prstGeom>
          <a:noFill/>
        </p:spPr>
        <p:txBody>
          <a:bodyPr wrap="square" rtlCol="0">
            <a:spAutoFit/>
          </a:bodyPr>
          <a:lstStyle/>
          <a:p>
            <a:r>
              <a:rPr lang="en-US" sz="3600" dirty="0"/>
              <a:t>parents</a:t>
            </a:r>
          </a:p>
        </p:txBody>
      </p:sp>
      <p:sp>
        <p:nvSpPr>
          <p:cNvPr id="12" name="TextBox 11">
            <a:extLst>
              <a:ext uri="{FF2B5EF4-FFF2-40B4-BE49-F238E27FC236}">
                <a16:creationId xmlns:a16="http://schemas.microsoft.com/office/drawing/2014/main" id="{70D43A91-1643-4EA6-9378-67D92366D00E}"/>
              </a:ext>
            </a:extLst>
          </p:cNvPr>
          <p:cNvSpPr txBox="1"/>
          <p:nvPr/>
        </p:nvSpPr>
        <p:spPr>
          <a:xfrm>
            <a:off x="1730326" y="3181980"/>
            <a:ext cx="10072468" cy="646331"/>
          </a:xfrm>
          <a:prstGeom prst="rect">
            <a:avLst/>
          </a:prstGeom>
          <a:noFill/>
        </p:spPr>
        <p:txBody>
          <a:bodyPr wrap="square" rtlCol="0">
            <a:spAutoFit/>
          </a:bodyPr>
          <a:lstStyle/>
          <a:p>
            <a:r>
              <a:rPr lang="en-US" sz="3600" dirty="0"/>
              <a:t>Father and mother</a:t>
            </a:r>
          </a:p>
        </p:txBody>
      </p:sp>
      <p:sp>
        <p:nvSpPr>
          <p:cNvPr id="13" name="TextBox 12">
            <a:extLst>
              <a:ext uri="{FF2B5EF4-FFF2-40B4-BE49-F238E27FC236}">
                <a16:creationId xmlns:a16="http://schemas.microsoft.com/office/drawing/2014/main" id="{54BB5DFE-8799-408C-B2AC-89DED2948940}"/>
              </a:ext>
            </a:extLst>
          </p:cNvPr>
          <p:cNvSpPr txBox="1"/>
          <p:nvPr/>
        </p:nvSpPr>
        <p:spPr>
          <a:xfrm>
            <a:off x="0" y="3780076"/>
            <a:ext cx="1617785" cy="646331"/>
          </a:xfrm>
          <a:prstGeom prst="rect">
            <a:avLst/>
          </a:prstGeom>
          <a:noFill/>
        </p:spPr>
        <p:txBody>
          <a:bodyPr wrap="square" rtlCol="0">
            <a:spAutoFit/>
          </a:bodyPr>
          <a:lstStyle/>
          <a:p>
            <a:r>
              <a:rPr lang="en-US" sz="3600" dirty="0"/>
              <a:t>special</a:t>
            </a:r>
          </a:p>
        </p:txBody>
      </p:sp>
      <p:sp>
        <p:nvSpPr>
          <p:cNvPr id="14" name="TextBox 13">
            <a:extLst>
              <a:ext uri="{FF2B5EF4-FFF2-40B4-BE49-F238E27FC236}">
                <a16:creationId xmlns:a16="http://schemas.microsoft.com/office/drawing/2014/main" id="{B6B21936-029C-4AA0-BC5D-11812060859A}"/>
              </a:ext>
            </a:extLst>
          </p:cNvPr>
          <p:cNvSpPr txBox="1"/>
          <p:nvPr/>
        </p:nvSpPr>
        <p:spPr>
          <a:xfrm>
            <a:off x="1730326" y="3806711"/>
            <a:ext cx="10461674" cy="523220"/>
          </a:xfrm>
          <a:prstGeom prst="rect">
            <a:avLst/>
          </a:prstGeom>
          <a:noFill/>
        </p:spPr>
        <p:txBody>
          <a:bodyPr wrap="square" rtlCol="0">
            <a:spAutoFit/>
          </a:bodyPr>
          <a:lstStyle/>
          <a:p>
            <a:r>
              <a:rPr lang="en-US" sz="2800" dirty="0"/>
              <a:t>something is distinct, exceptional, or designed for a specific purpose</a:t>
            </a:r>
          </a:p>
        </p:txBody>
      </p:sp>
      <p:sp>
        <p:nvSpPr>
          <p:cNvPr id="15" name="TextBox 14">
            <a:extLst>
              <a:ext uri="{FF2B5EF4-FFF2-40B4-BE49-F238E27FC236}">
                <a16:creationId xmlns:a16="http://schemas.microsoft.com/office/drawing/2014/main" id="{698D1B2C-37EB-4344-9E52-710B3589CD81}"/>
              </a:ext>
            </a:extLst>
          </p:cNvPr>
          <p:cNvSpPr txBox="1"/>
          <p:nvPr/>
        </p:nvSpPr>
        <p:spPr>
          <a:xfrm>
            <a:off x="0" y="4329931"/>
            <a:ext cx="1730326" cy="646331"/>
          </a:xfrm>
          <a:prstGeom prst="rect">
            <a:avLst/>
          </a:prstGeom>
          <a:noFill/>
        </p:spPr>
        <p:txBody>
          <a:bodyPr wrap="square" rtlCol="0">
            <a:spAutoFit/>
          </a:bodyPr>
          <a:lstStyle/>
          <a:p>
            <a:r>
              <a:rPr lang="en-US" sz="3600" dirty="0"/>
              <a:t>relative</a:t>
            </a:r>
          </a:p>
        </p:txBody>
      </p:sp>
      <p:sp>
        <p:nvSpPr>
          <p:cNvPr id="16" name="TextBox 15">
            <a:extLst>
              <a:ext uri="{FF2B5EF4-FFF2-40B4-BE49-F238E27FC236}">
                <a16:creationId xmlns:a16="http://schemas.microsoft.com/office/drawing/2014/main" id="{37B0EE25-33D2-4D1D-8254-C52CA0698085}"/>
              </a:ext>
            </a:extLst>
          </p:cNvPr>
          <p:cNvSpPr txBox="1"/>
          <p:nvPr/>
        </p:nvSpPr>
        <p:spPr>
          <a:xfrm>
            <a:off x="1730326" y="4281696"/>
            <a:ext cx="9017391" cy="707886"/>
          </a:xfrm>
          <a:prstGeom prst="rect">
            <a:avLst/>
          </a:prstGeom>
          <a:noFill/>
        </p:spPr>
        <p:txBody>
          <a:bodyPr wrap="square" rtlCol="0">
            <a:spAutoFit/>
          </a:bodyPr>
          <a:lstStyle/>
          <a:p>
            <a:r>
              <a:rPr lang="en-US" sz="4000" dirty="0"/>
              <a:t>Who belongs to your family</a:t>
            </a:r>
          </a:p>
        </p:txBody>
      </p:sp>
      <p:sp>
        <p:nvSpPr>
          <p:cNvPr id="2" name="TextBox 1">
            <a:extLst>
              <a:ext uri="{FF2B5EF4-FFF2-40B4-BE49-F238E27FC236}">
                <a16:creationId xmlns:a16="http://schemas.microsoft.com/office/drawing/2014/main" id="{279AA1E2-89BB-4DD8-95F8-AA0296E28760}"/>
              </a:ext>
            </a:extLst>
          </p:cNvPr>
          <p:cNvSpPr txBox="1"/>
          <p:nvPr/>
        </p:nvSpPr>
        <p:spPr>
          <a:xfrm>
            <a:off x="0" y="4976262"/>
            <a:ext cx="1730326" cy="461665"/>
          </a:xfrm>
          <a:prstGeom prst="rect">
            <a:avLst/>
          </a:prstGeom>
          <a:noFill/>
        </p:spPr>
        <p:txBody>
          <a:bodyPr wrap="square" rtlCol="0">
            <a:spAutoFit/>
          </a:bodyPr>
          <a:lstStyle/>
          <a:p>
            <a:r>
              <a:rPr lang="en-US" sz="2400" dirty="0"/>
              <a:t>Turned it on</a:t>
            </a:r>
          </a:p>
        </p:txBody>
      </p:sp>
      <p:sp>
        <p:nvSpPr>
          <p:cNvPr id="9" name="TextBox 8">
            <a:extLst>
              <a:ext uri="{FF2B5EF4-FFF2-40B4-BE49-F238E27FC236}">
                <a16:creationId xmlns:a16="http://schemas.microsoft.com/office/drawing/2014/main" id="{C9758753-E008-4DDD-B8ED-A1466B64984E}"/>
              </a:ext>
            </a:extLst>
          </p:cNvPr>
          <p:cNvSpPr txBox="1"/>
          <p:nvPr/>
        </p:nvSpPr>
        <p:spPr>
          <a:xfrm>
            <a:off x="1828802" y="4989582"/>
            <a:ext cx="5978769" cy="523220"/>
          </a:xfrm>
          <a:prstGeom prst="rect">
            <a:avLst/>
          </a:prstGeom>
          <a:noFill/>
        </p:spPr>
        <p:txBody>
          <a:bodyPr wrap="square" rtlCol="0">
            <a:spAutoFit/>
          </a:bodyPr>
          <a:lstStyle/>
          <a:p>
            <a:r>
              <a:rPr lang="en-US" sz="2800" dirty="0"/>
              <a:t>Switched it on</a:t>
            </a:r>
          </a:p>
        </p:txBody>
      </p:sp>
      <p:sp>
        <p:nvSpPr>
          <p:cNvPr id="17" name="TextBox 16">
            <a:extLst>
              <a:ext uri="{FF2B5EF4-FFF2-40B4-BE49-F238E27FC236}">
                <a16:creationId xmlns:a16="http://schemas.microsoft.com/office/drawing/2014/main" id="{134D77CE-6481-4C52-AF19-AEE0A272E0CE}"/>
              </a:ext>
            </a:extLst>
          </p:cNvPr>
          <p:cNvSpPr txBox="1"/>
          <p:nvPr/>
        </p:nvSpPr>
        <p:spPr>
          <a:xfrm>
            <a:off x="140677" y="5526117"/>
            <a:ext cx="1477108" cy="461665"/>
          </a:xfrm>
          <a:prstGeom prst="rect">
            <a:avLst/>
          </a:prstGeom>
          <a:noFill/>
        </p:spPr>
        <p:txBody>
          <a:bodyPr wrap="square" rtlCol="0">
            <a:spAutoFit/>
          </a:bodyPr>
          <a:lstStyle/>
          <a:p>
            <a:r>
              <a:rPr lang="en-US" sz="2400" dirty="0"/>
              <a:t>surprised</a:t>
            </a:r>
          </a:p>
        </p:txBody>
      </p:sp>
      <p:sp>
        <p:nvSpPr>
          <p:cNvPr id="18" name="TextBox 17">
            <a:extLst>
              <a:ext uri="{FF2B5EF4-FFF2-40B4-BE49-F238E27FC236}">
                <a16:creationId xmlns:a16="http://schemas.microsoft.com/office/drawing/2014/main" id="{D464B23A-230F-4E04-B5D4-DA6CA9647AF9}"/>
              </a:ext>
            </a:extLst>
          </p:cNvPr>
          <p:cNvSpPr txBox="1"/>
          <p:nvPr/>
        </p:nvSpPr>
        <p:spPr>
          <a:xfrm>
            <a:off x="1885071" y="5512802"/>
            <a:ext cx="4740812" cy="523220"/>
          </a:xfrm>
          <a:prstGeom prst="rect">
            <a:avLst/>
          </a:prstGeom>
          <a:noFill/>
        </p:spPr>
        <p:txBody>
          <a:bodyPr wrap="square" rtlCol="0">
            <a:spAutoFit/>
          </a:bodyPr>
          <a:lstStyle/>
          <a:p>
            <a:r>
              <a:rPr lang="en-US" sz="2800" dirty="0"/>
              <a:t>Feeling unexpected wonder</a:t>
            </a:r>
          </a:p>
        </p:txBody>
      </p:sp>
      <p:sp>
        <p:nvSpPr>
          <p:cNvPr id="19" name="TextBox 18">
            <a:extLst>
              <a:ext uri="{FF2B5EF4-FFF2-40B4-BE49-F238E27FC236}">
                <a16:creationId xmlns:a16="http://schemas.microsoft.com/office/drawing/2014/main" id="{3D884386-DBEA-4EEB-AA40-47C885434E96}"/>
              </a:ext>
            </a:extLst>
          </p:cNvPr>
          <p:cNvSpPr txBox="1"/>
          <p:nvPr/>
        </p:nvSpPr>
        <p:spPr>
          <a:xfrm>
            <a:off x="140677" y="5987782"/>
            <a:ext cx="1477108" cy="523220"/>
          </a:xfrm>
          <a:prstGeom prst="rect">
            <a:avLst/>
          </a:prstGeom>
          <a:noFill/>
        </p:spPr>
        <p:txBody>
          <a:bodyPr wrap="square" rtlCol="0">
            <a:spAutoFit/>
          </a:bodyPr>
          <a:lstStyle/>
          <a:p>
            <a:r>
              <a:rPr lang="en-US" sz="2800" dirty="0"/>
              <a:t>exciting</a:t>
            </a:r>
          </a:p>
        </p:txBody>
      </p:sp>
      <p:sp>
        <p:nvSpPr>
          <p:cNvPr id="20" name="TextBox 19">
            <a:extLst>
              <a:ext uri="{FF2B5EF4-FFF2-40B4-BE49-F238E27FC236}">
                <a16:creationId xmlns:a16="http://schemas.microsoft.com/office/drawing/2014/main" id="{F9853701-954F-468B-8058-E992752C46D5}"/>
              </a:ext>
            </a:extLst>
          </p:cNvPr>
          <p:cNvSpPr txBox="1"/>
          <p:nvPr/>
        </p:nvSpPr>
        <p:spPr>
          <a:xfrm>
            <a:off x="1885071" y="6049337"/>
            <a:ext cx="4210929" cy="523220"/>
          </a:xfrm>
          <a:prstGeom prst="rect">
            <a:avLst/>
          </a:prstGeom>
          <a:noFill/>
        </p:spPr>
        <p:txBody>
          <a:bodyPr wrap="square" rtlCol="0">
            <a:spAutoFit/>
          </a:bodyPr>
          <a:lstStyle/>
          <a:p>
            <a:r>
              <a:rPr lang="en-US" sz="2800" dirty="0"/>
              <a:t>Making you very happy</a:t>
            </a:r>
          </a:p>
        </p:txBody>
      </p:sp>
    </p:spTree>
    <p:extLst>
      <p:ext uri="{BB962C8B-B14F-4D97-AF65-F5344CB8AC3E}">
        <p14:creationId xmlns:p14="http://schemas.microsoft.com/office/powerpoint/2010/main" val="225832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wipe(down)">
                                      <p:cBhvr>
                                        <p:cTn id="79" dur="580">
                                          <p:stCondLst>
                                            <p:cond delay="0"/>
                                          </p:stCondLst>
                                        </p:cTn>
                                        <p:tgtEl>
                                          <p:spTgt spid="7"/>
                                        </p:tgtEl>
                                      </p:cBhvr>
                                    </p:animEffect>
                                    <p:anim calcmode="lin" valueType="num">
                                      <p:cBhvr>
                                        <p:cTn id="8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5" dur="26">
                                          <p:stCondLst>
                                            <p:cond delay="650"/>
                                          </p:stCondLst>
                                        </p:cTn>
                                        <p:tgtEl>
                                          <p:spTgt spid="7"/>
                                        </p:tgtEl>
                                      </p:cBhvr>
                                      <p:to x="100000" y="60000"/>
                                    </p:animScale>
                                    <p:animScale>
                                      <p:cBhvr>
                                        <p:cTn id="86" dur="166" decel="50000">
                                          <p:stCondLst>
                                            <p:cond delay="676"/>
                                          </p:stCondLst>
                                        </p:cTn>
                                        <p:tgtEl>
                                          <p:spTgt spid="7"/>
                                        </p:tgtEl>
                                      </p:cBhvr>
                                      <p:to x="100000" y="100000"/>
                                    </p:animScale>
                                    <p:animScale>
                                      <p:cBhvr>
                                        <p:cTn id="87" dur="26">
                                          <p:stCondLst>
                                            <p:cond delay="1312"/>
                                          </p:stCondLst>
                                        </p:cTn>
                                        <p:tgtEl>
                                          <p:spTgt spid="7"/>
                                        </p:tgtEl>
                                      </p:cBhvr>
                                      <p:to x="100000" y="80000"/>
                                    </p:animScale>
                                    <p:animScale>
                                      <p:cBhvr>
                                        <p:cTn id="88" dur="166" decel="50000">
                                          <p:stCondLst>
                                            <p:cond delay="1338"/>
                                          </p:stCondLst>
                                        </p:cTn>
                                        <p:tgtEl>
                                          <p:spTgt spid="7"/>
                                        </p:tgtEl>
                                      </p:cBhvr>
                                      <p:to x="100000" y="100000"/>
                                    </p:animScale>
                                    <p:animScale>
                                      <p:cBhvr>
                                        <p:cTn id="89" dur="26">
                                          <p:stCondLst>
                                            <p:cond delay="1642"/>
                                          </p:stCondLst>
                                        </p:cTn>
                                        <p:tgtEl>
                                          <p:spTgt spid="7"/>
                                        </p:tgtEl>
                                      </p:cBhvr>
                                      <p:to x="100000" y="90000"/>
                                    </p:animScale>
                                    <p:animScale>
                                      <p:cBhvr>
                                        <p:cTn id="90" dur="166" decel="50000">
                                          <p:stCondLst>
                                            <p:cond delay="1668"/>
                                          </p:stCondLst>
                                        </p:cTn>
                                        <p:tgtEl>
                                          <p:spTgt spid="7"/>
                                        </p:tgtEl>
                                      </p:cBhvr>
                                      <p:to x="100000" y="100000"/>
                                    </p:animScale>
                                    <p:animScale>
                                      <p:cBhvr>
                                        <p:cTn id="91" dur="26">
                                          <p:stCondLst>
                                            <p:cond delay="1808"/>
                                          </p:stCondLst>
                                        </p:cTn>
                                        <p:tgtEl>
                                          <p:spTgt spid="7"/>
                                        </p:tgtEl>
                                      </p:cBhvr>
                                      <p:to x="100000" y="95000"/>
                                    </p:animScale>
                                    <p:animScale>
                                      <p:cBhvr>
                                        <p:cTn id="92" dur="166" decel="50000">
                                          <p:stCondLst>
                                            <p:cond delay="1834"/>
                                          </p:stCondLst>
                                        </p:cTn>
                                        <p:tgtEl>
                                          <p:spTgt spid="7"/>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Effect transition="in" filter="wipe(down)">
                                      <p:cBhvr>
                                        <p:cTn id="97" dur="580">
                                          <p:stCondLst>
                                            <p:cond delay="0"/>
                                          </p:stCondLst>
                                        </p:cTn>
                                        <p:tgtEl>
                                          <p:spTgt spid="8"/>
                                        </p:tgtEl>
                                      </p:cBhvr>
                                    </p:animEffect>
                                    <p:anim calcmode="lin" valueType="num">
                                      <p:cBhvr>
                                        <p:cTn id="9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03" dur="26">
                                          <p:stCondLst>
                                            <p:cond delay="650"/>
                                          </p:stCondLst>
                                        </p:cTn>
                                        <p:tgtEl>
                                          <p:spTgt spid="8"/>
                                        </p:tgtEl>
                                      </p:cBhvr>
                                      <p:to x="100000" y="60000"/>
                                    </p:animScale>
                                    <p:animScale>
                                      <p:cBhvr>
                                        <p:cTn id="104" dur="166" decel="50000">
                                          <p:stCondLst>
                                            <p:cond delay="676"/>
                                          </p:stCondLst>
                                        </p:cTn>
                                        <p:tgtEl>
                                          <p:spTgt spid="8"/>
                                        </p:tgtEl>
                                      </p:cBhvr>
                                      <p:to x="100000" y="100000"/>
                                    </p:animScale>
                                    <p:animScale>
                                      <p:cBhvr>
                                        <p:cTn id="105" dur="26">
                                          <p:stCondLst>
                                            <p:cond delay="1312"/>
                                          </p:stCondLst>
                                        </p:cTn>
                                        <p:tgtEl>
                                          <p:spTgt spid="8"/>
                                        </p:tgtEl>
                                      </p:cBhvr>
                                      <p:to x="100000" y="80000"/>
                                    </p:animScale>
                                    <p:animScale>
                                      <p:cBhvr>
                                        <p:cTn id="106" dur="166" decel="50000">
                                          <p:stCondLst>
                                            <p:cond delay="1338"/>
                                          </p:stCondLst>
                                        </p:cTn>
                                        <p:tgtEl>
                                          <p:spTgt spid="8"/>
                                        </p:tgtEl>
                                      </p:cBhvr>
                                      <p:to x="100000" y="100000"/>
                                    </p:animScale>
                                    <p:animScale>
                                      <p:cBhvr>
                                        <p:cTn id="107" dur="26">
                                          <p:stCondLst>
                                            <p:cond delay="1642"/>
                                          </p:stCondLst>
                                        </p:cTn>
                                        <p:tgtEl>
                                          <p:spTgt spid="8"/>
                                        </p:tgtEl>
                                      </p:cBhvr>
                                      <p:to x="100000" y="90000"/>
                                    </p:animScale>
                                    <p:animScale>
                                      <p:cBhvr>
                                        <p:cTn id="108" dur="166" decel="50000">
                                          <p:stCondLst>
                                            <p:cond delay="1668"/>
                                          </p:stCondLst>
                                        </p:cTn>
                                        <p:tgtEl>
                                          <p:spTgt spid="8"/>
                                        </p:tgtEl>
                                      </p:cBhvr>
                                      <p:to x="100000" y="100000"/>
                                    </p:animScale>
                                    <p:animScale>
                                      <p:cBhvr>
                                        <p:cTn id="109" dur="26">
                                          <p:stCondLst>
                                            <p:cond delay="1808"/>
                                          </p:stCondLst>
                                        </p:cTn>
                                        <p:tgtEl>
                                          <p:spTgt spid="8"/>
                                        </p:tgtEl>
                                      </p:cBhvr>
                                      <p:to x="100000" y="95000"/>
                                    </p:animScale>
                                    <p:animScale>
                                      <p:cBhvr>
                                        <p:cTn id="110" dur="166" decel="50000">
                                          <p:stCondLst>
                                            <p:cond delay="1834"/>
                                          </p:stCondLst>
                                        </p:cTn>
                                        <p:tgtEl>
                                          <p:spTgt spid="8"/>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0"/>
                                        </p:tgtEl>
                                        <p:attrNameLst>
                                          <p:attrName>style.visibility</p:attrName>
                                        </p:attrNameLst>
                                      </p:cBhvr>
                                      <p:to>
                                        <p:strVal val="visible"/>
                                      </p:to>
                                    </p:set>
                                    <p:animEffect transition="in" filter="wipe(down)">
                                      <p:cBhvr>
                                        <p:cTn id="115" dur="580">
                                          <p:stCondLst>
                                            <p:cond delay="0"/>
                                          </p:stCondLst>
                                        </p:cTn>
                                        <p:tgtEl>
                                          <p:spTgt spid="10"/>
                                        </p:tgtEl>
                                      </p:cBhvr>
                                    </p:animEffect>
                                    <p:anim calcmode="lin" valueType="num">
                                      <p:cBhvr>
                                        <p:cTn id="11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21" dur="26">
                                          <p:stCondLst>
                                            <p:cond delay="650"/>
                                          </p:stCondLst>
                                        </p:cTn>
                                        <p:tgtEl>
                                          <p:spTgt spid="10"/>
                                        </p:tgtEl>
                                      </p:cBhvr>
                                      <p:to x="100000" y="60000"/>
                                    </p:animScale>
                                    <p:animScale>
                                      <p:cBhvr>
                                        <p:cTn id="122" dur="166" decel="50000">
                                          <p:stCondLst>
                                            <p:cond delay="676"/>
                                          </p:stCondLst>
                                        </p:cTn>
                                        <p:tgtEl>
                                          <p:spTgt spid="10"/>
                                        </p:tgtEl>
                                      </p:cBhvr>
                                      <p:to x="100000" y="100000"/>
                                    </p:animScale>
                                    <p:animScale>
                                      <p:cBhvr>
                                        <p:cTn id="123" dur="26">
                                          <p:stCondLst>
                                            <p:cond delay="1312"/>
                                          </p:stCondLst>
                                        </p:cTn>
                                        <p:tgtEl>
                                          <p:spTgt spid="10"/>
                                        </p:tgtEl>
                                      </p:cBhvr>
                                      <p:to x="100000" y="80000"/>
                                    </p:animScale>
                                    <p:animScale>
                                      <p:cBhvr>
                                        <p:cTn id="124" dur="166" decel="50000">
                                          <p:stCondLst>
                                            <p:cond delay="1338"/>
                                          </p:stCondLst>
                                        </p:cTn>
                                        <p:tgtEl>
                                          <p:spTgt spid="10"/>
                                        </p:tgtEl>
                                      </p:cBhvr>
                                      <p:to x="100000" y="100000"/>
                                    </p:animScale>
                                    <p:animScale>
                                      <p:cBhvr>
                                        <p:cTn id="125" dur="26">
                                          <p:stCondLst>
                                            <p:cond delay="1642"/>
                                          </p:stCondLst>
                                        </p:cTn>
                                        <p:tgtEl>
                                          <p:spTgt spid="10"/>
                                        </p:tgtEl>
                                      </p:cBhvr>
                                      <p:to x="100000" y="90000"/>
                                    </p:animScale>
                                    <p:animScale>
                                      <p:cBhvr>
                                        <p:cTn id="126" dur="166" decel="50000">
                                          <p:stCondLst>
                                            <p:cond delay="1668"/>
                                          </p:stCondLst>
                                        </p:cTn>
                                        <p:tgtEl>
                                          <p:spTgt spid="10"/>
                                        </p:tgtEl>
                                      </p:cBhvr>
                                      <p:to x="100000" y="100000"/>
                                    </p:animScale>
                                    <p:animScale>
                                      <p:cBhvr>
                                        <p:cTn id="127" dur="26">
                                          <p:stCondLst>
                                            <p:cond delay="1808"/>
                                          </p:stCondLst>
                                        </p:cTn>
                                        <p:tgtEl>
                                          <p:spTgt spid="10"/>
                                        </p:tgtEl>
                                      </p:cBhvr>
                                      <p:to x="100000" y="95000"/>
                                    </p:animScale>
                                    <p:animScale>
                                      <p:cBhvr>
                                        <p:cTn id="128" dur="166" decel="50000">
                                          <p:stCondLst>
                                            <p:cond delay="1834"/>
                                          </p:stCondLst>
                                        </p:cTn>
                                        <p:tgtEl>
                                          <p:spTgt spid="10"/>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1"/>
                                        </p:tgtEl>
                                        <p:attrNameLst>
                                          <p:attrName>style.visibility</p:attrName>
                                        </p:attrNameLst>
                                      </p:cBhvr>
                                      <p:to>
                                        <p:strVal val="visible"/>
                                      </p:to>
                                    </p:set>
                                    <p:animEffect transition="in" filter="wipe(down)">
                                      <p:cBhvr>
                                        <p:cTn id="133" dur="580">
                                          <p:stCondLst>
                                            <p:cond delay="0"/>
                                          </p:stCondLst>
                                        </p:cTn>
                                        <p:tgtEl>
                                          <p:spTgt spid="11"/>
                                        </p:tgtEl>
                                      </p:cBhvr>
                                    </p:animEffect>
                                    <p:anim calcmode="lin" valueType="num">
                                      <p:cBhvr>
                                        <p:cTn id="13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9" dur="26">
                                          <p:stCondLst>
                                            <p:cond delay="650"/>
                                          </p:stCondLst>
                                        </p:cTn>
                                        <p:tgtEl>
                                          <p:spTgt spid="11"/>
                                        </p:tgtEl>
                                      </p:cBhvr>
                                      <p:to x="100000" y="60000"/>
                                    </p:animScale>
                                    <p:animScale>
                                      <p:cBhvr>
                                        <p:cTn id="140" dur="166" decel="50000">
                                          <p:stCondLst>
                                            <p:cond delay="676"/>
                                          </p:stCondLst>
                                        </p:cTn>
                                        <p:tgtEl>
                                          <p:spTgt spid="11"/>
                                        </p:tgtEl>
                                      </p:cBhvr>
                                      <p:to x="100000" y="100000"/>
                                    </p:animScale>
                                    <p:animScale>
                                      <p:cBhvr>
                                        <p:cTn id="141" dur="26">
                                          <p:stCondLst>
                                            <p:cond delay="1312"/>
                                          </p:stCondLst>
                                        </p:cTn>
                                        <p:tgtEl>
                                          <p:spTgt spid="11"/>
                                        </p:tgtEl>
                                      </p:cBhvr>
                                      <p:to x="100000" y="80000"/>
                                    </p:animScale>
                                    <p:animScale>
                                      <p:cBhvr>
                                        <p:cTn id="142" dur="166" decel="50000">
                                          <p:stCondLst>
                                            <p:cond delay="1338"/>
                                          </p:stCondLst>
                                        </p:cTn>
                                        <p:tgtEl>
                                          <p:spTgt spid="11"/>
                                        </p:tgtEl>
                                      </p:cBhvr>
                                      <p:to x="100000" y="100000"/>
                                    </p:animScale>
                                    <p:animScale>
                                      <p:cBhvr>
                                        <p:cTn id="143" dur="26">
                                          <p:stCondLst>
                                            <p:cond delay="1642"/>
                                          </p:stCondLst>
                                        </p:cTn>
                                        <p:tgtEl>
                                          <p:spTgt spid="11"/>
                                        </p:tgtEl>
                                      </p:cBhvr>
                                      <p:to x="100000" y="90000"/>
                                    </p:animScale>
                                    <p:animScale>
                                      <p:cBhvr>
                                        <p:cTn id="144" dur="166" decel="50000">
                                          <p:stCondLst>
                                            <p:cond delay="1668"/>
                                          </p:stCondLst>
                                        </p:cTn>
                                        <p:tgtEl>
                                          <p:spTgt spid="11"/>
                                        </p:tgtEl>
                                      </p:cBhvr>
                                      <p:to x="100000" y="100000"/>
                                    </p:animScale>
                                    <p:animScale>
                                      <p:cBhvr>
                                        <p:cTn id="145" dur="26">
                                          <p:stCondLst>
                                            <p:cond delay="1808"/>
                                          </p:stCondLst>
                                        </p:cTn>
                                        <p:tgtEl>
                                          <p:spTgt spid="11"/>
                                        </p:tgtEl>
                                      </p:cBhvr>
                                      <p:to x="100000" y="95000"/>
                                    </p:animScale>
                                    <p:animScale>
                                      <p:cBhvr>
                                        <p:cTn id="146" dur="166" decel="50000">
                                          <p:stCondLst>
                                            <p:cond delay="1834"/>
                                          </p:stCondLst>
                                        </p:cTn>
                                        <p:tgtEl>
                                          <p:spTgt spid="11"/>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2"/>
                                        </p:tgtEl>
                                        <p:attrNameLst>
                                          <p:attrName>style.visibility</p:attrName>
                                        </p:attrNameLst>
                                      </p:cBhvr>
                                      <p:to>
                                        <p:strVal val="visible"/>
                                      </p:to>
                                    </p:set>
                                    <p:animEffect transition="in" filter="wipe(down)">
                                      <p:cBhvr>
                                        <p:cTn id="151" dur="580">
                                          <p:stCondLst>
                                            <p:cond delay="0"/>
                                          </p:stCondLst>
                                        </p:cTn>
                                        <p:tgtEl>
                                          <p:spTgt spid="12"/>
                                        </p:tgtEl>
                                      </p:cBhvr>
                                    </p:animEffect>
                                    <p:anim calcmode="lin" valueType="num">
                                      <p:cBhvr>
                                        <p:cTn id="15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57" dur="26">
                                          <p:stCondLst>
                                            <p:cond delay="650"/>
                                          </p:stCondLst>
                                        </p:cTn>
                                        <p:tgtEl>
                                          <p:spTgt spid="12"/>
                                        </p:tgtEl>
                                      </p:cBhvr>
                                      <p:to x="100000" y="60000"/>
                                    </p:animScale>
                                    <p:animScale>
                                      <p:cBhvr>
                                        <p:cTn id="158" dur="166" decel="50000">
                                          <p:stCondLst>
                                            <p:cond delay="676"/>
                                          </p:stCondLst>
                                        </p:cTn>
                                        <p:tgtEl>
                                          <p:spTgt spid="12"/>
                                        </p:tgtEl>
                                      </p:cBhvr>
                                      <p:to x="100000" y="100000"/>
                                    </p:animScale>
                                    <p:animScale>
                                      <p:cBhvr>
                                        <p:cTn id="159" dur="26">
                                          <p:stCondLst>
                                            <p:cond delay="1312"/>
                                          </p:stCondLst>
                                        </p:cTn>
                                        <p:tgtEl>
                                          <p:spTgt spid="12"/>
                                        </p:tgtEl>
                                      </p:cBhvr>
                                      <p:to x="100000" y="80000"/>
                                    </p:animScale>
                                    <p:animScale>
                                      <p:cBhvr>
                                        <p:cTn id="160" dur="166" decel="50000">
                                          <p:stCondLst>
                                            <p:cond delay="1338"/>
                                          </p:stCondLst>
                                        </p:cTn>
                                        <p:tgtEl>
                                          <p:spTgt spid="12"/>
                                        </p:tgtEl>
                                      </p:cBhvr>
                                      <p:to x="100000" y="100000"/>
                                    </p:animScale>
                                    <p:animScale>
                                      <p:cBhvr>
                                        <p:cTn id="161" dur="26">
                                          <p:stCondLst>
                                            <p:cond delay="1642"/>
                                          </p:stCondLst>
                                        </p:cTn>
                                        <p:tgtEl>
                                          <p:spTgt spid="12"/>
                                        </p:tgtEl>
                                      </p:cBhvr>
                                      <p:to x="100000" y="90000"/>
                                    </p:animScale>
                                    <p:animScale>
                                      <p:cBhvr>
                                        <p:cTn id="162" dur="166" decel="50000">
                                          <p:stCondLst>
                                            <p:cond delay="1668"/>
                                          </p:stCondLst>
                                        </p:cTn>
                                        <p:tgtEl>
                                          <p:spTgt spid="12"/>
                                        </p:tgtEl>
                                      </p:cBhvr>
                                      <p:to x="100000" y="100000"/>
                                    </p:animScale>
                                    <p:animScale>
                                      <p:cBhvr>
                                        <p:cTn id="163" dur="26">
                                          <p:stCondLst>
                                            <p:cond delay="1808"/>
                                          </p:stCondLst>
                                        </p:cTn>
                                        <p:tgtEl>
                                          <p:spTgt spid="12"/>
                                        </p:tgtEl>
                                      </p:cBhvr>
                                      <p:to x="100000" y="95000"/>
                                    </p:animScale>
                                    <p:animScale>
                                      <p:cBhvr>
                                        <p:cTn id="164" dur="166" decel="50000">
                                          <p:stCondLst>
                                            <p:cond delay="1834"/>
                                          </p:stCondLst>
                                        </p:cTn>
                                        <p:tgtEl>
                                          <p:spTgt spid="12"/>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13"/>
                                        </p:tgtEl>
                                        <p:attrNameLst>
                                          <p:attrName>style.visibility</p:attrName>
                                        </p:attrNameLst>
                                      </p:cBhvr>
                                      <p:to>
                                        <p:strVal val="visible"/>
                                      </p:to>
                                    </p:set>
                                    <p:animEffect transition="in" filter="wipe(down)">
                                      <p:cBhvr>
                                        <p:cTn id="169" dur="580">
                                          <p:stCondLst>
                                            <p:cond delay="0"/>
                                          </p:stCondLst>
                                        </p:cTn>
                                        <p:tgtEl>
                                          <p:spTgt spid="13"/>
                                        </p:tgtEl>
                                      </p:cBhvr>
                                    </p:animEffect>
                                    <p:anim calcmode="lin" valueType="num">
                                      <p:cBhvr>
                                        <p:cTn id="17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75" dur="26">
                                          <p:stCondLst>
                                            <p:cond delay="650"/>
                                          </p:stCondLst>
                                        </p:cTn>
                                        <p:tgtEl>
                                          <p:spTgt spid="13"/>
                                        </p:tgtEl>
                                      </p:cBhvr>
                                      <p:to x="100000" y="60000"/>
                                    </p:animScale>
                                    <p:animScale>
                                      <p:cBhvr>
                                        <p:cTn id="176" dur="166" decel="50000">
                                          <p:stCondLst>
                                            <p:cond delay="676"/>
                                          </p:stCondLst>
                                        </p:cTn>
                                        <p:tgtEl>
                                          <p:spTgt spid="13"/>
                                        </p:tgtEl>
                                      </p:cBhvr>
                                      <p:to x="100000" y="100000"/>
                                    </p:animScale>
                                    <p:animScale>
                                      <p:cBhvr>
                                        <p:cTn id="177" dur="26">
                                          <p:stCondLst>
                                            <p:cond delay="1312"/>
                                          </p:stCondLst>
                                        </p:cTn>
                                        <p:tgtEl>
                                          <p:spTgt spid="13"/>
                                        </p:tgtEl>
                                      </p:cBhvr>
                                      <p:to x="100000" y="80000"/>
                                    </p:animScale>
                                    <p:animScale>
                                      <p:cBhvr>
                                        <p:cTn id="178" dur="166" decel="50000">
                                          <p:stCondLst>
                                            <p:cond delay="1338"/>
                                          </p:stCondLst>
                                        </p:cTn>
                                        <p:tgtEl>
                                          <p:spTgt spid="13"/>
                                        </p:tgtEl>
                                      </p:cBhvr>
                                      <p:to x="100000" y="100000"/>
                                    </p:animScale>
                                    <p:animScale>
                                      <p:cBhvr>
                                        <p:cTn id="179" dur="26">
                                          <p:stCondLst>
                                            <p:cond delay="1642"/>
                                          </p:stCondLst>
                                        </p:cTn>
                                        <p:tgtEl>
                                          <p:spTgt spid="13"/>
                                        </p:tgtEl>
                                      </p:cBhvr>
                                      <p:to x="100000" y="90000"/>
                                    </p:animScale>
                                    <p:animScale>
                                      <p:cBhvr>
                                        <p:cTn id="180" dur="166" decel="50000">
                                          <p:stCondLst>
                                            <p:cond delay="1668"/>
                                          </p:stCondLst>
                                        </p:cTn>
                                        <p:tgtEl>
                                          <p:spTgt spid="13"/>
                                        </p:tgtEl>
                                      </p:cBhvr>
                                      <p:to x="100000" y="100000"/>
                                    </p:animScale>
                                    <p:animScale>
                                      <p:cBhvr>
                                        <p:cTn id="181" dur="26">
                                          <p:stCondLst>
                                            <p:cond delay="1808"/>
                                          </p:stCondLst>
                                        </p:cTn>
                                        <p:tgtEl>
                                          <p:spTgt spid="13"/>
                                        </p:tgtEl>
                                      </p:cBhvr>
                                      <p:to x="100000" y="95000"/>
                                    </p:animScale>
                                    <p:animScale>
                                      <p:cBhvr>
                                        <p:cTn id="182" dur="166" decel="50000">
                                          <p:stCondLst>
                                            <p:cond delay="1834"/>
                                          </p:stCondLst>
                                        </p:cTn>
                                        <p:tgtEl>
                                          <p:spTgt spid="13"/>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14"/>
                                        </p:tgtEl>
                                        <p:attrNameLst>
                                          <p:attrName>style.visibility</p:attrName>
                                        </p:attrNameLst>
                                      </p:cBhvr>
                                      <p:to>
                                        <p:strVal val="visible"/>
                                      </p:to>
                                    </p:set>
                                    <p:animEffect transition="in" filter="wipe(down)">
                                      <p:cBhvr>
                                        <p:cTn id="187" dur="580">
                                          <p:stCondLst>
                                            <p:cond delay="0"/>
                                          </p:stCondLst>
                                        </p:cTn>
                                        <p:tgtEl>
                                          <p:spTgt spid="14"/>
                                        </p:tgtEl>
                                      </p:cBhvr>
                                    </p:animEffect>
                                    <p:anim calcmode="lin" valueType="num">
                                      <p:cBhvr>
                                        <p:cTn id="18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93" dur="26">
                                          <p:stCondLst>
                                            <p:cond delay="650"/>
                                          </p:stCondLst>
                                        </p:cTn>
                                        <p:tgtEl>
                                          <p:spTgt spid="14"/>
                                        </p:tgtEl>
                                      </p:cBhvr>
                                      <p:to x="100000" y="60000"/>
                                    </p:animScale>
                                    <p:animScale>
                                      <p:cBhvr>
                                        <p:cTn id="194" dur="166" decel="50000">
                                          <p:stCondLst>
                                            <p:cond delay="676"/>
                                          </p:stCondLst>
                                        </p:cTn>
                                        <p:tgtEl>
                                          <p:spTgt spid="14"/>
                                        </p:tgtEl>
                                      </p:cBhvr>
                                      <p:to x="100000" y="100000"/>
                                    </p:animScale>
                                    <p:animScale>
                                      <p:cBhvr>
                                        <p:cTn id="195" dur="26">
                                          <p:stCondLst>
                                            <p:cond delay="1312"/>
                                          </p:stCondLst>
                                        </p:cTn>
                                        <p:tgtEl>
                                          <p:spTgt spid="14"/>
                                        </p:tgtEl>
                                      </p:cBhvr>
                                      <p:to x="100000" y="80000"/>
                                    </p:animScale>
                                    <p:animScale>
                                      <p:cBhvr>
                                        <p:cTn id="196" dur="166" decel="50000">
                                          <p:stCondLst>
                                            <p:cond delay="1338"/>
                                          </p:stCondLst>
                                        </p:cTn>
                                        <p:tgtEl>
                                          <p:spTgt spid="14"/>
                                        </p:tgtEl>
                                      </p:cBhvr>
                                      <p:to x="100000" y="100000"/>
                                    </p:animScale>
                                    <p:animScale>
                                      <p:cBhvr>
                                        <p:cTn id="197" dur="26">
                                          <p:stCondLst>
                                            <p:cond delay="1642"/>
                                          </p:stCondLst>
                                        </p:cTn>
                                        <p:tgtEl>
                                          <p:spTgt spid="14"/>
                                        </p:tgtEl>
                                      </p:cBhvr>
                                      <p:to x="100000" y="90000"/>
                                    </p:animScale>
                                    <p:animScale>
                                      <p:cBhvr>
                                        <p:cTn id="198" dur="166" decel="50000">
                                          <p:stCondLst>
                                            <p:cond delay="1668"/>
                                          </p:stCondLst>
                                        </p:cTn>
                                        <p:tgtEl>
                                          <p:spTgt spid="14"/>
                                        </p:tgtEl>
                                      </p:cBhvr>
                                      <p:to x="100000" y="100000"/>
                                    </p:animScale>
                                    <p:animScale>
                                      <p:cBhvr>
                                        <p:cTn id="199" dur="26">
                                          <p:stCondLst>
                                            <p:cond delay="1808"/>
                                          </p:stCondLst>
                                        </p:cTn>
                                        <p:tgtEl>
                                          <p:spTgt spid="14"/>
                                        </p:tgtEl>
                                      </p:cBhvr>
                                      <p:to x="100000" y="95000"/>
                                    </p:animScale>
                                    <p:animScale>
                                      <p:cBhvr>
                                        <p:cTn id="200" dur="166" decel="50000">
                                          <p:stCondLst>
                                            <p:cond delay="1834"/>
                                          </p:stCondLst>
                                        </p:cTn>
                                        <p:tgtEl>
                                          <p:spTgt spid="14"/>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15"/>
                                        </p:tgtEl>
                                        <p:attrNameLst>
                                          <p:attrName>style.visibility</p:attrName>
                                        </p:attrNameLst>
                                      </p:cBhvr>
                                      <p:to>
                                        <p:strVal val="visible"/>
                                      </p:to>
                                    </p:set>
                                    <p:animEffect transition="in" filter="wipe(down)">
                                      <p:cBhvr>
                                        <p:cTn id="205" dur="580">
                                          <p:stCondLst>
                                            <p:cond delay="0"/>
                                          </p:stCondLst>
                                        </p:cTn>
                                        <p:tgtEl>
                                          <p:spTgt spid="15"/>
                                        </p:tgtEl>
                                      </p:cBhvr>
                                    </p:animEffect>
                                    <p:anim calcmode="lin" valueType="num">
                                      <p:cBhvr>
                                        <p:cTn id="20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11" dur="26">
                                          <p:stCondLst>
                                            <p:cond delay="650"/>
                                          </p:stCondLst>
                                        </p:cTn>
                                        <p:tgtEl>
                                          <p:spTgt spid="15"/>
                                        </p:tgtEl>
                                      </p:cBhvr>
                                      <p:to x="100000" y="60000"/>
                                    </p:animScale>
                                    <p:animScale>
                                      <p:cBhvr>
                                        <p:cTn id="212" dur="166" decel="50000">
                                          <p:stCondLst>
                                            <p:cond delay="676"/>
                                          </p:stCondLst>
                                        </p:cTn>
                                        <p:tgtEl>
                                          <p:spTgt spid="15"/>
                                        </p:tgtEl>
                                      </p:cBhvr>
                                      <p:to x="100000" y="100000"/>
                                    </p:animScale>
                                    <p:animScale>
                                      <p:cBhvr>
                                        <p:cTn id="213" dur="26">
                                          <p:stCondLst>
                                            <p:cond delay="1312"/>
                                          </p:stCondLst>
                                        </p:cTn>
                                        <p:tgtEl>
                                          <p:spTgt spid="15"/>
                                        </p:tgtEl>
                                      </p:cBhvr>
                                      <p:to x="100000" y="80000"/>
                                    </p:animScale>
                                    <p:animScale>
                                      <p:cBhvr>
                                        <p:cTn id="214" dur="166" decel="50000">
                                          <p:stCondLst>
                                            <p:cond delay="1338"/>
                                          </p:stCondLst>
                                        </p:cTn>
                                        <p:tgtEl>
                                          <p:spTgt spid="15"/>
                                        </p:tgtEl>
                                      </p:cBhvr>
                                      <p:to x="100000" y="100000"/>
                                    </p:animScale>
                                    <p:animScale>
                                      <p:cBhvr>
                                        <p:cTn id="215" dur="26">
                                          <p:stCondLst>
                                            <p:cond delay="1642"/>
                                          </p:stCondLst>
                                        </p:cTn>
                                        <p:tgtEl>
                                          <p:spTgt spid="15"/>
                                        </p:tgtEl>
                                      </p:cBhvr>
                                      <p:to x="100000" y="90000"/>
                                    </p:animScale>
                                    <p:animScale>
                                      <p:cBhvr>
                                        <p:cTn id="216" dur="166" decel="50000">
                                          <p:stCondLst>
                                            <p:cond delay="1668"/>
                                          </p:stCondLst>
                                        </p:cTn>
                                        <p:tgtEl>
                                          <p:spTgt spid="15"/>
                                        </p:tgtEl>
                                      </p:cBhvr>
                                      <p:to x="100000" y="100000"/>
                                    </p:animScale>
                                    <p:animScale>
                                      <p:cBhvr>
                                        <p:cTn id="217" dur="26">
                                          <p:stCondLst>
                                            <p:cond delay="1808"/>
                                          </p:stCondLst>
                                        </p:cTn>
                                        <p:tgtEl>
                                          <p:spTgt spid="15"/>
                                        </p:tgtEl>
                                      </p:cBhvr>
                                      <p:to x="100000" y="95000"/>
                                    </p:animScale>
                                    <p:animScale>
                                      <p:cBhvr>
                                        <p:cTn id="218" dur="166" decel="50000">
                                          <p:stCondLst>
                                            <p:cond delay="1834"/>
                                          </p:stCondLst>
                                        </p:cTn>
                                        <p:tgtEl>
                                          <p:spTgt spid="15"/>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16"/>
                                        </p:tgtEl>
                                        <p:attrNameLst>
                                          <p:attrName>style.visibility</p:attrName>
                                        </p:attrNameLst>
                                      </p:cBhvr>
                                      <p:to>
                                        <p:strVal val="visible"/>
                                      </p:to>
                                    </p:set>
                                    <p:animEffect transition="in" filter="wipe(down)">
                                      <p:cBhvr>
                                        <p:cTn id="223" dur="580">
                                          <p:stCondLst>
                                            <p:cond delay="0"/>
                                          </p:stCondLst>
                                        </p:cTn>
                                        <p:tgtEl>
                                          <p:spTgt spid="16"/>
                                        </p:tgtEl>
                                      </p:cBhvr>
                                    </p:animEffect>
                                    <p:anim calcmode="lin" valueType="num">
                                      <p:cBhvr>
                                        <p:cTn id="2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29" dur="26">
                                          <p:stCondLst>
                                            <p:cond delay="650"/>
                                          </p:stCondLst>
                                        </p:cTn>
                                        <p:tgtEl>
                                          <p:spTgt spid="16"/>
                                        </p:tgtEl>
                                      </p:cBhvr>
                                      <p:to x="100000" y="60000"/>
                                    </p:animScale>
                                    <p:animScale>
                                      <p:cBhvr>
                                        <p:cTn id="230" dur="166" decel="50000">
                                          <p:stCondLst>
                                            <p:cond delay="676"/>
                                          </p:stCondLst>
                                        </p:cTn>
                                        <p:tgtEl>
                                          <p:spTgt spid="16"/>
                                        </p:tgtEl>
                                      </p:cBhvr>
                                      <p:to x="100000" y="100000"/>
                                    </p:animScale>
                                    <p:animScale>
                                      <p:cBhvr>
                                        <p:cTn id="231" dur="26">
                                          <p:stCondLst>
                                            <p:cond delay="1312"/>
                                          </p:stCondLst>
                                        </p:cTn>
                                        <p:tgtEl>
                                          <p:spTgt spid="16"/>
                                        </p:tgtEl>
                                      </p:cBhvr>
                                      <p:to x="100000" y="80000"/>
                                    </p:animScale>
                                    <p:animScale>
                                      <p:cBhvr>
                                        <p:cTn id="232" dur="166" decel="50000">
                                          <p:stCondLst>
                                            <p:cond delay="1338"/>
                                          </p:stCondLst>
                                        </p:cTn>
                                        <p:tgtEl>
                                          <p:spTgt spid="16"/>
                                        </p:tgtEl>
                                      </p:cBhvr>
                                      <p:to x="100000" y="100000"/>
                                    </p:animScale>
                                    <p:animScale>
                                      <p:cBhvr>
                                        <p:cTn id="233" dur="26">
                                          <p:stCondLst>
                                            <p:cond delay="1642"/>
                                          </p:stCondLst>
                                        </p:cTn>
                                        <p:tgtEl>
                                          <p:spTgt spid="16"/>
                                        </p:tgtEl>
                                      </p:cBhvr>
                                      <p:to x="100000" y="90000"/>
                                    </p:animScale>
                                    <p:animScale>
                                      <p:cBhvr>
                                        <p:cTn id="234" dur="166" decel="50000">
                                          <p:stCondLst>
                                            <p:cond delay="1668"/>
                                          </p:stCondLst>
                                        </p:cTn>
                                        <p:tgtEl>
                                          <p:spTgt spid="16"/>
                                        </p:tgtEl>
                                      </p:cBhvr>
                                      <p:to x="100000" y="100000"/>
                                    </p:animScale>
                                    <p:animScale>
                                      <p:cBhvr>
                                        <p:cTn id="235" dur="26">
                                          <p:stCondLst>
                                            <p:cond delay="1808"/>
                                          </p:stCondLst>
                                        </p:cTn>
                                        <p:tgtEl>
                                          <p:spTgt spid="16"/>
                                        </p:tgtEl>
                                      </p:cBhvr>
                                      <p:to x="100000" y="95000"/>
                                    </p:animScale>
                                    <p:animScale>
                                      <p:cBhvr>
                                        <p:cTn id="236" dur="166" decel="50000">
                                          <p:stCondLst>
                                            <p:cond delay="1834"/>
                                          </p:stCondLst>
                                        </p:cTn>
                                        <p:tgtEl>
                                          <p:spTgt spid="16"/>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2"/>
                                        </p:tgtEl>
                                        <p:attrNameLst>
                                          <p:attrName>style.visibility</p:attrName>
                                        </p:attrNameLst>
                                      </p:cBhvr>
                                      <p:to>
                                        <p:strVal val="visible"/>
                                      </p:to>
                                    </p:set>
                                    <p:animEffect transition="in" filter="wipe(down)">
                                      <p:cBhvr>
                                        <p:cTn id="241" dur="580">
                                          <p:stCondLst>
                                            <p:cond delay="0"/>
                                          </p:stCondLst>
                                        </p:cTn>
                                        <p:tgtEl>
                                          <p:spTgt spid="2"/>
                                        </p:tgtEl>
                                      </p:cBhvr>
                                    </p:animEffect>
                                    <p:anim calcmode="lin" valueType="num">
                                      <p:cBhvr>
                                        <p:cTn id="24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47" dur="26">
                                          <p:stCondLst>
                                            <p:cond delay="650"/>
                                          </p:stCondLst>
                                        </p:cTn>
                                        <p:tgtEl>
                                          <p:spTgt spid="2"/>
                                        </p:tgtEl>
                                      </p:cBhvr>
                                      <p:to x="100000" y="60000"/>
                                    </p:animScale>
                                    <p:animScale>
                                      <p:cBhvr>
                                        <p:cTn id="248" dur="166" decel="50000">
                                          <p:stCondLst>
                                            <p:cond delay="676"/>
                                          </p:stCondLst>
                                        </p:cTn>
                                        <p:tgtEl>
                                          <p:spTgt spid="2"/>
                                        </p:tgtEl>
                                      </p:cBhvr>
                                      <p:to x="100000" y="100000"/>
                                    </p:animScale>
                                    <p:animScale>
                                      <p:cBhvr>
                                        <p:cTn id="249" dur="26">
                                          <p:stCondLst>
                                            <p:cond delay="1312"/>
                                          </p:stCondLst>
                                        </p:cTn>
                                        <p:tgtEl>
                                          <p:spTgt spid="2"/>
                                        </p:tgtEl>
                                      </p:cBhvr>
                                      <p:to x="100000" y="80000"/>
                                    </p:animScale>
                                    <p:animScale>
                                      <p:cBhvr>
                                        <p:cTn id="250" dur="166" decel="50000">
                                          <p:stCondLst>
                                            <p:cond delay="1338"/>
                                          </p:stCondLst>
                                        </p:cTn>
                                        <p:tgtEl>
                                          <p:spTgt spid="2"/>
                                        </p:tgtEl>
                                      </p:cBhvr>
                                      <p:to x="100000" y="100000"/>
                                    </p:animScale>
                                    <p:animScale>
                                      <p:cBhvr>
                                        <p:cTn id="251" dur="26">
                                          <p:stCondLst>
                                            <p:cond delay="1642"/>
                                          </p:stCondLst>
                                        </p:cTn>
                                        <p:tgtEl>
                                          <p:spTgt spid="2"/>
                                        </p:tgtEl>
                                      </p:cBhvr>
                                      <p:to x="100000" y="90000"/>
                                    </p:animScale>
                                    <p:animScale>
                                      <p:cBhvr>
                                        <p:cTn id="252" dur="166" decel="50000">
                                          <p:stCondLst>
                                            <p:cond delay="1668"/>
                                          </p:stCondLst>
                                        </p:cTn>
                                        <p:tgtEl>
                                          <p:spTgt spid="2"/>
                                        </p:tgtEl>
                                      </p:cBhvr>
                                      <p:to x="100000" y="100000"/>
                                    </p:animScale>
                                    <p:animScale>
                                      <p:cBhvr>
                                        <p:cTn id="253" dur="26">
                                          <p:stCondLst>
                                            <p:cond delay="1808"/>
                                          </p:stCondLst>
                                        </p:cTn>
                                        <p:tgtEl>
                                          <p:spTgt spid="2"/>
                                        </p:tgtEl>
                                      </p:cBhvr>
                                      <p:to x="100000" y="95000"/>
                                    </p:animScale>
                                    <p:animScale>
                                      <p:cBhvr>
                                        <p:cTn id="254" dur="166" decel="50000">
                                          <p:stCondLst>
                                            <p:cond delay="1834"/>
                                          </p:stCondLst>
                                        </p:cTn>
                                        <p:tgtEl>
                                          <p:spTgt spid="2"/>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9"/>
                                        </p:tgtEl>
                                        <p:attrNameLst>
                                          <p:attrName>style.visibility</p:attrName>
                                        </p:attrNameLst>
                                      </p:cBhvr>
                                      <p:to>
                                        <p:strVal val="visible"/>
                                      </p:to>
                                    </p:set>
                                    <p:animEffect transition="in" filter="wipe(down)">
                                      <p:cBhvr>
                                        <p:cTn id="259" dur="580">
                                          <p:stCondLst>
                                            <p:cond delay="0"/>
                                          </p:stCondLst>
                                        </p:cTn>
                                        <p:tgtEl>
                                          <p:spTgt spid="9"/>
                                        </p:tgtEl>
                                      </p:cBhvr>
                                    </p:animEffect>
                                    <p:anim calcmode="lin" valueType="num">
                                      <p:cBhvr>
                                        <p:cTn id="26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65" dur="26">
                                          <p:stCondLst>
                                            <p:cond delay="650"/>
                                          </p:stCondLst>
                                        </p:cTn>
                                        <p:tgtEl>
                                          <p:spTgt spid="9"/>
                                        </p:tgtEl>
                                      </p:cBhvr>
                                      <p:to x="100000" y="60000"/>
                                    </p:animScale>
                                    <p:animScale>
                                      <p:cBhvr>
                                        <p:cTn id="266" dur="166" decel="50000">
                                          <p:stCondLst>
                                            <p:cond delay="676"/>
                                          </p:stCondLst>
                                        </p:cTn>
                                        <p:tgtEl>
                                          <p:spTgt spid="9"/>
                                        </p:tgtEl>
                                      </p:cBhvr>
                                      <p:to x="100000" y="100000"/>
                                    </p:animScale>
                                    <p:animScale>
                                      <p:cBhvr>
                                        <p:cTn id="267" dur="26">
                                          <p:stCondLst>
                                            <p:cond delay="1312"/>
                                          </p:stCondLst>
                                        </p:cTn>
                                        <p:tgtEl>
                                          <p:spTgt spid="9"/>
                                        </p:tgtEl>
                                      </p:cBhvr>
                                      <p:to x="100000" y="80000"/>
                                    </p:animScale>
                                    <p:animScale>
                                      <p:cBhvr>
                                        <p:cTn id="268" dur="166" decel="50000">
                                          <p:stCondLst>
                                            <p:cond delay="1338"/>
                                          </p:stCondLst>
                                        </p:cTn>
                                        <p:tgtEl>
                                          <p:spTgt spid="9"/>
                                        </p:tgtEl>
                                      </p:cBhvr>
                                      <p:to x="100000" y="100000"/>
                                    </p:animScale>
                                    <p:animScale>
                                      <p:cBhvr>
                                        <p:cTn id="269" dur="26">
                                          <p:stCondLst>
                                            <p:cond delay="1642"/>
                                          </p:stCondLst>
                                        </p:cTn>
                                        <p:tgtEl>
                                          <p:spTgt spid="9"/>
                                        </p:tgtEl>
                                      </p:cBhvr>
                                      <p:to x="100000" y="90000"/>
                                    </p:animScale>
                                    <p:animScale>
                                      <p:cBhvr>
                                        <p:cTn id="270" dur="166" decel="50000">
                                          <p:stCondLst>
                                            <p:cond delay="1668"/>
                                          </p:stCondLst>
                                        </p:cTn>
                                        <p:tgtEl>
                                          <p:spTgt spid="9"/>
                                        </p:tgtEl>
                                      </p:cBhvr>
                                      <p:to x="100000" y="100000"/>
                                    </p:animScale>
                                    <p:animScale>
                                      <p:cBhvr>
                                        <p:cTn id="271" dur="26">
                                          <p:stCondLst>
                                            <p:cond delay="1808"/>
                                          </p:stCondLst>
                                        </p:cTn>
                                        <p:tgtEl>
                                          <p:spTgt spid="9"/>
                                        </p:tgtEl>
                                      </p:cBhvr>
                                      <p:to x="100000" y="95000"/>
                                    </p:animScale>
                                    <p:animScale>
                                      <p:cBhvr>
                                        <p:cTn id="272" dur="166" decel="50000">
                                          <p:stCondLst>
                                            <p:cond delay="1834"/>
                                          </p:stCondLst>
                                        </p:cTn>
                                        <p:tgtEl>
                                          <p:spTgt spid="9"/>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17"/>
                                        </p:tgtEl>
                                        <p:attrNameLst>
                                          <p:attrName>style.visibility</p:attrName>
                                        </p:attrNameLst>
                                      </p:cBhvr>
                                      <p:to>
                                        <p:strVal val="visible"/>
                                      </p:to>
                                    </p:set>
                                    <p:animEffect transition="in" filter="wipe(down)">
                                      <p:cBhvr>
                                        <p:cTn id="277" dur="580">
                                          <p:stCondLst>
                                            <p:cond delay="0"/>
                                          </p:stCondLst>
                                        </p:cTn>
                                        <p:tgtEl>
                                          <p:spTgt spid="17"/>
                                        </p:tgtEl>
                                      </p:cBhvr>
                                    </p:animEffect>
                                    <p:anim calcmode="lin" valueType="num">
                                      <p:cBhvr>
                                        <p:cTn id="27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7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8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8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8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83" dur="26">
                                          <p:stCondLst>
                                            <p:cond delay="650"/>
                                          </p:stCondLst>
                                        </p:cTn>
                                        <p:tgtEl>
                                          <p:spTgt spid="17"/>
                                        </p:tgtEl>
                                      </p:cBhvr>
                                      <p:to x="100000" y="60000"/>
                                    </p:animScale>
                                    <p:animScale>
                                      <p:cBhvr>
                                        <p:cTn id="284" dur="166" decel="50000">
                                          <p:stCondLst>
                                            <p:cond delay="676"/>
                                          </p:stCondLst>
                                        </p:cTn>
                                        <p:tgtEl>
                                          <p:spTgt spid="17"/>
                                        </p:tgtEl>
                                      </p:cBhvr>
                                      <p:to x="100000" y="100000"/>
                                    </p:animScale>
                                    <p:animScale>
                                      <p:cBhvr>
                                        <p:cTn id="285" dur="26">
                                          <p:stCondLst>
                                            <p:cond delay="1312"/>
                                          </p:stCondLst>
                                        </p:cTn>
                                        <p:tgtEl>
                                          <p:spTgt spid="17"/>
                                        </p:tgtEl>
                                      </p:cBhvr>
                                      <p:to x="100000" y="80000"/>
                                    </p:animScale>
                                    <p:animScale>
                                      <p:cBhvr>
                                        <p:cTn id="286" dur="166" decel="50000">
                                          <p:stCondLst>
                                            <p:cond delay="1338"/>
                                          </p:stCondLst>
                                        </p:cTn>
                                        <p:tgtEl>
                                          <p:spTgt spid="17"/>
                                        </p:tgtEl>
                                      </p:cBhvr>
                                      <p:to x="100000" y="100000"/>
                                    </p:animScale>
                                    <p:animScale>
                                      <p:cBhvr>
                                        <p:cTn id="287" dur="26">
                                          <p:stCondLst>
                                            <p:cond delay="1642"/>
                                          </p:stCondLst>
                                        </p:cTn>
                                        <p:tgtEl>
                                          <p:spTgt spid="17"/>
                                        </p:tgtEl>
                                      </p:cBhvr>
                                      <p:to x="100000" y="90000"/>
                                    </p:animScale>
                                    <p:animScale>
                                      <p:cBhvr>
                                        <p:cTn id="288" dur="166" decel="50000">
                                          <p:stCondLst>
                                            <p:cond delay="1668"/>
                                          </p:stCondLst>
                                        </p:cTn>
                                        <p:tgtEl>
                                          <p:spTgt spid="17"/>
                                        </p:tgtEl>
                                      </p:cBhvr>
                                      <p:to x="100000" y="100000"/>
                                    </p:animScale>
                                    <p:animScale>
                                      <p:cBhvr>
                                        <p:cTn id="289" dur="26">
                                          <p:stCondLst>
                                            <p:cond delay="1808"/>
                                          </p:stCondLst>
                                        </p:cTn>
                                        <p:tgtEl>
                                          <p:spTgt spid="17"/>
                                        </p:tgtEl>
                                      </p:cBhvr>
                                      <p:to x="100000" y="95000"/>
                                    </p:animScale>
                                    <p:animScale>
                                      <p:cBhvr>
                                        <p:cTn id="290" dur="166" decel="50000">
                                          <p:stCondLst>
                                            <p:cond delay="1834"/>
                                          </p:stCondLst>
                                        </p:cTn>
                                        <p:tgtEl>
                                          <p:spTgt spid="17"/>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18"/>
                                        </p:tgtEl>
                                        <p:attrNameLst>
                                          <p:attrName>style.visibility</p:attrName>
                                        </p:attrNameLst>
                                      </p:cBhvr>
                                      <p:to>
                                        <p:strVal val="visible"/>
                                      </p:to>
                                    </p:set>
                                    <p:animEffect transition="in" filter="wipe(down)">
                                      <p:cBhvr>
                                        <p:cTn id="295" dur="580">
                                          <p:stCondLst>
                                            <p:cond delay="0"/>
                                          </p:stCondLst>
                                        </p:cTn>
                                        <p:tgtEl>
                                          <p:spTgt spid="18"/>
                                        </p:tgtEl>
                                      </p:cBhvr>
                                    </p:animEffect>
                                    <p:anim calcmode="lin" valueType="num">
                                      <p:cBhvr>
                                        <p:cTn id="29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01" dur="26">
                                          <p:stCondLst>
                                            <p:cond delay="650"/>
                                          </p:stCondLst>
                                        </p:cTn>
                                        <p:tgtEl>
                                          <p:spTgt spid="18"/>
                                        </p:tgtEl>
                                      </p:cBhvr>
                                      <p:to x="100000" y="60000"/>
                                    </p:animScale>
                                    <p:animScale>
                                      <p:cBhvr>
                                        <p:cTn id="302" dur="166" decel="50000">
                                          <p:stCondLst>
                                            <p:cond delay="676"/>
                                          </p:stCondLst>
                                        </p:cTn>
                                        <p:tgtEl>
                                          <p:spTgt spid="18"/>
                                        </p:tgtEl>
                                      </p:cBhvr>
                                      <p:to x="100000" y="100000"/>
                                    </p:animScale>
                                    <p:animScale>
                                      <p:cBhvr>
                                        <p:cTn id="303" dur="26">
                                          <p:stCondLst>
                                            <p:cond delay="1312"/>
                                          </p:stCondLst>
                                        </p:cTn>
                                        <p:tgtEl>
                                          <p:spTgt spid="18"/>
                                        </p:tgtEl>
                                      </p:cBhvr>
                                      <p:to x="100000" y="80000"/>
                                    </p:animScale>
                                    <p:animScale>
                                      <p:cBhvr>
                                        <p:cTn id="304" dur="166" decel="50000">
                                          <p:stCondLst>
                                            <p:cond delay="1338"/>
                                          </p:stCondLst>
                                        </p:cTn>
                                        <p:tgtEl>
                                          <p:spTgt spid="18"/>
                                        </p:tgtEl>
                                      </p:cBhvr>
                                      <p:to x="100000" y="100000"/>
                                    </p:animScale>
                                    <p:animScale>
                                      <p:cBhvr>
                                        <p:cTn id="305" dur="26">
                                          <p:stCondLst>
                                            <p:cond delay="1642"/>
                                          </p:stCondLst>
                                        </p:cTn>
                                        <p:tgtEl>
                                          <p:spTgt spid="18"/>
                                        </p:tgtEl>
                                      </p:cBhvr>
                                      <p:to x="100000" y="90000"/>
                                    </p:animScale>
                                    <p:animScale>
                                      <p:cBhvr>
                                        <p:cTn id="306" dur="166" decel="50000">
                                          <p:stCondLst>
                                            <p:cond delay="1668"/>
                                          </p:stCondLst>
                                        </p:cTn>
                                        <p:tgtEl>
                                          <p:spTgt spid="18"/>
                                        </p:tgtEl>
                                      </p:cBhvr>
                                      <p:to x="100000" y="100000"/>
                                    </p:animScale>
                                    <p:animScale>
                                      <p:cBhvr>
                                        <p:cTn id="307" dur="26">
                                          <p:stCondLst>
                                            <p:cond delay="1808"/>
                                          </p:stCondLst>
                                        </p:cTn>
                                        <p:tgtEl>
                                          <p:spTgt spid="18"/>
                                        </p:tgtEl>
                                      </p:cBhvr>
                                      <p:to x="100000" y="95000"/>
                                    </p:animScale>
                                    <p:animScale>
                                      <p:cBhvr>
                                        <p:cTn id="308" dur="166" decel="50000">
                                          <p:stCondLst>
                                            <p:cond delay="1834"/>
                                          </p:stCondLst>
                                        </p:cTn>
                                        <p:tgtEl>
                                          <p:spTgt spid="18"/>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nodeType="clickEffect">
                                  <p:stCondLst>
                                    <p:cond delay="0"/>
                                  </p:stCondLst>
                                  <p:childTnLst>
                                    <p:set>
                                      <p:cBhvr>
                                        <p:cTn id="312" dur="1" fill="hold">
                                          <p:stCondLst>
                                            <p:cond delay="0"/>
                                          </p:stCondLst>
                                        </p:cTn>
                                        <p:tgtEl>
                                          <p:spTgt spid="19">
                                            <p:txEl>
                                              <p:pRg st="0" end="0"/>
                                            </p:txEl>
                                          </p:spTgt>
                                        </p:tgtEl>
                                        <p:attrNameLst>
                                          <p:attrName>style.visibility</p:attrName>
                                        </p:attrNameLst>
                                      </p:cBhvr>
                                      <p:to>
                                        <p:strVal val="visible"/>
                                      </p:to>
                                    </p:set>
                                    <p:animEffect transition="in" filter="wipe(down)">
                                      <p:cBhvr>
                                        <p:cTn id="313" dur="580">
                                          <p:stCondLst>
                                            <p:cond delay="0"/>
                                          </p:stCondLst>
                                        </p:cTn>
                                        <p:tgtEl>
                                          <p:spTgt spid="19">
                                            <p:txEl>
                                              <p:pRg st="0" end="0"/>
                                            </p:txEl>
                                          </p:spTgt>
                                        </p:tgtEl>
                                      </p:cBhvr>
                                    </p:animEffect>
                                    <p:anim calcmode="lin" valueType="num">
                                      <p:cBhvr>
                                        <p:cTn id="314" dur="1822" tmFilter="0,0; 0.14,0.36; 0.43,0.73; 0.71,0.91; 1.0,1.0">
                                          <p:stCondLst>
                                            <p:cond delay="0"/>
                                          </p:stCondLst>
                                        </p:cTn>
                                        <p:tgtEl>
                                          <p:spTgt spid="19">
                                            <p:txEl>
                                              <p:pRg st="0" end="0"/>
                                            </p:txEl>
                                          </p:spTgt>
                                        </p:tgtEl>
                                        <p:attrNameLst>
                                          <p:attrName>ppt_x</p:attrName>
                                        </p:attrNameLst>
                                      </p:cBhvr>
                                      <p:tavLst>
                                        <p:tav tm="0">
                                          <p:val>
                                            <p:strVal val="#ppt_x-0.25"/>
                                          </p:val>
                                        </p:tav>
                                        <p:tav tm="100000">
                                          <p:val>
                                            <p:strVal val="#ppt_x"/>
                                          </p:val>
                                        </p:tav>
                                      </p:tavLst>
                                    </p:anim>
                                    <p:anim calcmode="lin" valueType="num">
                                      <p:cBhvr>
                                        <p:cTn id="315" dur="664" tmFilter="0.0,0.0; 0.25,0.07; 0.50,0.2; 0.75,0.467; 1.0,1.0">
                                          <p:stCondLst>
                                            <p:cond delay="0"/>
                                          </p:stCondLst>
                                        </p:cTn>
                                        <p:tgtEl>
                                          <p:spTgt spid="19">
                                            <p:txEl>
                                              <p:pRg st="0" end="0"/>
                                            </p:txEl>
                                          </p:spTgt>
                                        </p:tgtEl>
                                        <p:attrNameLst>
                                          <p:attrName>ppt_y</p:attrName>
                                        </p:attrNameLst>
                                      </p:cBhvr>
                                      <p:tavLst>
                                        <p:tav tm="0" fmla="#ppt_y-sin(pi*$)/3">
                                          <p:val>
                                            <p:fltVal val="0.5"/>
                                          </p:val>
                                        </p:tav>
                                        <p:tav tm="100000">
                                          <p:val>
                                            <p:fltVal val="1"/>
                                          </p:val>
                                        </p:tav>
                                      </p:tavLst>
                                    </p:anim>
                                    <p:anim calcmode="lin" valueType="num">
                                      <p:cBhvr>
                                        <p:cTn id="316" dur="664" tmFilter="0, 0; 0.125,0.2665; 0.25,0.4; 0.375,0.465; 0.5,0.5;  0.625,0.535; 0.75,0.6; 0.875,0.7335; 1,1">
                                          <p:stCondLst>
                                            <p:cond delay="664"/>
                                          </p:stCondLst>
                                        </p:cTn>
                                        <p:tgtEl>
                                          <p:spTgt spid="19">
                                            <p:txEl>
                                              <p:pRg st="0" end="0"/>
                                            </p:txEl>
                                          </p:spTgt>
                                        </p:tgtEl>
                                        <p:attrNameLst>
                                          <p:attrName>ppt_y</p:attrName>
                                        </p:attrNameLst>
                                      </p:cBhvr>
                                      <p:tavLst>
                                        <p:tav tm="0" fmla="#ppt_y-sin(pi*$)/9">
                                          <p:val>
                                            <p:fltVal val="0"/>
                                          </p:val>
                                        </p:tav>
                                        <p:tav tm="100000">
                                          <p:val>
                                            <p:fltVal val="1"/>
                                          </p:val>
                                        </p:tav>
                                      </p:tavLst>
                                    </p:anim>
                                    <p:anim calcmode="lin" valueType="num">
                                      <p:cBhvr>
                                        <p:cTn id="317" dur="332" tmFilter="0, 0; 0.125,0.2665; 0.25,0.4; 0.375,0.465; 0.5,0.5;  0.625,0.535; 0.75,0.6; 0.875,0.7335; 1,1">
                                          <p:stCondLst>
                                            <p:cond delay="1324"/>
                                          </p:stCondLst>
                                        </p:cTn>
                                        <p:tgtEl>
                                          <p:spTgt spid="19">
                                            <p:txEl>
                                              <p:pRg st="0" end="0"/>
                                            </p:txEl>
                                          </p:spTgt>
                                        </p:tgtEl>
                                        <p:attrNameLst>
                                          <p:attrName>ppt_y</p:attrName>
                                        </p:attrNameLst>
                                      </p:cBhvr>
                                      <p:tavLst>
                                        <p:tav tm="0" fmla="#ppt_y-sin(pi*$)/27">
                                          <p:val>
                                            <p:fltVal val="0"/>
                                          </p:val>
                                        </p:tav>
                                        <p:tav tm="100000">
                                          <p:val>
                                            <p:fltVal val="1"/>
                                          </p:val>
                                        </p:tav>
                                      </p:tavLst>
                                    </p:anim>
                                    <p:anim calcmode="lin" valueType="num">
                                      <p:cBhvr>
                                        <p:cTn id="318" dur="164" tmFilter="0, 0; 0.125,0.2665; 0.25,0.4; 0.375,0.465; 0.5,0.5;  0.625,0.535; 0.75,0.6; 0.875,0.7335; 1,1">
                                          <p:stCondLst>
                                            <p:cond delay="1656"/>
                                          </p:stCondLst>
                                        </p:cTn>
                                        <p:tgtEl>
                                          <p:spTgt spid="19">
                                            <p:txEl>
                                              <p:pRg st="0" end="0"/>
                                            </p:txEl>
                                          </p:spTgt>
                                        </p:tgtEl>
                                        <p:attrNameLst>
                                          <p:attrName>ppt_y</p:attrName>
                                        </p:attrNameLst>
                                      </p:cBhvr>
                                      <p:tavLst>
                                        <p:tav tm="0" fmla="#ppt_y-sin(pi*$)/81">
                                          <p:val>
                                            <p:fltVal val="0"/>
                                          </p:val>
                                        </p:tav>
                                        <p:tav tm="100000">
                                          <p:val>
                                            <p:fltVal val="1"/>
                                          </p:val>
                                        </p:tav>
                                      </p:tavLst>
                                    </p:anim>
                                    <p:animScale>
                                      <p:cBhvr>
                                        <p:cTn id="319" dur="26">
                                          <p:stCondLst>
                                            <p:cond delay="650"/>
                                          </p:stCondLst>
                                        </p:cTn>
                                        <p:tgtEl>
                                          <p:spTgt spid="19">
                                            <p:txEl>
                                              <p:pRg st="0" end="0"/>
                                            </p:txEl>
                                          </p:spTgt>
                                        </p:tgtEl>
                                      </p:cBhvr>
                                      <p:to x="100000" y="60000"/>
                                    </p:animScale>
                                    <p:animScale>
                                      <p:cBhvr>
                                        <p:cTn id="320" dur="166" decel="50000">
                                          <p:stCondLst>
                                            <p:cond delay="676"/>
                                          </p:stCondLst>
                                        </p:cTn>
                                        <p:tgtEl>
                                          <p:spTgt spid="19">
                                            <p:txEl>
                                              <p:pRg st="0" end="0"/>
                                            </p:txEl>
                                          </p:spTgt>
                                        </p:tgtEl>
                                      </p:cBhvr>
                                      <p:to x="100000" y="100000"/>
                                    </p:animScale>
                                    <p:animScale>
                                      <p:cBhvr>
                                        <p:cTn id="321" dur="26">
                                          <p:stCondLst>
                                            <p:cond delay="1312"/>
                                          </p:stCondLst>
                                        </p:cTn>
                                        <p:tgtEl>
                                          <p:spTgt spid="19">
                                            <p:txEl>
                                              <p:pRg st="0" end="0"/>
                                            </p:txEl>
                                          </p:spTgt>
                                        </p:tgtEl>
                                      </p:cBhvr>
                                      <p:to x="100000" y="80000"/>
                                    </p:animScale>
                                    <p:animScale>
                                      <p:cBhvr>
                                        <p:cTn id="322" dur="166" decel="50000">
                                          <p:stCondLst>
                                            <p:cond delay="1338"/>
                                          </p:stCondLst>
                                        </p:cTn>
                                        <p:tgtEl>
                                          <p:spTgt spid="19">
                                            <p:txEl>
                                              <p:pRg st="0" end="0"/>
                                            </p:txEl>
                                          </p:spTgt>
                                        </p:tgtEl>
                                      </p:cBhvr>
                                      <p:to x="100000" y="100000"/>
                                    </p:animScale>
                                    <p:animScale>
                                      <p:cBhvr>
                                        <p:cTn id="323" dur="26">
                                          <p:stCondLst>
                                            <p:cond delay="1642"/>
                                          </p:stCondLst>
                                        </p:cTn>
                                        <p:tgtEl>
                                          <p:spTgt spid="19">
                                            <p:txEl>
                                              <p:pRg st="0" end="0"/>
                                            </p:txEl>
                                          </p:spTgt>
                                        </p:tgtEl>
                                      </p:cBhvr>
                                      <p:to x="100000" y="90000"/>
                                    </p:animScale>
                                    <p:animScale>
                                      <p:cBhvr>
                                        <p:cTn id="324" dur="166" decel="50000">
                                          <p:stCondLst>
                                            <p:cond delay="1668"/>
                                          </p:stCondLst>
                                        </p:cTn>
                                        <p:tgtEl>
                                          <p:spTgt spid="19">
                                            <p:txEl>
                                              <p:pRg st="0" end="0"/>
                                            </p:txEl>
                                          </p:spTgt>
                                        </p:tgtEl>
                                      </p:cBhvr>
                                      <p:to x="100000" y="100000"/>
                                    </p:animScale>
                                    <p:animScale>
                                      <p:cBhvr>
                                        <p:cTn id="325" dur="26">
                                          <p:stCondLst>
                                            <p:cond delay="1808"/>
                                          </p:stCondLst>
                                        </p:cTn>
                                        <p:tgtEl>
                                          <p:spTgt spid="19">
                                            <p:txEl>
                                              <p:pRg st="0" end="0"/>
                                            </p:txEl>
                                          </p:spTgt>
                                        </p:tgtEl>
                                      </p:cBhvr>
                                      <p:to x="100000" y="95000"/>
                                    </p:animScale>
                                    <p:animScale>
                                      <p:cBhvr>
                                        <p:cTn id="326" dur="166" decel="50000">
                                          <p:stCondLst>
                                            <p:cond delay="1834"/>
                                          </p:stCondLst>
                                        </p:cTn>
                                        <p:tgtEl>
                                          <p:spTgt spid="19">
                                            <p:txEl>
                                              <p:pRg st="0" end="0"/>
                                            </p:txEl>
                                          </p:spTgt>
                                        </p:tgtEl>
                                      </p:cBhvr>
                                      <p:to x="100000" y="100000"/>
                                    </p:animScale>
                                  </p:childTnLst>
                                </p:cTn>
                              </p:par>
                            </p:childTnLst>
                          </p:cTn>
                        </p:par>
                      </p:childTnLst>
                    </p:cTn>
                  </p:par>
                  <p:par>
                    <p:cTn id="327" fill="hold">
                      <p:stCondLst>
                        <p:cond delay="indefinite"/>
                      </p:stCondLst>
                      <p:childTnLst>
                        <p:par>
                          <p:cTn id="328" fill="hold">
                            <p:stCondLst>
                              <p:cond delay="0"/>
                            </p:stCondLst>
                            <p:childTnLst>
                              <p:par>
                                <p:cTn id="329" presetID="26" presetClass="entr" presetSubtype="0" fill="hold" grpId="0" nodeType="clickEffect">
                                  <p:stCondLst>
                                    <p:cond delay="0"/>
                                  </p:stCondLst>
                                  <p:childTnLst>
                                    <p:set>
                                      <p:cBhvr>
                                        <p:cTn id="330" dur="1" fill="hold">
                                          <p:stCondLst>
                                            <p:cond delay="0"/>
                                          </p:stCondLst>
                                        </p:cTn>
                                        <p:tgtEl>
                                          <p:spTgt spid="20"/>
                                        </p:tgtEl>
                                        <p:attrNameLst>
                                          <p:attrName>style.visibility</p:attrName>
                                        </p:attrNameLst>
                                      </p:cBhvr>
                                      <p:to>
                                        <p:strVal val="visible"/>
                                      </p:to>
                                    </p:set>
                                    <p:animEffect transition="in" filter="wipe(down)">
                                      <p:cBhvr>
                                        <p:cTn id="331" dur="580">
                                          <p:stCondLst>
                                            <p:cond delay="0"/>
                                          </p:stCondLst>
                                        </p:cTn>
                                        <p:tgtEl>
                                          <p:spTgt spid="20"/>
                                        </p:tgtEl>
                                      </p:cBhvr>
                                    </p:animEffect>
                                    <p:anim calcmode="lin" valueType="num">
                                      <p:cBhvr>
                                        <p:cTn id="33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3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3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3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3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37" dur="26">
                                          <p:stCondLst>
                                            <p:cond delay="650"/>
                                          </p:stCondLst>
                                        </p:cTn>
                                        <p:tgtEl>
                                          <p:spTgt spid="20"/>
                                        </p:tgtEl>
                                      </p:cBhvr>
                                      <p:to x="100000" y="60000"/>
                                    </p:animScale>
                                    <p:animScale>
                                      <p:cBhvr>
                                        <p:cTn id="338" dur="166" decel="50000">
                                          <p:stCondLst>
                                            <p:cond delay="676"/>
                                          </p:stCondLst>
                                        </p:cTn>
                                        <p:tgtEl>
                                          <p:spTgt spid="20"/>
                                        </p:tgtEl>
                                      </p:cBhvr>
                                      <p:to x="100000" y="100000"/>
                                    </p:animScale>
                                    <p:animScale>
                                      <p:cBhvr>
                                        <p:cTn id="339" dur="26">
                                          <p:stCondLst>
                                            <p:cond delay="1312"/>
                                          </p:stCondLst>
                                        </p:cTn>
                                        <p:tgtEl>
                                          <p:spTgt spid="20"/>
                                        </p:tgtEl>
                                      </p:cBhvr>
                                      <p:to x="100000" y="80000"/>
                                    </p:animScale>
                                    <p:animScale>
                                      <p:cBhvr>
                                        <p:cTn id="340" dur="166" decel="50000">
                                          <p:stCondLst>
                                            <p:cond delay="1338"/>
                                          </p:stCondLst>
                                        </p:cTn>
                                        <p:tgtEl>
                                          <p:spTgt spid="20"/>
                                        </p:tgtEl>
                                      </p:cBhvr>
                                      <p:to x="100000" y="100000"/>
                                    </p:animScale>
                                    <p:animScale>
                                      <p:cBhvr>
                                        <p:cTn id="341" dur="26">
                                          <p:stCondLst>
                                            <p:cond delay="1642"/>
                                          </p:stCondLst>
                                        </p:cTn>
                                        <p:tgtEl>
                                          <p:spTgt spid="20"/>
                                        </p:tgtEl>
                                      </p:cBhvr>
                                      <p:to x="100000" y="90000"/>
                                    </p:animScale>
                                    <p:animScale>
                                      <p:cBhvr>
                                        <p:cTn id="342" dur="166" decel="50000">
                                          <p:stCondLst>
                                            <p:cond delay="1668"/>
                                          </p:stCondLst>
                                        </p:cTn>
                                        <p:tgtEl>
                                          <p:spTgt spid="20"/>
                                        </p:tgtEl>
                                      </p:cBhvr>
                                      <p:to x="100000" y="100000"/>
                                    </p:animScale>
                                    <p:animScale>
                                      <p:cBhvr>
                                        <p:cTn id="343" dur="26">
                                          <p:stCondLst>
                                            <p:cond delay="1808"/>
                                          </p:stCondLst>
                                        </p:cTn>
                                        <p:tgtEl>
                                          <p:spTgt spid="20"/>
                                        </p:tgtEl>
                                      </p:cBhvr>
                                      <p:to x="100000" y="95000"/>
                                    </p:animScale>
                                    <p:animScale>
                                      <p:cBhvr>
                                        <p:cTn id="344"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7" grpId="0"/>
      <p:bldP spid="8" grpId="0"/>
      <p:bldP spid="10" grpId="0"/>
      <p:bldP spid="11" grpId="0"/>
      <p:bldP spid="12" grpId="0"/>
      <p:bldP spid="13" grpId="0"/>
      <p:bldP spid="14" grpId="0"/>
      <p:bldP spid="15" grpId="0"/>
      <p:bldP spid="16" grpId="0"/>
      <p:bldP spid="2" grpId="0"/>
      <p:bldP spid="9" grpId="0"/>
      <p:bldP spid="17" grpId="0"/>
      <p:bldP spid="18"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766AC90-38C5-4C46-BC8F-A73F39FD3E73}"/>
              </a:ext>
            </a:extLst>
          </p:cNvPr>
          <p:cNvSpPr/>
          <p:nvPr/>
        </p:nvSpPr>
        <p:spPr>
          <a:xfrm>
            <a:off x="0" y="0"/>
            <a:ext cx="12192000" cy="68580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FE8F2CB-4892-4C99-B21A-6B05BB088E98}"/>
              </a:ext>
            </a:extLst>
          </p:cNvPr>
          <p:cNvSpPr txBox="1"/>
          <p:nvPr/>
        </p:nvSpPr>
        <p:spPr>
          <a:xfrm>
            <a:off x="309489" y="0"/>
            <a:ext cx="1519311" cy="584775"/>
          </a:xfrm>
          <a:prstGeom prst="rect">
            <a:avLst/>
          </a:prstGeom>
          <a:noFill/>
        </p:spPr>
        <p:txBody>
          <a:bodyPr wrap="square" rtlCol="0">
            <a:spAutoFit/>
          </a:bodyPr>
          <a:lstStyle/>
          <a:p>
            <a:r>
              <a:rPr lang="en-US" sz="3200" dirty="0"/>
              <a:t>replied</a:t>
            </a:r>
          </a:p>
        </p:txBody>
      </p:sp>
      <p:sp>
        <p:nvSpPr>
          <p:cNvPr id="4" name="TextBox 3">
            <a:extLst>
              <a:ext uri="{FF2B5EF4-FFF2-40B4-BE49-F238E27FC236}">
                <a16:creationId xmlns:a16="http://schemas.microsoft.com/office/drawing/2014/main" id="{E52CA31E-0E42-4832-8799-ED7CE9FAA271}"/>
              </a:ext>
            </a:extLst>
          </p:cNvPr>
          <p:cNvSpPr txBox="1"/>
          <p:nvPr/>
        </p:nvSpPr>
        <p:spPr>
          <a:xfrm>
            <a:off x="2067951" y="0"/>
            <a:ext cx="3516923" cy="584775"/>
          </a:xfrm>
          <a:prstGeom prst="rect">
            <a:avLst/>
          </a:prstGeom>
          <a:noFill/>
        </p:spPr>
        <p:txBody>
          <a:bodyPr wrap="square" rtlCol="0">
            <a:spAutoFit/>
          </a:bodyPr>
          <a:lstStyle/>
          <a:p>
            <a:r>
              <a:rPr lang="en-US" sz="3200" dirty="0"/>
              <a:t>To give </a:t>
            </a:r>
            <a:r>
              <a:rPr lang="en-US" sz="3200" dirty="0" err="1"/>
              <a:t>answar</a:t>
            </a:r>
            <a:endParaRPr lang="en-US" sz="3200" dirty="0"/>
          </a:p>
        </p:txBody>
      </p:sp>
      <p:sp>
        <p:nvSpPr>
          <p:cNvPr id="5" name="TextBox 4">
            <a:extLst>
              <a:ext uri="{FF2B5EF4-FFF2-40B4-BE49-F238E27FC236}">
                <a16:creationId xmlns:a16="http://schemas.microsoft.com/office/drawing/2014/main" id="{3313E750-DC4B-4ECE-9260-FBE025D27DC9}"/>
              </a:ext>
            </a:extLst>
          </p:cNvPr>
          <p:cNvSpPr txBox="1"/>
          <p:nvPr/>
        </p:nvSpPr>
        <p:spPr>
          <a:xfrm>
            <a:off x="309489" y="584775"/>
            <a:ext cx="1758462" cy="523220"/>
          </a:xfrm>
          <a:prstGeom prst="rect">
            <a:avLst/>
          </a:prstGeom>
          <a:noFill/>
        </p:spPr>
        <p:txBody>
          <a:bodyPr wrap="square" rtlCol="0">
            <a:spAutoFit/>
          </a:bodyPr>
          <a:lstStyle/>
          <a:p>
            <a:r>
              <a:rPr lang="en-US" sz="2800" dirty="0"/>
              <a:t>grumpy</a:t>
            </a:r>
          </a:p>
        </p:txBody>
      </p:sp>
      <p:sp>
        <p:nvSpPr>
          <p:cNvPr id="6" name="TextBox 5">
            <a:extLst>
              <a:ext uri="{FF2B5EF4-FFF2-40B4-BE49-F238E27FC236}">
                <a16:creationId xmlns:a16="http://schemas.microsoft.com/office/drawing/2014/main" id="{84E03C8E-B730-4F81-B473-127FF8215E16}"/>
              </a:ext>
            </a:extLst>
          </p:cNvPr>
          <p:cNvSpPr txBox="1"/>
          <p:nvPr/>
        </p:nvSpPr>
        <p:spPr>
          <a:xfrm>
            <a:off x="2067951" y="584775"/>
            <a:ext cx="414996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easily annoyed or unhappy</a:t>
            </a:r>
            <a:endParaRPr lang="en-US" sz="2800" dirty="0"/>
          </a:p>
        </p:txBody>
      </p:sp>
      <p:sp>
        <p:nvSpPr>
          <p:cNvPr id="7" name="TextBox 6">
            <a:extLst>
              <a:ext uri="{FF2B5EF4-FFF2-40B4-BE49-F238E27FC236}">
                <a16:creationId xmlns:a16="http://schemas.microsoft.com/office/drawing/2014/main" id="{9E11EB4A-7D08-428D-84EE-F46ED022F839}"/>
              </a:ext>
            </a:extLst>
          </p:cNvPr>
          <p:cNvSpPr txBox="1"/>
          <p:nvPr/>
        </p:nvSpPr>
        <p:spPr>
          <a:xfrm>
            <a:off x="253220" y="1107995"/>
            <a:ext cx="2053883" cy="523220"/>
          </a:xfrm>
          <a:prstGeom prst="rect">
            <a:avLst/>
          </a:prstGeom>
          <a:noFill/>
        </p:spPr>
        <p:txBody>
          <a:bodyPr wrap="square" rtlCol="0">
            <a:spAutoFit/>
          </a:bodyPr>
          <a:lstStyle/>
          <a:p>
            <a:r>
              <a:rPr lang="en-US" sz="2800" dirty="0"/>
              <a:t>angry</a:t>
            </a:r>
          </a:p>
        </p:txBody>
      </p:sp>
      <p:sp>
        <p:nvSpPr>
          <p:cNvPr id="9" name="TextBox 8">
            <a:extLst>
              <a:ext uri="{FF2B5EF4-FFF2-40B4-BE49-F238E27FC236}">
                <a16:creationId xmlns:a16="http://schemas.microsoft.com/office/drawing/2014/main" id="{4A946B18-1E70-4921-995D-65AF5A623676}"/>
              </a:ext>
            </a:extLst>
          </p:cNvPr>
          <p:cNvSpPr txBox="1"/>
          <p:nvPr/>
        </p:nvSpPr>
        <p:spPr>
          <a:xfrm>
            <a:off x="2067951" y="1107995"/>
            <a:ext cx="4276578" cy="523220"/>
          </a:xfrm>
          <a:prstGeom prst="rect">
            <a:avLst/>
          </a:prstGeom>
          <a:noFill/>
        </p:spPr>
        <p:txBody>
          <a:bodyPr wrap="square" rtlCol="0">
            <a:spAutoFit/>
          </a:bodyPr>
          <a:lstStyle/>
          <a:p>
            <a:r>
              <a:rPr lang="en-US" sz="2800" dirty="0"/>
              <a:t>Feeling mad or upset</a:t>
            </a:r>
          </a:p>
        </p:txBody>
      </p:sp>
    </p:spTree>
    <p:extLst>
      <p:ext uri="{BB962C8B-B14F-4D97-AF65-F5344CB8AC3E}">
        <p14:creationId xmlns:p14="http://schemas.microsoft.com/office/powerpoint/2010/main" val="108103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wipe(down)">
                                      <p:cBhvr>
                                        <p:cTn id="79" dur="580">
                                          <p:stCondLst>
                                            <p:cond delay="0"/>
                                          </p:stCondLst>
                                        </p:cTn>
                                        <p:tgtEl>
                                          <p:spTgt spid="7"/>
                                        </p:tgtEl>
                                      </p:cBhvr>
                                    </p:animEffect>
                                    <p:anim calcmode="lin" valueType="num">
                                      <p:cBhvr>
                                        <p:cTn id="8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5" dur="26">
                                          <p:stCondLst>
                                            <p:cond delay="650"/>
                                          </p:stCondLst>
                                        </p:cTn>
                                        <p:tgtEl>
                                          <p:spTgt spid="7"/>
                                        </p:tgtEl>
                                      </p:cBhvr>
                                      <p:to x="100000" y="60000"/>
                                    </p:animScale>
                                    <p:animScale>
                                      <p:cBhvr>
                                        <p:cTn id="86" dur="166" decel="50000">
                                          <p:stCondLst>
                                            <p:cond delay="676"/>
                                          </p:stCondLst>
                                        </p:cTn>
                                        <p:tgtEl>
                                          <p:spTgt spid="7"/>
                                        </p:tgtEl>
                                      </p:cBhvr>
                                      <p:to x="100000" y="100000"/>
                                    </p:animScale>
                                    <p:animScale>
                                      <p:cBhvr>
                                        <p:cTn id="87" dur="26">
                                          <p:stCondLst>
                                            <p:cond delay="1312"/>
                                          </p:stCondLst>
                                        </p:cTn>
                                        <p:tgtEl>
                                          <p:spTgt spid="7"/>
                                        </p:tgtEl>
                                      </p:cBhvr>
                                      <p:to x="100000" y="80000"/>
                                    </p:animScale>
                                    <p:animScale>
                                      <p:cBhvr>
                                        <p:cTn id="88" dur="166" decel="50000">
                                          <p:stCondLst>
                                            <p:cond delay="1338"/>
                                          </p:stCondLst>
                                        </p:cTn>
                                        <p:tgtEl>
                                          <p:spTgt spid="7"/>
                                        </p:tgtEl>
                                      </p:cBhvr>
                                      <p:to x="100000" y="100000"/>
                                    </p:animScale>
                                    <p:animScale>
                                      <p:cBhvr>
                                        <p:cTn id="89" dur="26">
                                          <p:stCondLst>
                                            <p:cond delay="1642"/>
                                          </p:stCondLst>
                                        </p:cTn>
                                        <p:tgtEl>
                                          <p:spTgt spid="7"/>
                                        </p:tgtEl>
                                      </p:cBhvr>
                                      <p:to x="100000" y="90000"/>
                                    </p:animScale>
                                    <p:animScale>
                                      <p:cBhvr>
                                        <p:cTn id="90" dur="166" decel="50000">
                                          <p:stCondLst>
                                            <p:cond delay="1668"/>
                                          </p:stCondLst>
                                        </p:cTn>
                                        <p:tgtEl>
                                          <p:spTgt spid="7"/>
                                        </p:tgtEl>
                                      </p:cBhvr>
                                      <p:to x="100000" y="100000"/>
                                    </p:animScale>
                                    <p:animScale>
                                      <p:cBhvr>
                                        <p:cTn id="91" dur="26">
                                          <p:stCondLst>
                                            <p:cond delay="1808"/>
                                          </p:stCondLst>
                                        </p:cTn>
                                        <p:tgtEl>
                                          <p:spTgt spid="7"/>
                                        </p:tgtEl>
                                      </p:cBhvr>
                                      <p:to x="100000" y="95000"/>
                                    </p:animScale>
                                    <p:animScale>
                                      <p:cBhvr>
                                        <p:cTn id="92" dur="166" decel="50000">
                                          <p:stCondLst>
                                            <p:cond delay="1834"/>
                                          </p:stCondLst>
                                        </p:cTn>
                                        <p:tgtEl>
                                          <p:spTgt spid="7"/>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9">
                                            <p:txEl>
                                              <p:pRg st="0" end="0"/>
                                            </p:txEl>
                                          </p:spTgt>
                                        </p:tgtEl>
                                        <p:attrNameLst>
                                          <p:attrName>style.visibility</p:attrName>
                                        </p:attrNameLst>
                                      </p:cBhvr>
                                      <p:to>
                                        <p:strVal val="visible"/>
                                      </p:to>
                                    </p:set>
                                    <p:animEffect transition="in" filter="wipe(down)">
                                      <p:cBhvr>
                                        <p:cTn id="97" dur="580">
                                          <p:stCondLst>
                                            <p:cond delay="0"/>
                                          </p:stCondLst>
                                        </p:cTn>
                                        <p:tgtEl>
                                          <p:spTgt spid="9">
                                            <p:txEl>
                                              <p:pRg st="0" end="0"/>
                                            </p:txEl>
                                          </p:spTgt>
                                        </p:tgtEl>
                                      </p:cBhvr>
                                    </p:animEffect>
                                    <p:anim calcmode="lin" valueType="num">
                                      <p:cBhvr>
                                        <p:cTn id="98"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9">
                                            <p:txEl>
                                              <p:pRg st="0" end="0"/>
                                            </p:txEl>
                                          </p:spTgt>
                                        </p:tgtEl>
                                      </p:cBhvr>
                                      <p:to x="100000" y="60000"/>
                                    </p:animScale>
                                    <p:animScale>
                                      <p:cBhvr>
                                        <p:cTn id="104" dur="166" decel="50000">
                                          <p:stCondLst>
                                            <p:cond delay="676"/>
                                          </p:stCondLst>
                                        </p:cTn>
                                        <p:tgtEl>
                                          <p:spTgt spid="9">
                                            <p:txEl>
                                              <p:pRg st="0" end="0"/>
                                            </p:txEl>
                                          </p:spTgt>
                                        </p:tgtEl>
                                      </p:cBhvr>
                                      <p:to x="100000" y="100000"/>
                                    </p:animScale>
                                    <p:animScale>
                                      <p:cBhvr>
                                        <p:cTn id="105" dur="26">
                                          <p:stCondLst>
                                            <p:cond delay="1312"/>
                                          </p:stCondLst>
                                        </p:cTn>
                                        <p:tgtEl>
                                          <p:spTgt spid="9">
                                            <p:txEl>
                                              <p:pRg st="0" end="0"/>
                                            </p:txEl>
                                          </p:spTgt>
                                        </p:tgtEl>
                                      </p:cBhvr>
                                      <p:to x="100000" y="80000"/>
                                    </p:animScale>
                                    <p:animScale>
                                      <p:cBhvr>
                                        <p:cTn id="106" dur="166" decel="50000">
                                          <p:stCondLst>
                                            <p:cond delay="1338"/>
                                          </p:stCondLst>
                                        </p:cTn>
                                        <p:tgtEl>
                                          <p:spTgt spid="9">
                                            <p:txEl>
                                              <p:pRg st="0" end="0"/>
                                            </p:txEl>
                                          </p:spTgt>
                                        </p:tgtEl>
                                      </p:cBhvr>
                                      <p:to x="100000" y="100000"/>
                                    </p:animScale>
                                    <p:animScale>
                                      <p:cBhvr>
                                        <p:cTn id="107" dur="26">
                                          <p:stCondLst>
                                            <p:cond delay="1642"/>
                                          </p:stCondLst>
                                        </p:cTn>
                                        <p:tgtEl>
                                          <p:spTgt spid="9">
                                            <p:txEl>
                                              <p:pRg st="0" end="0"/>
                                            </p:txEl>
                                          </p:spTgt>
                                        </p:tgtEl>
                                      </p:cBhvr>
                                      <p:to x="100000" y="90000"/>
                                    </p:animScale>
                                    <p:animScale>
                                      <p:cBhvr>
                                        <p:cTn id="108" dur="166" decel="50000">
                                          <p:stCondLst>
                                            <p:cond delay="1668"/>
                                          </p:stCondLst>
                                        </p:cTn>
                                        <p:tgtEl>
                                          <p:spTgt spid="9">
                                            <p:txEl>
                                              <p:pRg st="0" end="0"/>
                                            </p:txEl>
                                          </p:spTgt>
                                        </p:tgtEl>
                                      </p:cBhvr>
                                      <p:to x="100000" y="100000"/>
                                    </p:animScale>
                                    <p:animScale>
                                      <p:cBhvr>
                                        <p:cTn id="109" dur="26">
                                          <p:stCondLst>
                                            <p:cond delay="1808"/>
                                          </p:stCondLst>
                                        </p:cTn>
                                        <p:tgtEl>
                                          <p:spTgt spid="9">
                                            <p:txEl>
                                              <p:pRg st="0" end="0"/>
                                            </p:txEl>
                                          </p:spTgt>
                                        </p:tgtEl>
                                      </p:cBhvr>
                                      <p:to x="100000" y="95000"/>
                                    </p:animScale>
                                    <p:animScale>
                                      <p:cBhvr>
                                        <p:cTn id="110" dur="166" decel="50000">
                                          <p:stCondLst>
                                            <p:cond delay="1834"/>
                                          </p:stCondLst>
                                        </p:cTn>
                                        <p:tgtEl>
                                          <p:spTgt spid="9">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14BF9E-A244-4BCF-85D9-58B09DDA857C}"/>
              </a:ext>
            </a:extLst>
          </p:cNvPr>
          <p:cNvPicPr>
            <a:picLocks noChangeAspect="1"/>
          </p:cNvPicPr>
          <p:nvPr/>
        </p:nvPicPr>
        <p:blipFill>
          <a:blip r:embed="rId2"/>
          <a:stretch>
            <a:fillRect/>
          </a:stretch>
        </p:blipFill>
        <p:spPr>
          <a:xfrm>
            <a:off x="0" y="1139491"/>
            <a:ext cx="12192000" cy="3305900"/>
          </a:xfrm>
          <a:prstGeom prst="rect">
            <a:avLst/>
          </a:prstGeom>
        </p:spPr>
      </p:pic>
      <p:sp>
        <p:nvSpPr>
          <p:cNvPr id="3" name="Rectangle: Rounded Corners 2">
            <a:extLst>
              <a:ext uri="{FF2B5EF4-FFF2-40B4-BE49-F238E27FC236}">
                <a16:creationId xmlns:a16="http://schemas.microsoft.com/office/drawing/2014/main" id="{66E45A6F-CD46-4D93-83B4-0AF80656634A}"/>
              </a:ext>
            </a:extLst>
          </p:cNvPr>
          <p:cNvSpPr/>
          <p:nvPr/>
        </p:nvSpPr>
        <p:spPr>
          <a:xfrm>
            <a:off x="0" y="28133"/>
            <a:ext cx="12192000" cy="13223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200" b="1" i="1" u="sng" dirty="0">
                <a:solidFill>
                  <a:srgbClr val="FF0000"/>
                </a:solidFill>
                <a:latin typeface="Times New Roman" panose="02020603050405020304" pitchFamily="18" charset="0"/>
                <a:cs typeface="Times New Roman" panose="02020603050405020304" pitchFamily="18" charset="0"/>
              </a:rPr>
              <a:t>1.1 Read the following story.</a:t>
            </a:r>
            <a:endParaRPr lang="en-US" sz="2400" b="1" i="1" u="sng" dirty="0">
              <a:solidFill>
                <a:srgbClr val="FF0000"/>
              </a:solidFill>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9DECE694-33B9-4192-9629-143A0AA23E4C}"/>
              </a:ext>
            </a:extLst>
          </p:cNvPr>
          <p:cNvSpPr/>
          <p:nvPr/>
        </p:nvSpPr>
        <p:spPr>
          <a:xfrm>
            <a:off x="0" y="4445391"/>
            <a:ext cx="12192000" cy="253218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Times New Roman" panose="02020603050405020304" pitchFamily="18" charset="0"/>
                <a:cs typeface="Times New Roman" panose="02020603050405020304" pitchFamily="18" charset="0"/>
              </a:rPr>
              <a:t>Naima and </a:t>
            </a:r>
            <a:r>
              <a:rPr lang="en-US" sz="2800" dirty="0" err="1">
                <a:solidFill>
                  <a:schemeClr val="tx1"/>
                </a:solidFill>
                <a:latin typeface="Times New Roman" panose="02020603050405020304" pitchFamily="18" charset="0"/>
                <a:cs typeface="Times New Roman" panose="02020603050405020304" pitchFamily="18" charset="0"/>
              </a:rPr>
              <a:t>Masuk</a:t>
            </a:r>
            <a:r>
              <a:rPr lang="en-US" sz="2800" dirty="0">
                <a:solidFill>
                  <a:schemeClr val="tx1"/>
                </a:solidFill>
                <a:latin typeface="Times New Roman" panose="02020603050405020304" pitchFamily="18" charset="0"/>
                <a:cs typeface="Times New Roman" panose="02020603050405020304" pitchFamily="18" charset="0"/>
              </a:rPr>
              <a:t> were twins . They were in Class Five. Naima loved to play badminton and </a:t>
            </a:r>
            <a:r>
              <a:rPr lang="en-US" sz="2800" dirty="0" err="1">
                <a:solidFill>
                  <a:schemeClr val="tx1"/>
                </a:solidFill>
                <a:latin typeface="Times New Roman" panose="02020603050405020304" pitchFamily="18" charset="0"/>
                <a:cs typeface="Times New Roman" panose="02020603050405020304" pitchFamily="18" charset="0"/>
              </a:rPr>
              <a:t>Masuk</a:t>
            </a:r>
            <a:r>
              <a:rPr lang="en-US" sz="2800" dirty="0">
                <a:solidFill>
                  <a:schemeClr val="tx1"/>
                </a:solidFill>
                <a:latin typeface="Times New Roman" panose="02020603050405020304" pitchFamily="18" charset="0"/>
                <a:cs typeface="Times New Roman" panose="02020603050405020304" pitchFamily="18" charset="0"/>
              </a:rPr>
              <a:t> loved to play football . They were also very good students at school. Their parents, </a:t>
            </a:r>
            <a:r>
              <a:rPr lang="sv-SE" sz="2800" dirty="0">
                <a:solidFill>
                  <a:schemeClr val="tx1"/>
                </a:solidFill>
                <a:latin typeface="Times New Roman" panose="02020603050405020304" pitchFamily="18" charset="0"/>
                <a:cs typeface="Times New Roman" panose="02020603050405020304" pitchFamily="18" charset="0"/>
              </a:rPr>
              <a:t>Naeem Hasan and Mina Begum, </a:t>
            </a:r>
            <a:r>
              <a:rPr lang="en-US" sz="2800" dirty="0">
                <a:solidFill>
                  <a:schemeClr val="tx1"/>
                </a:solidFill>
                <a:latin typeface="Times New Roman" panose="02020603050405020304" pitchFamily="18" charset="0"/>
                <a:cs typeface="Times New Roman" panose="02020603050405020304" pitchFamily="18" charset="0"/>
              </a:rPr>
              <a:t>loved them very much. Naima and </a:t>
            </a:r>
            <a:r>
              <a:rPr lang="en-US" sz="2800" dirty="0" err="1">
                <a:solidFill>
                  <a:schemeClr val="tx1"/>
                </a:solidFill>
                <a:latin typeface="Times New Roman" panose="02020603050405020304" pitchFamily="18" charset="0"/>
                <a:cs typeface="Times New Roman" panose="02020603050405020304" pitchFamily="18" charset="0"/>
              </a:rPr>
              <a:t>Masuk</a:t>
            </a:r>
            <a:r>
              <a:rPr lang="en-US" sz="2800" dirty="0">
                <a:solidFill>
                  <a:schemeClr val="tx1"/>
                </a:solidFill>
                <a:latin typeface="Times New Roman" panose="02020603050405020304" pitchFamily="18" charset="0"/>
                <a:cs typeface="Times New Roman" panose="02020603050405020304" pitchFamily="18" charset="0"/>
              </a:rPr>
              <a:t> often played with their parents when they had free time. Their home was always full of happiness!</a:t>
            </a:r>
          </a:p>
        </p:txBody>
      </p:sp>
    </p:spTree>
    <p:extLst>
      <p:ext uri="{BB962C8B-B14F-4D97-AF65-F5344CB8AC3E}">
        <p14:creationId xmlns:p14="http://schemas.microsoft.com/office/powerpoint/2010/main" val="74656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80">
                                          <p:stCondLst>
                                            <p:cond delay="0"/>
                                          </p:stCondLst>
                                        </p:cTn>
                                        <p:tgtEl>
                                          <p:spTgt spid="2"/>
                                        </p:tgtEl>
                                      </p:cBhvr>
                                    </p:animEffect>
                                    <p:anim calcmode="lin" valueType="num">
                                      <p:cBhvr>
                                        <p:cTn id="2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gtEl>
                                      </p:cBhvr>
                                      <p:to x="100000" y="60000"/>
                                    </p:animScale>
                                    <p:animScale>
                                      <p:cBhvr>
                                        <p:cTn id="32" dur="166" decel="50000">
                                          <p:stCondLst>
                                            <p:cond delay="676"/>
                                          </p:stCondLst>
                                        </p:cTn>
                                        <p:tgtEl>
                                          <p:spTgt spid="2"/>
                                        </p:tgtEl>
                                      </p:cBhvr>
                                      <p:to x="100000" y="100000"/>
                                    </p:animScale>
                                    <p:animScale>
                                      <p:cBhvr>
                                        <p:cTn id="33" dur="26">
                                          <p:stCondLst>
                                            <p:cond delay="1312"/>
                                          </p:stCondLst>
                                        </p:cTn>
                                        <p:tgtEl>
                                          <p:spTgt spid="2"/>
                                        </p:tgtEl>
                                      </p:cBhvr>
                                      <p:to x="100000" y="80000"/>
                                    </p:animScale>
                                    <p:animScale>
                                      <p:cBhvr>
                                        <p:cTn id="34" dur="166" decel="50000">
                                          <p:stCondLst>
                                            <p:cond delay="1338"/>
                                          </p:stCondLst>
                                        </p:cTn>
                                        <p:tgtEl>
                                          <p:spTgt spid="2"/>
                                        </p:tgtEl>
                                      </p:cBhvr>
                                      <p:to x="100000" y="100000"/>
                                    </p:animScale>
                                    <p:animScale>
                                      <p:cBhvr>
                                        <p:cTn id="35" dur="26">
                                          <p:stCondLst>
                                            <p:cond delay="1642"/>
                                          </p:stCondLst>
                                        </p:cTn>
                                        <p:tgtEl>
                                          <p:spTgt spid="2"/>
                                        </p:tgtEl>
                                      </p:cBhvr>
                                      <p:to x="100000" y="90000"/>
                                    </p:animScale>
                                    <p:animScale>
                                      <p:cBhvr>
                                        <p:cTn id="36" dur="166" decel="50000">
                                          <p:stCondLst>
                                            <p:cond delay="1668"/>
                                          </p:stCondLst>
                                        </p:cTn>
                                        <p:tgtEl>
                                          <p:spTgt spid="2"/>
                                        </p:tgtEl>
                                      </p:cBhvr>
                                      <p:to x="100000" y="100000"/>
                                    </p:animScale>
                                    <p:animScale>
                                      <p:cBhvr>
                                        <p:cTn id="37" dur="26">
                                          <p:stCondLst>
                                            <p:cond delay="1808"/>
                                          </p:stCondLst>
                                        </p:cTn>
                                        <p:tgtEl>
                                          <p:spTgt spid="2"/>
                                        </p:tgtEl>
                                      </p:cBhvr>
                                      <p:to x="100000" y="95000"/>
                                    </p:animScale>
                                    <p:animScale>
                                      <p:cBhvr>
                                        <p:cTn id="38" dur="166" decel="50000">
                                          <p:stCondLst>
                                            <p:cond delay="1834"/>
                                          </p:stCondLst>
                                        </p:cTn>
                                        <p:tgtEl>
                                          <p:spTgt spid="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wipe(down)">
                                      <p:cBhvr>
                                        <p:cTn id="43" dur="580">
                                          <p:stCondLst>
                                            <p:cond delay="0"/>
                                          </p:stCondLst>
                                        </p:cTn>
                                        <p:tgtEl>
                                          <p:spTgt spid="4">
                                            <p:txEl>
                                              <p:pRg st="0" end="0"/>
                                            </p:txEl>
                                          </p:spTgt>
                                        </p:tgtEl>
                                      </p:cBhvr>
                                    </p:animEffect>
                                    <p:anim calcmode="lin" valueType="num">
                                      <p:cBhvr>
                                        <p:cTn id="4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xEl>
                                              <p:pRg st="0" end="0"/>
                                            </p:txEl>
                                          </p:spTgt>
                                        </p:tgtEl>
                                      </p:cBhvr>
                                      <p:to x="100000" y="60000"/>
                                    </p:animScale>
                                    <p:animScale>
                                      <p:cBhvr>
                                        <p:cTn id="50" dur="166" decel="50000">
                                          <p:stCondLst>
                                            <p:cond delay="676"/>
                                          </p:stCondLst>
                                        </p:cTn>
                                        <p:tgtEl>
                                          <p:spTgt spid="4">
                                            <p:txEl>
                                              <p:pRg st="0" end="0"/>
                                            </p:txEl>
                                          </p:spTgt>
                                        </p:tgtEl>
                                      </p:cBhvr>
                                      <p:to x="100000" y="100000"/>
                                    </p:animScale>
                                    <p:animScale>
                                      <p:cBhvr>
                                        <p:cTn id="51" dur="26">
                                          <p:stCondLst>
                                            <p:cond delay="1312"/>
                                          </p:stCondLst>
                                        </p:cTn>
                                        <p:tgtEl>
                                          <p:spTgt spid="4">
                                            <p:txEl>
                                              <p:pRg st="0" end="0"/>
                                            </p:txEl>
                                          </p:spTgt>
                                        </p:tgtEl>
                                      </p:cBhvr>
                                      <p:to x="100000" y="80000"/>
                                    </p:animScale>
                                    <p:animScale>
                                      <p:cBhvr>
                                        <p:cTn id="52" dur="166" decel="50000">
                                          <p:stCondLst>
                                            <p:cond delay="1338"/>
                                          </p:stCondLst>
                                        </p:cTn>
                                        <p:tgtEl>
                                          <p:spTgt spid="4">
                                            <p:txEl>
                                              <p:pRg st="0" end="0"/>
                                            </p:txEl>
                                          </p:spTgt>
                                        </p:tgtEl>
                                      </p:cBhvr>
                                      <p:to x="100000" y="100000"/>
                                    </p:animScale>
                                    <p:animScale>
                                      <p:cBhvr>
                                        <p:cTn id="53" dur="26">
                                          <p:stCondLst>
                                            <p:cond delay="1642"/>
                                          </p:stCondLst>
                                        </p:cTn>
                                        <p:tgtEl>
                                          <p:spTgt spid="4">
                                            <p:txEl>
                                              <p:pRg st="0" end="0"/>
                                            </p:txEl>
                                          </p:spTgt>
                                        </p:tgtEl>
                                      </p:cBhvr>
                                      <p:to x="100000" y="90000"/>
                                    </p:animScale>
                                    <p:animScale>
                                      <p:cBhvr>
                                        <p:cTn id="54" dur="166" decel="50000">
                                          <p:stCondLst>
                                            <p:cond delay="1668"/>
                                          </p:stCondLst>
                                        </p:cTn>
                                        <p:tgtEl>
                                          <p:spTgt spid="4">
                                            <p:txEl>
                                              <p:pRg st="0" end="0"/>
                                            </p:txEl>
                                          </p:spTgt>
                                        </p:tgtEl>
                                      </p:cBhvr>
                                      <p:to x="100000" y="100000"/>
                                    </p:animScale>
                                    <p:animScale>
                                      <p:cBhvr>
                                        <p:cTn id="55" dur="26">
                                          <p:stCondLst>
                                            <p:cond delay="1808"/>
                                          </p:stCondLst>
                                        </p:cTn>
                                        <p:tgtEl>
                                          <p:spTgt spid="4">
                                            <p:txEl>
                                              <p:pRg st="0" end="0"/>
                                            </p:txEl>
                                          </p:spTgt>
                                        </p:tgtEl>
                                      </p:cBhvr>
                                      <p:to x="100000" y="95000"/>
                                    </p:animScale>
                                    <p:animScale>
                                      <p:cBhvr>
                                        <p:cTn id="56"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TotalTime>
  <Words>1251</Words>
  <Application>Microsoft Office PowerPoint</Application>
  <PresentationFormat>Widescreen</PresentationFormat>
  <Paragraphs>139</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NikoshBAN</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Saboil GPS</dc:creator>
  <cp:lastModifiedBy>Saboil GPS</cp:lastModifiedBy>
  <cp:revision>74</cp:revision>
  <dcterms:created xsi:type="dcterms:W3CDTF">2026-06-28T05:37:50Z</dcterms:created>
  <dcterms:modified xsi:type="dcterms:W3CDTF">2026-06-30T08:36:02Z</dcterms:modified>
</cp:coreProperties>
</file>