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9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1" autoAdjust="0"/>
    <p:restoredTop sz="94660"/>
  </p:normalViewPr>
  <p:slideViewPr>
    <p:cSldViewPr>
      <p:cViewPr varScale="1">
        <p:scale>
          <a:sx n="81" d="100"/>
          <a:sy n="81" d="100"/>
        </p:scale>
        <p:origin x="1771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24A2C-1DC8-4A30-97CD-FB2C4FEFC737}" type="doc">
      <dgm:prSet loTypeId="urn:microsoft.com/office/officeart/2005/8/layout/radial6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18D69D-7CE4-4978-B9A2-D063EBE942D8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ফরয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FC4C2945-2089-4E82-B2B2-14E27AC5ADBA}" type="parTrans" cxnId="{FF0A246B-F38A-4BD7-A86E-D52D2BA8A584}">
      <dgm:prSet/>
      <dgm:spPr/>
      <dgm:t>
        <a:bodyPr/>
        <a:lstStyle/>
        <a:p>
          <a:endParaRPr lang="en-US"/>
        </a:p>
      </dgm:t>
    </dgm:pt>
    <dgm:pt modelId="{A6164BC4-4676-4CE1-9FE5-B6FEFE871FC1}" type="sibTrans" cxnId="{FF0A246B-F38A-4BD7-A86E-D52D2BA8A584}">
      <dgm:prSet/>
      <dgm:spPr/>
      <dgm:t>
        <a:bodyPr/>
        <a:lstStyle/>
        <a:p>
          <a:endParaRPr lang="en-US"/>
        </a:p>
      </dgm:t>
    </dgm:pt>
    <dgm:pt modelId="{67AFF0DE-CF28-4C23-BCEB-979D2A1B9EA3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ইহরাম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বাধা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8F467DC-A6C0-4F35-854D-385BC3649F53}" type="parTrans" cxnId="{2E6CF9F2-189D-4C97-A673-DFC8150DD76B}">
      <dgm:prSet/>
      <dgm:spPr/>
      <dgm:t>
        <a:bodyPr/>
        <a:lstStyle/>
        <a:p>
          <a:endParaRPr lang="en-US"/>
        </a:p>
      </dgm:t>
    </dgm:pt>
    <dgm:pt modelId="{7EA01465-6567-4A66-90A4-1AA7E59A8444}" type="sibTrans" cxnId="{2E6CF9F2-189D-4C97-A673-DFC8150DD76B}">
      <dgm:prSet/>
      <dgm:spPr/>
      <dgm:t>
        <a:bodyPr/>
        <a:lstStyle/>
        <a:p>
          <a:endParaRPr lang="en-US"/>
        </a:p>
      </dgm:t>
    </dgm:pt>
    <dgm:pt modelId="{F378258C-C108-4EA4-9154-F38609125B71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আরাফাতের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ময়দানে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অবস্থান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59BE485-50A7-4BF6-A7A6-73A0FFD83F40}" type="parTrans" cxnId="{B63A570B-12A9-45E0-B41C-69EA67FC5D52}">
      <dgm:prSet/>
      <dgm:spPr/>
      <dgm:t>
        <a:bodyPr/>
        <a:lstStyle/>
        <a:p>
          <a:endParaRPr lang="en-US"/>
        </a:p>
      </dgm:t>
    </dgm:pt>
    <dgm:pt modelId="{1F654B2A-CDFF-4F20-86BE-09F31A0D5A2F}" type="sibTrans" cxnId="{B63A570B-12A9-45E0-B41C-69EA67FC5D52}">
      <dgm:prSet/>
      <dgm:spPr/>
      <dgm:t>
        <a:bodyPr/>
        <a:lstStyle/>
        <a:p>
          <a:endParaRPr lang="en-US"/>
        </a:p>
      </dgm:t>
    </dgm:pt>
    <dgm:pt modelId="{24BE7F06-B643-4A76-854B-3EE1D604C612}">
      <dgm:prSet phldrT="[Text]"/>
      <dgm:spPr/>
      <dgm:t>
        <a:bodyPr/>
        <a:lstStyle/>
        <a:p>
          <a:r>
            <a:rPr lang="en-US" dirty="0" err="1"/>
            <a:t>তাওয়াফে</a:t>
          </a:r>
          <a:r>
            <a:rPr lang="en-US" dirty="0"/>
            <a:t> </a:t>
          </a:r>
          <a:r>
            <a:rPr lang="en-US" dirty="0" err="1"/>
            <a:t>যিয়ারত</a:t>
          </a:r>
          <a:endParaRPr lang="en-US" dirty="0"/>
        </a:p>
      </dgm:t>
    </dgm:pt>
    <dgm:pt modelId="{EF339523-995C-432F-8B5E-7C218F94E7A3}" type="sibTrans" cxnId="{6011E510-C83D-4C1B-AC4D-BBC55D43CD87}">
      <dgm:prSet/>
      <dgm:spPr/>
      <dgm:t>
        <a:bodyPr/>
        <a:lstStyle/>
        <a:p>
          <a:endParaRPr lang="en-US"/>
        </a:p>
      </dgm:t>
    </dgm:pt>
    <dgm:pt modelId="{2FB1F03C-17B0-45C5-939A-BCF5C8F04506}" type="parTrans" cxnId="{6011E510-C83D-4C1B-AC4D-BBC55D43CD87}">
      <dgm:prSet/>
      <dgm:spPr/>
      <dgm:t>
        <a:bodyPr/>
        <a:lstStyle/>
        <a:p>
          <a:endParaRPr lang="en-US"/>
        </a:p>
      </dgm:t>
    </dgm:pt>
    <dgm:pt modelId="{937F7726-E10E-4AB4-BE5B-18BFDCB790C8}" type="pres">
      <dgm:prSet presAssocID="{F1924A2C-1DC8-4A30-97CD-FB2C4FEFC73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EDA956-F511-491E-89D3-CF8F2423CE2B}" type="pres">
      <dgm:prSet presAssocID="{7A18D69D-7CE4-4978-B9A2-D063EBE942D8}" presName="centerShape" presStyleLbl="node0" presStyleIdx="0" presStyleCnt="1" custLinFactNeighborX="2559" custLinFactNeighborY="-1795"/>
      <dgm:spPr/>
    </dgm:pt>
    <dgm:pt modelId="{C696FA3B-61E5-4B92-A1E0-3E98C4B8EBF5}" type="pres">
      <dgm:prSet presAssocID="{67AFF0DE-CF28-4C23-BCEB-979D2A1B9EA3}" presName="node" presStyleLbl="node1" presStyleIdx="0" presStyleCnt="3">
        <dgm:presLayoutVars>
          <dgm:bulletEnabled val="1"/>
        </dgm:presLayoutVars>
      </dgm:prSet>
      <dgm:spPr/>
    </dgm:pt>
    <dgm:pt modelId="{21AF649C-EF25-472B-9191-BF7FB0328BDF}" type="pres">
      <dgm:prSet presAssocID="{67AFF0DE-CF28-4C23-BCEB-979D2A1B9EA3}" presName="dummy" presStyleCnt="0"/>
      <dgm:spPr/>
    </dgm:pt>
    <dgm:pt modelId="{B27EF899-F8F1-49FB-82CC-ED450FB41F5A}" type="pres">
      <dgm:prSet presAssocID="{7EA01465-6567-4A66-90A4-1AA7E59A8444}" presName="sibTrans" presStyleLbl="sibTrans2D1" presStyleIdx="0" presStyleCnt="3"/>
      <dgm:spPr/>
    </dgm:pt>
    <dgm:pt modelId="{BEF6CC41-844B-40D1-8E1F-B32C71160EE6}" type="pres">
      <dgm:prSet presAssocID="{F378258C-C108-4EA4-9154-F38609125B71}" presName="node" presStyleLbl="node1" presStyleIdx="1" presStyleCnt="3">
        <dgm:presLayoutVars>
          <dgm:bulletEnabled val="1"/>
        </dgm:presLayoutVars>
      </dgm:prSet>
      <dgm:spPr/>
    </dgm:pt>
    <dgm:pt modelId="{57791DB2-5038-4135-BD22-D932CFA369AE}" type="pres">
      <dgm:prSet presAssocID="{F378258C-C108-4EA4-9154-F38609125B71}" presName="dummy" presStyleCnt="0"/>
      <dgm:spPr/>
    </dgm:pt>
    <dgm:pt modelId="{7C30B627-16B1-40A9-AD7A-AD8BE032C3E1}" type="pres">
      <dgm:prSet presAssocID="{1F654B2A-CDFF-4F20-86BE-09F31A0D5A2F}" presName="sibTrans" presStyleLbl="sibTrans2D1" presStyleIdx="1" presStyleCnt="3"/>
      <dgm:spPr/>
    </dgm:pt>
    <dgm:pt modelId="{27A03BDC-7860-446F-BFA4-8C743D5B8B49}" type="pres">
      <dgm:prSet presAssocID="{24BE7F06-B643-4A76-854B-3EE1D604C612}" presName="node" presStyleLbl="node1" presStyleIdx="2" presStyleCnt="3">
        <dgm:presLayoutVars>
          <dgm:bulletEnabled val="1"/>
        </dgm:presLayoutVars>
      </dgm:prSet>
      <dgm:spPr/>
    </dgm:pt>
    <dgm:pt modelId="{817334D7-5BF7-419C-B219-06929EEBF219}" type="pres">
      <dgm:prSet presAssocID="{24BE7F06-B643-4A76-854B-3EE1D604C612}" presName="dummy" presStyleCnt="0"/>
      <dgm:spPr/>
    </dgm:pt>
    <dgm:pt modelId="{CA3936D8-3270-4223-9B23-5B808C32B7D3}" type="pres">
      <dgm:prSet presAssocID="{EF339523-995C-432F-8B5E-7C218F94E7A3}" presName="sibTrans" presStyleLbl="sibTrans2D1" presStyleIdx="2" presStyleCnt="3"/>
      <dgm:spPr/>
    </dgm:pt>
  </dgm:ptLst>
  <dgm:cxnLst>
    <dgm:cxn modelId="{B63A570B-12A9-45E0-B41C-69EA67FC5D52}" srcId="{7A18D69D-7CE4-4978-B9A2-D063EBE942D8}" destId="{F378258C-C108-4EA4-9154-F38609125B71}" srcOrd="1" destOrd="0" parTransId="{259BE485-50A7-4BF6-A7A6-73A0FFD83F40}" sibTransId="{1F654B2A-CDFF-4F20-86BE-09F31A0D5A2F}"/>
    <dgm:cxn modelId="{6011E510-C83D-4C1B-AC4D-BBC55D43CD87}" srcId="{7A18D69D-7CE4-4978-B9A2-D063EBE942D8}" destId="{24BE7F06-B643-4A76-854B-3EE1D604C612}" srcOrd="2" destOrd="0" parTransId="{2FB1F03C-17B0-45C5-939A-BCF5C8F04506}" sibTransId="{EF339523-995C-432F-8B5E-7C218F94E7A3}"/>
    <dgm:cxn modelId="{733F8612-7E8D-40C6-8818-5AAB99BD4EAA}" type="presOf" srcId="{24BE7F06-B643-4A76-854B-3EE1D604C612}" destId="{27A03BDC-7860-446F-BFA4-8C743D5B8B49}" srcOrd="0" destOrd="0" presId="urn:microsoft.com/office/officeart/2005/8/layout/radial6"/>
    <dgm:cxn modelId="{D7B2001B-18DF-4334-A958-A6A46EC403B6}" type="presOf" srcId="{F378258C-C108-4EA4-9154-F38609125B71}" destId="{BEF6CC41-844B-40D1-8E1F-B32C71160EE6}" srcOrd="0" destOrd="0" presId="urn:microsoft.com/office/officeart/2005/8/layout/radial6"/>
    <dgm:cxn modelId="{43D9B91C-6EB3-493A-A35A-FE245BB389D8}" type="presOf" srcId="{7A18D69D-7CE4-4978-B9A2-D063EBE942D8}" destId="{0EEDA956-F511-491E-89D3-CF8F2423CE2B}" srcOrd="0" destOrd="0" presId="urn:microsoft.com/office/officeart/2005/8/layout/radial6"/>
    <dgm:cxn modelId="{F0A1EB32-ABA7-444F-91B1-74D080FF02ED}" type="presOf" srcId="{67AFF0DE-CF28-4C23-BCEB-979D2A1B9EA3}" destId="{C696FA3B-61E5-4B92-A1E0-3E98C4B8EBF5}" srcOrd="0" destOrd="0" presId="urn:microsoft.com/office/officeart/2005/8/layout/radial6"/>
    <dgm:cxn modelId="{2849855D-0628-4E70-8D10-335B5669A219}" type="presOf" srcId="{7EA01465-6567-4A66-90A4-1AA7E59A8444}" destId="{B27EF899-F8F1-49FB-82CC-ED450FB41F5A}" srcOrd="0" destOrd="0" presId="urn:microsoft.com/office/officeart/2005/8/layout/radial6"/>
    <dgm:cxn modelId="{6F6B7A43-0A06-472F-A5CB-3C592DD4DDF7}" type="presOf" srcId="{1F654B2A-CDFF-4F20-86BE-09F31A0D5A2F}" destId="{7C30B627-16B1-40A9-AD7A-AD8BE032C3E1}" srcOrd="0" destOrd="0" presId="urn:microsoft.com/office/officeart/2005/8/layout/radial6"/>
    <dgm:cxn modelId="{FF0A246B-F38A-4BD7-A86E-D52D2BA8A584}" srcId="{F1924A2C-1DC8-4A30-97CD-FB2C4FEFC737}" destId="{7A18D69D-7CE4-4978-B9A2-D063EBE942D8}" srcOrd="0" destOrd="0" parTransId="{FC4C2945-2089-4E82-B2B2-14E27AC5ADBA}" sibTransId="{A6164BC4-4676-4CE1-9FE5-B6FEFE871FC1}"/>
    <dgm:cxn modelId="{03525799-1A77-4E9F-AB2E-13F21C6743AB}" type="presOf" srcId="{F1924A2C-1DC8-4A30-97CD-FB2C4FEFC737}" destId="{937F7726-E10E-4AB4-BE5B-18BFDCB790C8}" srcOrd="0" destOrd="0" presId="urn:microsoft.com/office/officeart/2005/8/layout/radial6"/>
    <dgm:cxn modelId="{4421A4B8-DF45-4CB5-9D17-6A0C9258FD5D}" type="presOf" srcId="{EF339523-995C-432F-8B5E-7C218F94E7A3}" destId="{CA3936D8-3270-4223-9B23-5B808C32B7D3}" srcOrd="0" destOrd="0" presId="urn:microsoft.com/office/officeart/2005/8/layout/radial6"/>
    <dgm:cxn modelId="{2E6CF9F2-189D-4C97-A673-DFC8150DD76B}" srcId="{7A18D69D-7CE4-4978-B9A2-D063EBE942D8}" destId="{67AFF0DE-CF28-4C23-BCEB-979D2A1B9EA3}" srcOrd="0" destOrd="0" parTransId="{D8F467DC-A6C0-4F35-854D-385BC3649F53}" sibTransId="{7EA01465-6567-4A66-90A4-1AA7E59A8444}"/>
    <dgm:cxn modelId="{D578B795-BB35-4523-B6B8-CC7C41070282}" type="presParOf" srcId="{937F7726-E10E-4AB4-BE5B-18BFDCB790C8}" destId="{0EEDA956-F511-491E-89D3-CF8F2423CE2B}" srcOrd="0" destOrd="0" presId="urn:microsoft.com/office/officeart/2005/8/layout/radial6"/>
    <dgm:cxn modelId="{22DC256A-22DF-4983-B58E-D10198037636}" type="presParOf" srcId="{937F7726-E10E-4AB4-BE5B-18BFDCB790C8}" destId="{C696FA3B-61E5-4B92-A1E0-3E98C4B8EBF5}" srcOrd="1" destOrd="0" presId="urn:microsoft.com/office/officeart/2005/8/layout/radial6"/>
    <dgm:cxn modelId="{C1DD87A0-9191-47DE-9E0E-9FB12940E779}" type="presParOf" srcId="{937F7726-E10E-4AB4-BE5B-18BFDCB790C8}" destId="{21AF649C-EF25-472B-9191-BF7FB0328BDF}" srcOrd="2" destOrd="0" presId="urn:microsoft.com/office/officeart/2005/8/layout/radial6"/>
    <dgm:cxn modelId="{CAF977DC-9F65-402E-9E4C-54EA5720487D}" type="presParOf" srcId="{937F7726-E10E-4AB4-BE5B-18BFDCB790C8}" destId="{B27EF899-F8F1-49FB-82CC-ED450FB41F5A}" srcOrd="3" destOrd="0" presId="urn:microsoft.com/office/officeart/2005/8/layout/radial6"/>
    <dgm:cxn modelId="{C8B36EA5-835A-4688-B997-69CE047ED00A}" type="presParOf" srcId="{937F7726-E10E-4AB4-BE5B-18BFDCB790C8}" destId="{BEF6CC41-844B-40D1-8E1F-B32C71160EE6}" srcOrd="4" destOrd="0" presId="urn:microsoft.com/office/officeart/2005/8/layout/radial6"/>
    <dgm:cxn modelId="{D5291735-D0D3-4756-94C8-CA58B11ABBCE}" type="presParOf" srcId="{937F7726-E10E-4AB4-BE5B-18BFDCB790C8}" destId="{57791DB2-5038-4135-BD22-D932CFA369AE}" srcOrd="5" destOrd="0" presId="urn:microsoft.com/office/officeart/2005/8/layout/radial6"/>
    <dgm:cxn modelId="{B673EB1F-F0F8-4989-B184-56509A526A7D}" type="presParOf" srcId="{937F7726-E10E-4AB4-BE5B-18BFDCB790C8}" destId="{7C30B627-16B1-40A9-AD7A-AD8BE032C3E1}" srcOrd="6" destOrd="0" presId="urn:microsoft.com/office/officeart/2005/8/layout/radial6"/>
    <dgm:cxn modelId="{1267BD28-4C7D-4F91-8D8C-6F5E6F034595}" type="presParOf" srcId="{937F7726-E10E-4AB4-BE5B-18BFDCB790C8}" destId="{27A03BDC-7860-446F-BFA4-8C743D5B8B49}" srcOrd="7" destOrd="0" presId="urn:microsoft.com/office/officeart/2005/8/layout/radial6"/>
    <dgm:cxn modelId="{45240AE9-6B2E-4FDA-B160-E06356CA8527}" type="presParOf" srcId="{937F7726-E10E-4AB4-BE5B-18BFDCB790C8}" destId="{817334D7-5BF7-419C-B219-06929EEBF219}" srcOrd="8" destOrd="0" presId="urn:microsoft.com/office/officeart/2005/8/layout/radial6"/>
    <dgm:cxn modelId="{CBCA0209-EC46-412E-B3C5-D773228EFC3F}" type="presParOf" srcId="{937F7726-E10E-4AB4-BE5B-18BFDCB790C8}" destId="{CA3936D8-3270-4223-9B23-5B808C32B7D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A31D2-E07A-4561-A504-D15ED1E93EB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D143B4-4D88-4396-B649-54B389EC7D2B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ওয়াজিব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1777E3C-4A39-44A0-BFD6-F1F6B5F96B18}" type="parTrans" cxnId="{09A418BC-DA7F-46CF-B5CD-15157D1883D1}">
      <dgm:prSet/>
      <dgm:spPr/>
      <dgm:t>
        <a:bodyPr/>
        <a:lstStyle/>
        <a:p>
          <a:endParaRPr lang="en-US"/>
        </a:p>
      </dgm:t>
    </dgm:pt>
    <dgm:pt modelId="{62942DD5-E33D-483F-93BD-127CE889A3EC}" type="sibTrans" cxnId="{09A418BC-DA7F-46CF-B5CD-15157D1883D1}">
      <dgm:prSet/>
      <dgm:spPr/>
      <dgm:t>
        <a:bodyPr/>
        <a:lstStyle/>
        <a:p>
          <a:endParaRPr lang="en-US"/>
        </a:p>
      </dgm:t>
    </dgm:pt>
    <dgm:pt modelId="{B08553CE-B58C-4A97-8286-523698247C8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সাফা</a:t>
          </a:r>
          <a:r>
            <a:rPr lang="en-US" dirty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>
              <a:latin typeface="NikoshBAN" pitchFamily="2" charset="0"/>
              <a:cs typeface="NikoshBAN" pitchFamily="2" charset="0"/>
            </a:rPr>
            <a:t>মারওয়া</a:t>
          </a:r>
          <a:endParaRPr lang="en-US" dirty="0">
            <a:latin typeface="NikoshBAN" pitchFamily="2" charset="0"/>
            <a:cs typeface="NikoshBAN" pitchFamily="2" charset="0"/>
          </a:endParaRPr>
        </a:p>
        <a:p>
          <a:r>
            <a:rPr lang="en-US" dirty="0" err="1">
              <a:latin typeface="NikoshBAN" pitchFamily="2" charset="0"/>
              <a:cs typeface="NikoshBAN" pitchFamily="2" charset="0"/>
            </a:rPr>
            <a:t>সাঈ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56C5BBE-61ED-43CF-82F0-96D478D2C049}" type="parTrans" cxnId="{F58C7E28-384F-4639-BC36-9918E27198C9}">
      <dgm:prSet/>
      <dgm:spPr/>
      <dgm:t>
        <a:bodyPr/>
        <a:lstStyle/>
        <a:p>
          <a:endParaRPr lang="en-US"/>
        </a:p>
      </dgm:t>
    </dgm:pt>
    <dgm:pt modelId="{802B4E13-458B-4BD5-BA4E-479DFD5FA38D}" type="sibTrans" cxnId="{F58C7E28-384F-4639-BC36-9918E27198C9}">
      <dgm:prSet/>
      <dgm:spPr/>
      <dgm:t>
        <a:bodyPr/>
        <a:lstStyle/>
        <a:p>
          <a:endParaRPr lang="en-US"/>
        </a:p>
      </dgm:t>
    </dgm:pt>
    <dgm:pt modelId="{B41F8638-C154-41F3-9771-77BEBCAA19BD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মুযদালিফায়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অবস্থান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62C52D4-4DA7-4ACE-A7EF-BC2A1F4B5BF7}" type="parTrans" cxnId="{BC140960-47EB-4C63-81BA-D7C7AE1E7B9B}">
      <dgm:prSet/>
      <dgm:spPr/>
      <dgm:t>
        <a:bodyPr/>
        <a:lstStyle/>
        <a:p>
          <a:endParaRPr lang="en-US"/>
        </a:p>
      </dgm:t>
    </dgm:pt>
    <dgm:pt modelId="{6FD0C253-D654-41FE-98B8-B17A57077CD1}" type="sibTrans" cxnId="{BC140960-47EB-4C63-81BA-D7C7AE1E7B9B}">
      <dgm:prSet/>
      <dgm:spPr/>
      <dgm:t>
        <a:bodyPr/>
        <a:lstStyle/>
        <a:p>
          <a:endParaRPr lang="en-US"/>
        </a:p>
      </dgm:t>
    </dgm:pt>
    <dgm:pt modelId="{D81293EC-0F71-41ED-B8FC-8291DF32778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কংকর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নিক্ষেপ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42AFB9-55A1-4C41-A95F-BFFFBD2023C3}" type="parTrans" cxnId="{06288C18-E434-4D3E-AB69-F56B36535985}">
      <dgm:prSet/>
      <dgm:spPr/>
      <dgm:t>
        <a:bodyPr/>
        <a:lstStyle/>
        <a:p>
          <a:endParaRPr lang="en-US"/>
        </a:p>
      </dgm:t>
    </dgm:pt>
    <dgm:pt modelId="{BB4A2EC5-80FF-4CBB-9AA4-689F2AA9CAA8}" type="sibTrans" cxnId="{06288C18-E434-4D3E-AB69-F56B36535985}">
      <dgm:prSet/>
      <dgm:spPr/>
      <dgm:t>
        <a:bodyPr/>
        <a:lstStyle/>
        <a:p>
          <a:endParaRPr lang="en-US"/>
        </a:p>
      </dgm:t>
    </dgm:pt>
    <dgm:pt modelId="{CFA22946-329C-40D0-B2C7-1BE35BB715BB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মাথা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মুন্ডানো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চুল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খাটো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45214E1-1956-4971-8C52-110BCDB8B32B}" type="parTrans" cxnId="{70D75425-BBE5-41A3-87C6-9AA3E91BA436}">
      <dgm:prSet/>
      <dgm:spPr/>
      <dgm:t>
        <a:bodyPr/>
        <a:lstStyle/>
        <a:p>
          <a:endParaRPr lang="en-US"/>
        </a:p>
      </dgm:t>
    </dgm:pt>
    <dgm:pt modelId="{4115702D-0AFD-4498-A3DB-FF39C7C464C3}" type="sibTrans" cxnId="{70D75425-BBE5-41A3-87C6-9AA3E91BA436}">
      <dgm:prSet/>
      <dgm:spPr/>
      <dgm:t>
        <a:bodyPr/>
        <a:lstStyle/>
        <a:p>
          <a:endParaRPr lang="en-US"/>
        </a:p>
      </dgm:t>
    </dgm:pt>
    <dgm:pt modelId="{B6FD3FCF-B04A-4E38-8765-1F634A5DC048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বিদায়ী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তাওয়াফ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5D3422E-83AD-4B8B-BE7D-687D93871A88}" type="parTrans" cxnId="{838760D0-C2F9-452B-8B3A-2711E84BB5C4}">
      <dgm:prSet/>
      <dgm:spPr/>
      <dgm:t>
        <a:bodyPr/>
        <a:lstStyle/>
        <a:p>
          <a:endParaRPr lang="en-US"/>
        </a:p>
      </dgm:t>
    </dgm:pt>
    <dgm:pt modelId="{57B49E42-DF19-4D41-8B1C-DB3D535B0513}" type="sibTrans" cxnId="{838760D0-C2F9-452B-8B3A-2711E84BB5C4}">
      <dgm:prSet/>
      <dgm:spPr/>
      <dgm:t>
        <a:bodyPr/>
        <a:lstStyle/>
        <a:p>
          <a:endParaRPr lang="en-US"/>
        </a:p>
      </dgm:t>
    </dgm:pt>
    <dgm:pt modelId="{C78D65B4-6053-4E84-A48D-B8337D00F9DC}" type="pres">
      <dgm:prSet presAssocID="{B62A31D2-E07A-4561-A504-D15ED1E93EB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8D97AE-9208-4918-A44E-974A5A25A577}" type="pres">
      <dgm:prSet presAssocID="{6CD143B4-4D88-4396-B649-54B389EC7D2B}" presName="centerShape" presStyleLbl="node0" presStyleIdx="0" presStyleCnt="1" custScaleY="97721"/>
      <dgm:spPr/>
    </dgm:pt>
    <dgm:pt modelId="{9CEB3191-E383-488E-9189-E094393B8AE4}" type="pres">
      <dgm:prSet presAssocID="{B08553CE-B58C-4A97-8286-523698247C89}" presName="node" presStyleLbl="node1" presStyleIdx="0" presStyleCnt="5">
        <dgm:presLayoutVars>
          <dgm:bulletEnabled val="1"/>
        </dgm:presLayoutVars>
      </dgm:prSet>
      <dgm:spPr/>
    </dgm:pt>
    <dgm:pt modelId="{34D299E1-8631-497A-B7F5-1904F6595DEA}" type="pres">
      <dgm:prSet presAssocID="{B08553CE-B58C-4A97-8286-523698247C89}" presName="dummy" presStyleCnt="0"/>
      <dgm:spPr/>
    </dgm:pt>
    <dgm:pt modelId="{F2F5EC48-AFE5-4707-9A91-28F0EFC96975}" type="pres">
      <dgm:prSet presAssocID="{802B4E13-458B-4BD5-BA4E-479DFD5FA38D}" presName="sibTrans" presStyleLbl="sibTrans2D1" presStyleIdx="0" presStyleCnt="5"/>
      <dgm:spPr/>
    </dgm:pt>
    <dgm:pt modelId="{481D2D95-1DBC-43AE-B0DC-77CE878752A9}" type="pres">
      <dgm:prSet presAssocID="{B41F8638-C154-41F3-9771-77BEBCAA19BD}" presName="node" presStyleLbl="node1" presStyleIdx="1" presStyleCnt="5">
        <dgm:presLayoutVars>
          <dgm:bulletEnabled val="1"/>
        </dgm:presLayoutVars>
      </dgm:prSet>
      <dgm:spPr/>
    </dgm:pt>
    <dgm:pt modelId="{14CB6615-ECA1-44E4-9F40-B9C8E291D9E7}" type="pres">
      <dgm:prSet presAssocID="{B41F8638-C154-41F3-9771-77BEBCAA19BD}" presName="dummy" presStyleCnt="0"/>
      <dgm:spPr/>
    </dgm:pt>
    <dgm:pt modelId="{31A16676-1666-497E-939D-7FEC7A115294}" type="pres">
      <dgm:prSet presAssocID="{6FD0C253-D654-41FE-98B8-B17A57077CD1}" presName="sibTrans" presStyleLbl="sibTrans2D1" presStyleIdx="1" presStyleCnt="5"/>
      <dgm:spPr/>
    </dgm:pt>
    <dgm:pt modelId="{E510DEAA-F533-434A-996E-7EE6325A17EB}" type="pres">
      <dgm:prSet presAssocID="{D81293EC-0F71-41ED-B8FC-8291DF32778C}" presName="node" presStyleLbl="node1" presStyleIdx="2" presStyleCnt="5">
        <dgm:presLayoutVars>
          <dgm:bulletEnabled val="1"/>
        </dgm:presLayoutVars>
      </dgm:prSet>
      <dgm:spPr/>
    </dgm:pt>
    <dgm:pt modelId="{2593B050-DF71-4263-92EE-E04A8C1EBBBA}" type="pres">
      <dgm:prSet presAssocID="{D81293EC-0F71-41ED-B8FC-8291DF32778C}" presName="dummy" presStyleCnt="0"/>
      <dgm:spPr/>
    </dgm:pt>
    <dgm:pt modelId="{F10B7BDD-A821-4B8D-86C4-2F3DB76C040F}" type="pres">
      <dgm:prSet presAssocID="{BB4A2EC5-80FF-4CBB-9AA4-689F2AA9CAA8}" presName="sibTrans" presStyleLbl="sibTrans2D1" presStyleIdx="2" presStyleCnt="5"/>
      <dgm:spPr/>
    </dgm:pt>
    <dgm:pt modelId="{2FFC0D32-363C-4222-8DEE-F08E408C642A}" type="pres">
      <dgm:prSet presAssocID="{CFA22946-329C-40D0-B2C7-1BE35BB715BB}" presName="node" presStyleLbl="node1" presStyleIdx="3" presStyleCnt="5">
        <dgm:presLayoutVars>
          <dgm:bulletEnabled val="1"/>
        </dgm:presLayoutVars>
      </dgm:prSet>
      <dgm:spPr/>
    </dgm:pt>
    <dgm:pt modelId="{DD9DE392-D86B-43CE-81BB-23E136060EFF}" type="pres">
      <dgm:prSet presAssocID="{CFA22946-329C-40D0-B2C7-1BE35BB715BB}" presName="dummy" presStyleCnt="0"/>
      <dgm:spPr/>
    </dgm:pt>
    <dgm:pt modelId="{64C55DDB-4D75-42AD-A02E-10C9142EBBCA}" type="pres">
      <dgm:prSet presAssocID="{4115702D-0AFD-4498-A3DB-FF39C7C464C3}" presName="sibTrans" presStyleLbl="sibTrans2D1" presStyleIdx="3" presStyleCnt="5"/>
      <dgm:spPr/>
    </dgm:pt>
    <dgm:pt modelId="{624C7C6E-EF0C-486B-9BCE-D5F118DD40F1}" type="pres">
      <dgm:prSet presAssocID="{B6FD3FCF-B04A-4E38-8765-1F634A5DC048}" presName="node" presStyleLbl="node1" presStyleIdx="4" presStyleCnt="5">
        <dgm:presLayoutVars>
          <dgm:bulletEnabled val="1"/>
        </dgm:presLayoutVars>
      </dgm:prSet>
      <dgm:spPr/>
    </dgm:pt>
    <dgm:pt modelId="{03780A77-AB1F-4E8C-9D9D-F0A838963C66}" type="pres">
      <dgm:prSet presAssocID="{B6FD3FCF-B04A-4E38-8765-1F634A5DC048}" presName="dummy" presStyleCnt="0"/>
      <dgm:spPr/>
    </dgm:pt>
    <dgm:pt modelId="{104F5C8C-3F94-4778-B7A2-C5BD8ADC8D84}" type="pres">
      <dgm:prSet presAssocID="{57B49E42-DF19-4D41-8B1C-DB3D535B0513}" presName="sibTrans" presStyleLbl="sibTrans2D1" presStyleIdx="4" presStyleCnt="5"/>
      <dgm:spPr/>
    </dgm:pt>
  </dgm:ptLst>
  <dgm:cxnLst>
    <dgm:cxn modelId="{C126B706-1574-4B87-8191-6FF8E72664F0}" type="presOf" srcId="{D81293EC-0F71-41ED-B8FC-8291DF32778C}" destId="{E510DEAA-F533-434A-996E-7EE6325A17EB}" srcOrd="0" destOrd="0" presId="urn:microsoft.com/office/officeart/2005/8/layout/radial6"/>
    <dgm:cxn modelId="{06288C18-E434-4D3E-AB69-F56B36535985}" srcId="{6CD143B4-4D88-4396-B649-54B389EC7D2B}" destId="{D81293EC-0F71-41ED-B8FC-8291DF32778C}" srcOrd="2" destOrd="0" parTransId="{2D42AFB9-55A1-4C41-A95F-BFFFBD2023C3}" sibTransId="{BB4A2EC5-80FF-4CBB-9AA4-689F2AA9CAA8}"/>
    <dgm:cxn modelId="{70D75425-BBE5-41A3-87C6-9AA3E91BA436}" srcId="{6CD143B4-4D88-4396-B649-54B389EC7D2B}" destId="{CFA22946-329C-40D0-B2C7-1BE35BB715BB}" srcOrd="3" destOrd="0" parTransId="{345214E1-1956-4971-8C52-110BCDB8B32B}" sibTransId="{4115702D-0AFD-4498-A3DB-FF39C7C464C3}"/>
    <dgm:cxn modelId="{F58C7E28-384F-4639-BC36-9918E27198C9}" srcId="{6CD143B4-4D88-4396-B649-54B389EC7D2B}" destId="{B08553CE-B58C-4A97-8286-523698247C89}" srcOrd="0" destOrd="0" parTransId="{256C5BBE-61ED-43CF-82F0-96D478D2C049}" sibTransId="{802B4E13-458B-4BD5-BA4E-479DFD5FA38D}"/>
    <dgm:cxn modelId="{1E79E02F-E7A3-4B85-AB40-E937C3EACF51}" type="presOf" srcId="{B62A31D2-E07A-4561-A504-D15ED1E93EBA}" destId="{C78D65B4-6053-4E84-A48D-B8337D00F9DC}" srcOrd="0" destOrd="0" presId="urn:microsoft.com/office/officeart/2005/8/layout/radial6"/>
    <dgm:cxn modelId="{BC140960-47EB-4C63-81BA-D7C7AE1E7B9B}" srcId="{6CD143B4-4D88-4396-B649-54B389EC7D2B}" destId="{B41F8638-C154-41F3-9771-77BEBCAA19BD}" srcOrd="1" destOrd="0" parTransId="{E62C52D4-4DA7-4ACE-A7EF-BC2A1F4B5BF7}" sibTransId="{6FD0C253-D654-41FE-98B8-B17A57077CD1}"/>
    <dgm:cxn modelId="{0ADF7747-9F21-44D6-A1B5-5A9EBF321A4A}" type="presOf" srcId="{CFA22946-329C-40D0-B2C7-1BE35BB715BB}" destId="{2FFC0D32-363C-4222-8DEE-F08E408C642A}" srcOrd="0" destOrd="0" presId="urn:microsoft.com/office/officeart/2005/8/layout/radial6"/>
    <dgm:cxn modelId="{05A51B56-0F08-46DD-A6ED-13175B54410B}" type="presOf" srcId="{B41F8638-C154-41F3-9771-77BEBCAA19BD}" destId="{481D2D95-1DBC-43AE-B0DC-77CE878752A9}" srcOrd="0" destOrd="0" presId="urn:microsoft.com/office/officeart/2005/8/layout/radial6"/>
    <dgm:cxn modelId="{0327E556-AEE2-41C9-9D40-D03AC2C4EA63}" type="presOf" srcId="{6CD143B4-4D88-4396-B649-54B389EC7D2B}" destId="{B78D97AE-9208-4918-A44E-974A5A25A577}" srcOrd="0" destOrd="0" presId="urn:microsoft.com/office/officeart/2005/8/layout/radial6"/>
    <dgm:cxn modelId="{E44237AF-3D65-4CBA-A4B4-A5C1D1239F19}" type="presOf" srcId="{57B49E42-DF19-4D41-8B1C-DB3D535B0513}" destId="{104F5C8C-3F94-4778-B7A2-C5BD8ADC8D84}" srcOrd="0" destOrd="0" presId="urn:microsoft.com/office/officeart/2005/8/layout/radial6"/>
    <dgm:cxn modelId="{09A418BC-DA7F-46CF-B5CD-15157D1883D1}" srcId="{B62A31D2-E07A-4561-A504-D15ED1E93EBA}" destId="{6CD143B4-4D88-4396-B649-54B389EC7D2B}" srcOrd="0" destOrd="0" parTransId="{31777E3C-4A39-44A0-BFD6-F1F6B5F96B18}" sibTransId="{62942DD5-E33D-483F-93BD-127CE889A3EC}"/>
    <dgm:cxn modelId="{DAF59CC4-D26E-471C-A36F-1CF5C8842984}" type="presOf" srcId="{802B4E13-458B-4BD5-BA4E-479DFD5FA38D}" destId="{F2F5EC48-AFE5-4707-9A91-28F0EFC96975}" srcOrd="0" destOrd="0" presId="urn:microsoft.com/office/officeart/2005/8/layout/radial6"/>
    <dgm:cxn modelId="{838760D0-C2F9-452B-8B3A-2711E84BB5C4}" srcId="{6CD143B4-4D88-4396-B649-54B389EC7D2B}" destId="{B6FD3FCF-B04A-4E38-8765-1F634A5DC048}" srcOrd="4" destOrd="0" parTransId="{55D3422E-83AD-4B8B-BE7D-687D93871A88}" sibTransId="{57B49E42-DF19-4D41-8B1C-DB3D535B0513}"/>
    <dgm:cxn modelId="{A884A0D0-0B94-4F65-9428-44D06C4266D5}" type="presOf" srcId="{B08553CE-B58C-4A97-8286-523698247C89}" destId="{9CEB3191-E383-488E-9189-E094393B8AE4}" srcOrd="0" destOrd="0" presId="urn:microsoft.com/office/officeart/2005/8/layout/radial6"/>
    <dgm:cxn modelId="{4DC006DB-ED5F-40B2-AE8C-891D6BE957F9}" type="presOf" srcId="{6FD0C253-D654-41FE-98B8-B17A57077CD1}" destId="{31A16676-1666-497E-939D-7FEC7A115294}" srcOrd="0" destOrd="0" presId="urn:microsoft.com/office/officeart/2005/8/layout/radial6"/>
    <dgm:cxn modelId="{670687E0-AF89-4480-B3E2-B19B1EF77A5E}" type="presOf" srcId="{B6FD3FCF-B04A-4E38-8765-1F634A5DC048}" destId="{624C7C6E-EF0C-486B-9BCE-D5F118DD40F1}" srcOrd="0" destOrd="0" presId="urn:microsoft.com/office/officeart/2005/8/layout/radial6"/>
    <dgm:cxn modelId="{5C93A1EC-BD9D-4844-8A38-8CB7F21BDF93}" type="presOf" srcId="{BB4A2EC5-80FF-4CBB-9AA4-689F2AA9CAA8}" destId="{F10B7BDD-A821-4B8D-86C4-2F3DB76C040F}" srcOrd="0" destOrd="0" presId="urn:microsoft.com/office/officeart/2005/8/layout/radial6"/>
    <dgm:cxn modelId="{9592D8EF-3779-4303-BE4F-6081873B3AAC}" type="presOf" srcId="{4115702D-0AFD-4498-A3DB-FF39C7C464C3}" destId="{64C55DDB-4D75-42AD-A02E-10C9142EBBCA}" srcOrd="0" destOrd="0" presId="urn:microsoft.com/office/officeart/2005/8/layout/radial6"/>
    <dgm:cxn modelId="{8A36B05E-35F0-4A0E-8968-7DC11A406B80}" type="presParOf" srcId="{C78D65B4-6053-4E84-A48D-B8337D00F9DC}" destId="{B78D97AE-9208-4918-A44E-974A5A25A577}" srcOrd="0" destOrd="0" presId="urn:microsoft.com/office/officeart/2005/8/layout/radial6"/>
    <dgm:cxn modelId="{FC025CDC-BDEB-4407-89AA-2B029009FC9A}" type="presParOf" srcId="{C78D65B4-6053-4E84-A48D-B8337D00F9DC}" destId="{9CEB3191-E383-488E-9189-E094393B8AE4}" srcOrd="1" destOrd="0" presId="urn:microsoft.com/office/officeart/2005/8/layout/radial6"/>
    <dgm:cxn modelId="{125121B7-579C-4A05-8E89-E5D5FA37383D}" type="presParOf" srcId="{C78D65B4-6053-4E84-A48D-B8337D00F9DC}" destId="{34D299E1-8631-497A-B7F5-1904F6595DEA}" srcOrd="2" destOrd="0" presId="urn:microsoft.com/office/officeart/2005/8/layout/radial6"/>
    <dgm:cxn modelId="{5EF8153A-0F36-4407-9284-024895E8CD3B}" type="presParOf" srcId="{C78D65B4-6053-4E84-A48D-B8337D00F9DC}" destId="{F2F5EC48-AFE5-4707-9A91-28F0EFC96975}" srcOrd="3" destOrd="0" presId="urn:microsoft.com/office/officeart/2005/8/layout/radial6"/>
    <dgm:cxn modelId="{69E8B26A-538C-40B2-9B2D-5B13823CE4CB}" type="presParOf" srcId="{C78D65B4-6053-4E84-A48D-B8337D00F9DC}" destId="{481D2D95-1DBC-43AE-B0DC-77CE878752A9}" srcOrd="4" destOrd="0" presId="urn:microsoft.com/office/officeart/2005/8/layout/radial6"/>
    <dgm:cxn modelId="{B6A1F9E8-C166-45A7-9936-74EC44A2014B}" type="presParOf" srcId="{C78D65B4-6053-4E84-A48D-B8337D00F9DC}" destId="{14CB6615-ECA1-44E4-9F40-B9C8E291D9E7}" srcOrd="5" destOrd="0" presId="urn:microsoft.com/office/officeart/2005/8/layout/radial6"/>
    <dgm:cxn modelId="{908174E8-9109-49F5-A6F7-2B52CA98F294}" type="presParOf" srcId="{C78D65B4-6053-4E84-A48D-B8337D00F9DC}" destId="{31A16676-1666-497E-939D-7FEC7A115294}" srcOrd="6" destOrd="0" presId="urn:microsoft.com/office/officeart/2005/8/layout/radial6"/>
    <dgm:cxn modelId="{197B4EBD-87CA-4D39-90F6-09574CDC01B0}" type="presParOf" srcId="{C78D65B4-6053-4E84-A48D-B8337D00F9DC}" destId="{E510DEAA-F533-434A-996E-7EE6325A17EB}" srcOrd="7" destOrd="0" presId="urn:microsoft.com/office/officeart/2005/8/layout/radial6"/>
    <dgm:cxn modelId="{68EB0133-D14B-4045-A9EC-F984A84B2C83}" type="presParOf" srcId="{C78D65B4-6053-4E84-A48D-B8337D00F9DC}" destId="{2593B050-DF71-4263-92EE-E04A8C1EBBBA}" srcOrd="8" destOrd="0" presId="urn:microsoft.com/office/officeart/2005/8/layout/radial6"/>
    <dgm:cxn modelId="{65240AC3-D693-4F7F-8588-F31644E2BAC0}" type="presParOf" srcId="{C78D65B4-6053-4E84-A48D-B8337D00F9DC}" destId="{F10B7BDD-A821-4B8D-86C4-2F3DB76C040F}" srcOrd="9" destOrd="0" presId="urn:microsoft.com/office/officeart/2005/8/layout/radial6"/>
    <dgm:cxn modelId="{308E2F52-DB12-42F5-B1C4-A274BD59392B}" type="presParOf" srcId="{C78D65B4-6053-4E84-A48D-B8337D00F9DC}" destId="{2FFC0D32-363C-4222-8DEE-F08E408C642A}" srcOrd="10" destOrd="0" presId="urn:microsoft.com/office/officeart/2005/8/layout/radial6"/>
    <dgm:cxn modelId="{DD8C2C0E-86B6-4D74-A851-3CA05307513B}" type="presParOf" srcId="{C78D65B4-6053-4E84-A48D-B8337D00F9DC}" destId="{DD9DE392-D86B-43CE-81BB-23E136060EFF}" srcOrd="11" destOrd="0" presId="urn:microsoft.com/office/officeart/2005/8/layout/radial6"/>
    <dgm:cxn modelId="{12A83F49-FFA4-495A-97A7-65F295F7576D}" type="presParOf" srcId="{C78D65B4-6053-4E84-A48D-B8337D00F9DC}" destId="{64C55DDB-4D75-42AD-A02E-10C9142EBBCA}" srcOrd="12" destOrd="0" presId="urn:microsoft.com/office/officeart/2005/8/layout/radial6"/>
    <dgm:cxn modelId="{2245C4FE-01D3-46FC-8507-C2758AF2B882}" type="presParOf" srcId="{C78D65B4-6053-4E84-A48D-B8337D00F9DC}" destId="{624C7C6E-EF0C-486B-9BCE-D5F118DD40F1}" srcOrd="13" destOrd="0" presId="urn:microsoft.com/office/officeart/2005/8/layout/radial6"/>
    <dgm:cxn modelId="{C7C1D8C4-F6CB-4D80-8E4C-15E746BEF534}" type="presParOf" srcId="{C78D65B4-6053-4E84-A48D-B8337D00F9DC}" destId="{03780A77-AB1F-4E8C-9D9D-F0A838963C66}" srcOrd="14" destOrd="0" presId="urn:microsoft.com/office/officeart/2005/8/layout/radial6"/>
    <dgm:cxn modelId="{499ACB22-BCE5-467B-88DC-771F216A7637}" type="presParOf" srcId="{C78D65B4-6053-4E84-A48D-B8337D00F9DC}" destId="{104F5C8C-3F94-4778-B7A2-C5BD8ADC8D8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936D8-3270-4223-9B23-5B808C32B7D3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30B627-16B1-40A9-AD7A-AD8BE032C3E1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7EF899-F8F1-49FB-82CC-ED450FB41F5A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EDA956-F511-491E-89D3-CF8F2423CE2B}">
      <dsp:nvSpPr>
        <dsp:cNvPr id="0" name=""/>
        <dsp:cNvSpPr/>
      </dsp:nvSpPr>
      <dsp:spPr>
        <a:xfrm>
          <a:off x="2362201" y="1346197"/>
          <a:ext cx="1538882" cy="15388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itchFamily="2" charset="0"/>
              <a:cs typeface="NikoshBAN" pitchFamily="2" charset="0"/>
            </a:rPr>
            <a:t>ফরয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2587565" y="1571561"/>
        <a:ext cx="1088154" cy="1088154"/>
      </dsp:txXfrm>
    </dsp:sp>
    <dsp:sp modelId="{C696FA3B-61E5-4B92-A1E0-3E98C4B8EBF5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NikoshBAN" pitchFamily="2" charset="0"/>
              <a:cs typeface="NikoshBAN" pitchFamily="2" charset="0"/>
            </a:rPr>
            <a:t>ইহরাম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বাধা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2667146" y="159161"/>
        <a:ext cx="761707" cy="761707"/>
      </dsp:txXfrm>
    </dsp:sp>
    <dsp:sp modelId="{BEF6CC41-844B-40D1-8E1F-B32C71160EE6}">
      <dsp:nvSpPr>
        <dsp:cNvPr id="0" name=""/>
        <dsp:cNvSpPr/>
      </dsp:nvSpPr>
      <dsp:spPr>
        <a:xfrm>
          <a:off x="3924731" y="2452848"/>
          <a:ext cx="1077217" cy="1077217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NikoshBAN" pitchFamily="2" charset="0"/>
              <a:cs typeface="NikoshBAN" pitchFamily="2" charset="0"/>
            </a:rPr>
            <a:t>আরাফাতের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ময়দানে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অবস্থান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করা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4082486" y="2610603"/>
        <a:ext cx="761707" cy="761707"/>
      </dsp:txXfrm>
    </dsp:sp>
    <dsp:sp modelId="{27A03BDC-7860-446F-BFA4-8C743D5B8B49}">
      <dsp:nvSpPr>
        <dsp:cNvPr id="0" name=""/>
        <dsp:cNvSpPr/>
      </dsp:nvSpPr>
      <dsp:spPr>
        <a:xfrm>
          <a:off x="1094050" y="2452848"/>
          <a:ext cx="1077217" cy="1077217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তাওয়াফে</a:t>
          </a:r>
          <a:r>
            <a:rPr lang="en-US" sz="1400" kern="1200" dirty="0"/>
            <a:t> </a:t>
          </a:r>
          <a:r>
            <a:rPr lang="en-US" sz="1400" kern="1200" dirty="0" err="1"/>
            <a:t>যিয়ারত</a:t>
          </a:r>
          <a:endParaRPr lang="en-US" sz="1400" kern="1200" dirty="0"/>
        </a:p>
      </dsp:txBody>
      <dsp:txXfrm>
        <a:off x="1251805" y="2610603"/>
        <a:ext cx="761707" cy="761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F5C8C-3F94-4778-B7A2-C5BD8ADC8D84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55DDB-4D75-42AD-A02E-10C9142EBBCA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B7BDD-A821-4B8D-86C4-2F3DB76C040F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16676-1666-497E-939D-7FEC7A115294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5EC48-AFE5-4707-9A91-28F0EFC96975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D97AE-9208-4918-A44E-974A5A25A577}">
      <dsp:nvSpPr>
        <dsp:cNvPr id="0" name=""/>
        <dsp:cNvSpPr/>
      </dsp:nvSpPr>
      <dsp:spPr>
        <a:xfrm>
          <a:off x="2278558" y="1422404"/>
          <a:ext cx="1538882" cy="1503811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NikoshBAN" pitchFamily="2" charset="0"/>
              <a:cs typeface="NikoshBAN" pitchFamily="2" charset="0"/>
            </a:rPr>
            <a:t>ওয়াজিব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>
        <a:off x="2503922" y="1642632"/>
        <a:ext cx="1088154" cy="1063355"/>
      </dsp:txXfrm>
    </dsp:sp>
    <dsp:sp modelId="{9CEB3191-E383-488E-9189-E094393B8AE4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NikoshBAN" pitchFamily="2" charset="0"/>
              <a:cs typeface="NikoshBAN" pitchFamily="2" charset="0"/>
            </a:rPr>
            <a:t>সাফা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ও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মারওয়া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NikoshBAN" pitchFamily="2" charset="0"/>
              <a:cs typeface="NikoshBAN" pitchFamily="2" charset="0"/>
            </a:rPr>
            <a:t>সাঈ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করা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2667146" y="159161"/>
        <a:ext cx="761707" cy="761707"/>
      </dsp:txXfrm>
    </dsp:sp>
    <dsp:sp modelId="{481D2D95-1DBC-43AE-B0DC-77CE878752A9}">
      <dsp:nvSpPr>
        <dsp:cNvPr id="0" name=""/>
        <dsp:cNvSpPr/>
      </dsp:nvSpPr>
      <dsp:spPr>
        <a:xfrm>
          <a:off x="4063697" y="1130676"/>
          <a:ext cx="1077217" cy="107721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NikoshBAN" pitchFamily="2" charset="0"/>
              <a:cs typeface="NikoshBAN" pitchFamily="2" charset="0"/>
            </a:rPr>
            <a:t>মুযদালিফায়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অবস্থান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করা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4221452" y="1288431"/>
        <a:ext cx="761707" cy="761707"/>
      </dsp:txXfrm>
    </dsp:sp>
    <dsp:sp modelId="{E510DEAA-F533-434A-996E-7EE6325A17EB}">
      <dsp:nvSpPr>
        <dsp:cNvPr id="0" name=""/>
        <dsp:cNvSpPr/>
      </dsp:nvSpPr>
      <dsp:spPr>
        <a:xfrm>
          <a:off x="3470005" y="2957873"/>
          <a:ext cx="1077217" cy="1077217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NikoshBAN" pitchFamily="2" charset="0"/>
              <a:cs typeface="NikoshBAN" pitchFamily="2" charset="0"/>
            </a:rPr>
            <a:t>কংকর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নিক্ষেপ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করা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3627760" y="3115628"/>
        <a:ext cx="761707" cy="761707"/>
      </dsp:txXfrm>
    </dsp:sp>
    <dsp:sp modelId="{2FFC0D32-363C-4222-8DEE-F08E408C642A}">
      <dsp:nvSpPr>
        <dsp:cNvPr id="0" name=""/>
        <dsp:cNvSpPr/>
      </dsp:nvSpPr>
      <dsp:spPr>
        <a:xfrm>
          <a:off x="1548776" y="2957873"/>
          <a:ext cx="1077217" cy="1077217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NikoshBAN" pitchFamily="2" charset="0"/>
              <a:cs typeface="NikoshBAN" pitchFamily="2" charset="0"/>
            </a:rPr>
            <a:t>মাথা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মুন্ডানো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বা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চুল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খাটো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করা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1706531" y="3115628"/>
        <a:ext cx="761707" cy="761707"/>
      </dsp:txXfrm>
    </dsp:sp>
    <dsp:sp modelId="{624C7C6E-EF0C-486B-9BCE-D5F118DD40F1}">
      <dsp:nvSpPr>
        <dsp:cNvPr id="0" name=""/>
        <dsp:cNvSpPr/>
      </dsp:nvSpPr>
      <dsp:spPr>
        <a:xfrm>
          <a:off x="955084" y="1130676"/>
          <a:ext cx="1077217" cy="1077217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NikoshBAN" pitchFamily="2" charset="0"/>
              <a:cs typeface="NikoshBAN" pitchFamily="2" charset="0"/>
            </a:rPr>
            <a:t>বিদায়ী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তাওয়াফ</a:t>
          </a:r>
          <a:r>
            <a:rPr lang="en-US" sz="1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>
              <a:latin typeface="NikoshBAN" pitchFamily="2" charset="0"/>
              <a:cs typeface="NikoshBAN" pitchFamily="2" charset="0"/>
            </a:rPr>
            <a:t>করা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1112839" y="1288431"/>
        <a:ext cx="761707" cy="76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3" Type="http://schemas.openxmlformats.org/officeDocument/2006/relationships/image" Target="../media/image10.jp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fif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9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0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2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304800"/>
            <a:ext cx="9296400" cy="716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18621" y="152400"/>
            <a:ext cx="8991600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আলোকে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আহকাম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6F33A6-34C7-4CFB-A51F-18F3CA74F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395914"/>
            <a:ext cx="5537545" cy="515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5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2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412" y="31409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অবগত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57805"/>
            <a:ext cx="2365400" cy="1230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37" y="2890873"/>
            <a:ext cx="2145330" cy="1206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4800600"/>
            <a:ext cx="2341067" cy="1316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35" y="992451"/>
            <a:ext cx="2622900" cy="1311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2890873"/>
            <a:ext cx="2289200" cy="1287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47" y="972067"/>
            <a:ext cx="2265320" cy="12746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800600"/>
            <a:ext cx="2593266" cy="15322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749793"/>
            <a:ext cx="2765612" cy="15830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0688" y="2359469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আরাফাতের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মাঠ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0819" y="240887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তাওয়াফের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যিয়ারত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54588" y="2409076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ইহরাম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4196449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জমজম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5712" y="4349683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কাটা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3935" y="6332804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ইহরাম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79207" y="6344572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মাকামে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ইবরাহীম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0106" y="6457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মিনা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65" y="2890873"/>
            <a:ext cx="2286000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163235" y="4342519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সাফা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ওয়া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723" y="1323926"/>
            <a:ext cx="8915400" cy="31700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শয়তানকে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সাফা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সাঈ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মিনাতে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জমজমের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135323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ফরয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197508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৪৯টি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4300" y="255035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৭বার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3229707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কুরবানী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চুল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3810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আরাফাত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ময়দান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জমজমের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6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781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6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মোহাম্মদ্দ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ফখরুদ্দীন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সুপার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মান্দারবাড়ীয়া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ওলীয়া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fakhruddinmobarak@gmail.com </a:t>
            </a:r>
          </a:p>
          <a:p>
            <a:pPr algn="ctr"/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52800" y="304800"/>
            <a:ext cx="2362200" cy="1905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8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06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" y="-18333"/>
            <a:ext cx="9156441" cy="6859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29" y="228600"/>
            <a:ext cx="9089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মাজিদ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তাজবীদ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715137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NikoshBAN" pitchFamily="2" charset="0"/>
                <a:cs typeface="NikoshBAN" pitchFamily="2" charset="0"/>
              </a:rPr>
              <a:t>قران مجىد و تجوىد  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96283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2667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3446106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ইমরান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৯৭</a:t>
            </a:r>
          </a:p>
        </p:txBody>
      </p:sp>
    </p:spTree>
    <p:extLst>
      <p:ext uri="{BB962C8B-B14F-4D97-AF65-F5344CB8AC3E}">
        <p14:creationId xmlns:p14="http://schemas.microsoft.com/office/powerpoint/2010/main" val="224265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-17929"/>
            <a:ext cx="4599846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8" y="76200"/>
            <a:ext cx="4133851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78154"/>
            <a:ext cx="4534558" cy="3503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3276600"/>
            <a:ext cx="4191001" cy="3581400"/>
          </a:xfrm>
          <a:prstGeom prst="rect">
            <a:avLst/>
          </a:prstGeom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786002"/>
              </p:ext>
            </p:extLst>
          </p:nvPr>
        </p:nvGraphicFramePr>
        <p:xfrm>
          <a:off x="4651375" y="3124200"/>
          <a:ext cx="45402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7" imgW="777453" imgH="517956" progId="Package">
                  <p:embed/>
                </p:oleObj>
              </mc:Choice>
              <mc:Fallback>
                <p:oleObj name="Packager Shell Object" showAsIcon="1" r:id="rId7" imgW="777453" imgH="517956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1375" y="3124200"/>
                        <a:ext cx="454025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1600" y="1106269"/>
            <a:ext cx="881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শুনিএবং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0" y="3315477"/>
            <a:ext cx="4534558" cy="350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12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" y="38100"/>
            <a:ext cx="9116671" cy="678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12" y="2057400"/>
            <a:ext cx="90335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>
                <a:latin typeface="NikoshBAN" pitchFamily="2" charset="0"/>
                <a:cs typeface="NikoshBAN" pitchFamily="2" charset="0"/>
              </a:rPr>
              <a:t>হাজ্জ্বে</a:t>
            </a:r>
            <a:r>
              <a:rPr lang="en-US" sz="13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atin typeface="NikoshBAN" pitchFamily="2" charset="0"/>
                <a:cs typeface="NikoshBAN" pitchFamily="2" charset="0"/>
              </a:rPr>
              <a:t>বায়তুল্লাহ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u="sng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---------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আহকাম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5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819400"/>
            <a:ext cx="8686800" cy="16312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তায়ালার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সন্তুষ্টি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>
                <a:solidFill>
                  <a:srgbClr val="2010F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b="1" dirty="0">
                <a:solidFill>
                  <a:srgbClr val="20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2010F0"/>
                </a:solidFill>
                <a:latin typeface="NikoshBAN" pitchFamily="2" charset="0"/>
                <a:cs typeface="NikoshBAN" pitchFamily="2" charset="0"/>
              </a:rPr>
              <a:t>কার্যাবলীর</a:t>
            </a:r>
            <a:r>
              <a:rPr lang="en-US" sz="3200" b="1" dirty="0">
                <a:solidFill>
                  <a:srgbClr val="201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বায়তুল্লাহর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সাক্ষাতের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হাজ্জ্ব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Oval 3"/>
          <p:cNvSpPr/>
          <p:nvPr/>
        </p:nvSpPr>
        <p:spPr>
          <a:xfrm>
            <a:off x="5521377" y="2808048"/>
            <a:ext cx="1717623" cy="550889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3368307"/>
            <a:ext cx="1524000" cy="53340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3362577"/>
            <a:ext cx="1752600" cy="60960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066769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59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EDA956-F511-491E-89D3-CF8F2423C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0EEDA956-F511-491E-89D3-CF8F2423C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96FA3B-61E5-4B92-A1E0-3E98C4B8E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C696FA3B-61E5-4B92-A1E0-3E98C4B8E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7EF899-F8F1-49FB-82CC-ED450FB41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B27EF899-F8F1-49FB-82CC-ED450FB41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F6CC41-844B-40D1-8E1F-B32C71160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BEF6CC41-844B-40D1-8E1F-B32C71160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30B627-16B1-40A9-AD7A-AD8BE032C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7C30B627-16B1-40A9-AD7A-AD8BE032C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A03BDC-7860-446F-BFA4-8C743D5B8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27A03BDC-7860-446F-BFA4-8C743D5B8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3936D8-3270-4223-9B23-5B808C32B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CA3936D8-3270-4223-9B23-5B808C32B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5692102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7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8D97AE-9208-4918-A44E-974A5A25A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B78D97AE-9208-4918-A44E-974A5A25A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EB3191-E383-488E-9189-E094393B8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9CEB3191-E383-488E-9189-E094393B8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5EC48-AFE5-4707-9A91-28F0EFC96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F2F5EC48-AFE5-4707-9A91-28F0EFC96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1D2D95-1DBC-43AE-B0DC-77CE8787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481D2D95-1DBC-43AE-B0DC-77CE87875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A16676-1666-497E-939D-7FEC7A115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31A16676-1666-497E-939D-7FEC7A115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10DEAA-F533-434A-996E-7EE6325A1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E510DEAA-F533-434A-996E-7EE6325A1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0B7BDD-A821-4B8D-86C4-2F3DB76C0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F10B7BDD-A821-4B8D-86C4-2F3DB76C0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FC0D32-363C-4222-8DEE-F08E408C6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2FFC0D32-363C-4222-8DEE-F08E408C6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C55DDB-4D75-42AD-A02E-10C9142EB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64C55DDB-4D75-42AD-A02E-10C9142EB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4C7C6E-EF0C-486B-9BCE-D5F118DD4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624C7C6E-EF0C-486B-9BCE-D5F118DD4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4F5C8C-3F94-4778-B7A2-C5BD8ADC8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104F5C8C-3F94-4778-B7A2-C5BD8ADC8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244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88017</dc:creator>
  <cp:lastModifiedBy>Mandar Baria Shah Olia Balika Dakhil</cp:lastModifiedBy>
  <cp:revision>52</cp:revision>
  <dcterms:created xsi:type="dcterms:W3CDTF">2006-08-16T00:00:00Z</dcterms:created>
  <dcterms:modified xsi:type="dcterms:W3CDTF">2026-07-03T16:30:12Z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10722739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S11.0.1</vt:lpwstr>
  </property>
</Properties>
</file>