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9"/>
  </p:notesMasterIdLst>
  <p:sldIdLst>
    <p:sldId id="278" r:id="rId2"/>
    <p:sldId id="256" r:id="rId3"/>
    <p:sldId id="258" r:id="rId4"/>
    <p:sldId id="277" r:id="rId5"/>
    <p:sldId id="259" r:id="rId6"/>
    <p:sldId id="274" r:id="rId7"/>
    <p:sldId id="261" r:id="rId8"/>
    <p:sldId id="262" r:id="rId9"/>
    <p:sldId id="263" r:id="rId10"/>
    <p:sldId id="265" r:id="rId11"/>
    <p:sldId id="276" r:id="rId12"/>
    <p:sldId id="266" r:id="rId13"/>
    <p:sldId id="267" r:id="rId14"/>
    <p:sldId id="271" r:id="rId15"/>
    <p:sldId id="269" r:id="rId16"/>
    <p:sldId id="28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1C5B9-7280-4880-9786-ECE43BBF892B}" type="doc">
      <dgm:prSet loTypeId="urn:microsoft.com/office/officeart/2005/8/layout/vList2" loCatId="list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6D488F1-E188-4869-8C31-D7DC353B4A9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1. </a:t>
          </a:r>
          <a:r>
            <a:rPr lang="bn-IN" dirty="0" smtClean="0">
              <a:solidFill>
                <a:schemeClr val="tx1"/>
              </a:solidFill>
            </a:rPr>
            <a:t>তোমরা কি ইন্টারনেট ব্যবহার কর</a:t>
          </a:r>
          <a:r>
            <a:rPr lang="en-US" dirty="0" smtClean="0">
              <a:solidFill>
                <a:schemeClr val="tx1"/>
              </a:solidFill>
            </a:rPr>
            <a:t>?</a:t>
          </a:r>
          <a:endParaRPr lang="en-US" dirty="0">
            <a:solidFill>
              <a:schemeClr val="tx1"/>
            </a:solidFill>
          </a:endParaRPr>
        </a:p>
      </dgm:t>
    </dgm:pt>
    <dgm:pt modelId="{ECFCE899-8AF8-4F96-AD4D-0019FE81712C}" type="parTrans" cxnId="{E5E8ED1E-878D-49D4-9E17-B529DD0FD5F1}">
      <dgm:prSet/>
      <dgm:spPr/>
      <dgm:t>
        <a:bodyPr/>
        <a:lstStyle/>
        <a:p>
          <a:endParaRPr lang="en-US"/>
        </a:p>
      </dgm:t>
    </dgm:pt>
    <dgm:pt modelId="{53CFB2A8-DA39-497D-8804-24F2250D8CCD}" type="sibTrans" cxnId="{E5E8ED1E-878D-49D4-9E17-B529DD0FD5F1}">
      <dgm:prSet/>
      <dgm:spPr/>
      <dgm:t>
        <a:bodyPr/>
        <a:lstStyle/>
        <a:p>
          <a:endParaRPr lang="en-US"/>
        </a:p>
      </dgm:t>
    </dgm:pt>
    <dgm:pt modelId="{AB54CE4E-5C9A-44CB-8C68-DE645468B75D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2. </a:t>
          </a:r>
          <a:r>
            <a:rPr lang="bn-IN" dirty="0" smtClean="0">
              <a:solidFill>
                <a:schemeClr val="tx1"/>
              </a:solidFill>
            </a:rPr>
            <a:t>অনলাইনে কী কী কাজ কর</a:t>
          </a:r>
          <a:r>
            <a:rPr lang="en-US" dirty="0" smtClean="0">
              <a:solidFill>
                <a:schemeClr val="tx1"/>
              </a:solidFill>
            </a:rPr>
            <a:t>?</a:t>
          </a:r>
          <a:endParaRPr lang="en-US" dirty="0">
            <a:solidFill>
              <a:schemeClr val="tx1"/>
            </a:solidFill>
          </a:endParaRPr>
        </a:p>
      </dgm:t>
    </dgm:pt>
    <dgm:pt modelId="{E374E153-B6BD-40FC-A91D-50E3CD6F091B}" type="parTrans" cxnId="{FCB07758-4267-4CC8-9CEF-4695674EB2AB}">
      <dgm:prSet/>
      <dgm:spPr/>
      <dgm:t>
        <a:bodyPr/>
        <a:lstStyle/>
        <a:p>
          <a:endParaRPr lang="en-US"/>
        </a:p>
      </dgm:t>
    </dgm:pt>
    <dgm:pt modelId="{A233FD12-334D-48C4-9955-363A4D0FAB24}" type="sibTrans" cxnId="{FCB07758-4267-4CC8-9CEF-4695674EB2AB}">
      <dgm:prSet/>
      <dgm:spPr/>
      <dgm:t>
        <a:bodyPr/>
        <a:lstStyle/>
        <a:p>
          <a:endParaRPr lang="en-US"/>
        </a:p>
      </dgm:t>
    </dgm:pt>
    <dgm:pt modelId="{F4AB7417-FD80-4307-9720-9B6459B9860E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rPr>
            <a:t>3. </a:t>
          </a:r>
          <a:r>
            <a:rPr lang="bn-IN" dirty="0" smtClean="0">
              <a:solidFill>
                <a:schemeClr val="tx1"/>
              </a:solidFill>
            </a:rPr>
            <a:t>কখনো কি হ্যাকিং সম্পর্কে শুনেছ</a:t>
          </a:r>
          <a:r>
            <a:rPr lang="en-US" dirty="0" smtClean="0">
              <a:solidFill>
                <a:schemeClr val="tx1"/>
              </a:solidFill>
            </a:rPr>
            <a:t>?</a:t>
          </a:r>
          <a:endParaRPr lang="en-US" dirty="0">
            <a:solidFill>
              <a:schemeClr val="tx1"/>
            </a:solidFill>
          </a:endParaRPr>
        </a:p>
      </dgm:t>
    </dgm:pt>
    <dgm:pt modelId="{8E014538-A5D2-4D45-8F8C-A352FA1315FA}" type="parTrans" cxnId="{7D5BC0B1-B8E2-47D7-9450-41FFA915A12C}">
      <dgm:prSet/>
      <dgm:spPr/>
      <dgm:t>
        <a:bodyPr/>
        <a:lstStyle/>
        <a:p>
          <a:endParaRPr lang="en-US"/>
        </a:p>
      </dgm:t>
    </dgm:pt>
    <dgm:pt modelId="{E31D3A36-AE62-4FB7-92EE-89BA14DD110E}" type="sibTrans" cxnId="{7D5BC0B1-B8E2-47D7-9450-41FFA915A12C}">
      <dgm:prSet/>
      <dgm:spPr/>
      <dgm:t>
        <a:bodyPr/>
        <a:lstStyle/>
        <a:p>
          <a:endParaRPr lang="en-US"/>
        </a:p>
      </dgm:t>
    </dgm:pt>
    <dgm:pt modelId="{36C7DB60-3203-4F71-9F93-377235648CC2}" type="pres">
      <dgm:prSet presAssocID="{A821C5B9-7280-4880-9786-ECE43BBF89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E9E14E-48C6-40D6-A6AD-97A72523EDBB}" type="pres">
      <dgm:prSet presAssocID="{46D488F1-E188-4869-8C31-D7DC353B4A9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DCE7B-36BC-48C2-B076-4F0CFBF352F0}" type="pres">
      <dgm:prSet presAssocID="{53CFB2A8-DA39-497D-8804-24F2250D8CCD}" presName="spacer" presStyleCnt="0"/>
      <dgm:spPr/>
      <dgm:t>
        <a:bodyPr/>
        <a:lstStyle/>
        <a:p>
          <a:endParaRPr lang="en-US"/>
        </a:p>
      </dgm:t>
    </dgm:pt>
    <dgm:pt modelId="{31D25AD4-9EB6-481A-B561-336AADEDFAE4}" type="pres">
      <dgm:prSet presAssocID="{AB54CE4E-5C9A-44CB-8C68-DE645468B75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43DF9-C8BD-4001-A4A2-4447AA6C3D8F}" type="pres">
      <dgm:prSet presAssocID="{A233FD12-334D-48C4-9955-363A4D0FAB24}" presName="spacer" presStyleCnt="0"/>
      <dgm:spPr/>
      <dgm:t>
        <a:bodyPr/>
        <a:lstStyle/>
        <a:p>
          <a:endParaRPr lang="en-US"/>
        </a:p>
      </dgm:t>
    </dgm:pt>
    <dgm:pt modelId="{3EF07DBB-EFD5-4131-9090-A8F8354429D5}" type="pres">
      <dgm:prSet presAssocID="{F4AB7417-FD80-4307-9720-9B6459B9860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B07758-4267-4CC8-9CEF-4695674EB2AB}" srcId="{A821C5B9-7280-4880-9786-ECE43BBF892B}" destId="{AB54CE4E-5C9A-44CB-8C68-DE645468B75D}" srcOrd="1" destOrd="0" parTransId="{E374E153-B6BD-40FC-A91D-50E3CD6F091B}" sibTransId="{A233FD12-334D-48C4-9955-363A4D0FAB24}"/>
    <dgm:cxn modelId="{7D5BC0B1-B8E2-47D7-9450-41FFA915A12C}" srcId="{A821C5B9-7280-4880-9786-ECE43BBF892B}" destId="{F4AB7417-FD80-4307-9720-9B6459B9860E}" srcOrd="2" destOrd="0" parTransId="{8E014538-A5D2-4D45-8F8C-A352FA1315FA}" sibTransId="{E31D3A36-AE62-4FB7-92EE-89BA14DD110E}"/>
    <dgm:cxn modelId="{8733200D-6FE5-4185-AA33-32DB3B03B61C}" type="presOf" srcId="{AB54CE4E-5C9A-44CB-8C68-DE645468B75D}" destId="{31D25AD4-9EB6-481A-B561-336AADEDFAE4}" srcOrd="0" destOrd="0" presId="urn:microsoft.com/office/officeart/2005/8/layout/vList2"/>
    <dgm:cxn modelId="{DBB17F92-EE75-411F-B2CD-C488C3590455}" type="presOf" srcId="{A821C5B9-7280-4880-9786-ECE43BBF892B}" destId="{36C7DB60-3203-4F71-9F93-377235648CC2}" srcOrd="0" destOrd="0" presId="urn:microsoft.com/office/officeart/2005/8/layout/vList2"/>
    <dgm:cxn modelId="{FC30CC34-A61F-400E-AD77-460B533CA61C}" type="presOf" srcId="{46D488F1-E188-4869-8C31-D7DC353B4A94}" destId="{ABE9E14E-48C6-40D6-A6AD-97A72523EDBB}" srcOrd="0" destOrd="0" presId="urn:microsoft.com/office/officeart/2005/8/layout/vList2"/>
    <dgm:cxn modelId="{E5E8ED1E-878D-49D4-9E17-B529DD0FD5F1}" srcId="{A821C5B9-7280-4880-9786-ECE43BBF892B}" destId="{46D488F1-E188-4869-8C31-D7DC353B4A94}" srcOrd="0" destOrd="0" parTransId="{ECFCE899-8AF8-4F96-AD4D-0019FE81712C}" sibTransId="{53CFB2A8-DA39-497D-8804-24F2250D8CCD}"/>
    <dgm:cxn modelId="{A526DDC3-C783-4D99-982F-D855E9C47BE2}" type="presOf" srcId="{F4AB7417-FD80-4307-9720-9B6459B9860E}" destId="{3EF07DBB-EFD5-4131-9090-A8F8354429D5}" srcOrd="0" destOrd="0" presId="urn:microsoft.com/office/officeart/2005/8/layout/vList2"/>
    <dgm:cxn modelId="{5D9B0D70-E713-4D83-BBBF-6631D045340A}" type="presParOf" srcId="{36C7DB60-3203-4F71-9F93-377235648CC2}" destId="{ABE9E14E-48C6-40D6-A6AD-97A72523EDBB}" srcOrd="0" destOrd="0" presId="urn:microsoft.com/office/officeart/2005/8/layout/vList2"/>
    <dgm:cxn modelId="{93C5246C-7E56-4ADA-B485-23D2E7469717}" type="presParOf" srcId="{36C7DB60-3203-4F71-9F93-377235648CC2}" destId="{8ECDCE7B-36BC-48C2-B076-4F0CFBF352F0}" srcOrd="1" destOrd="0" presId="urn:microsoft.com/office/officeart/2005/8/layout/vList2"/>
    <dgm:cxn modelId="{96E8D662-D2AF-42BF-A56F-82BB2901FCEC}" type="presParOf" srcId="{36C7DB60-3203-4F71-9F93-377235648CC2}" destId="{31D25AD4-9EB6-481A-B561-336AADEDFAE4}" srcOrd="2" destOrd="0" presId="urn:microsoft.com/office/officeart/2005/8/layout/vList2"/>
    <dgm:cxn modelId="{CD4F6D9D-6BC9-45BE-801C-23AA25B46423}" type="presParOf" srcId="{36C7DB60-3203-4F71-9F93-377235648CC2}" destId="{20643DF9-C8BD-4001-A4A2-4447AA6C3D8F}" srcOrd="3" destOrd="0" presId="urn:microsoft.com/office/officeart/2005/8/layout/vList2"/>
    <dgm:cxn modelId="{41BC8280-FE8C-4686-8B12-262586B3B96A}" type="presParOf" srcId="{36C7DB60-3203-4F71-9F93-377235648CC2}" destId="{3EF07DBB-EFD5-4131-9090-A8F8354429D5}" srcOrd="4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44FC4C-3961-4066-BA2A-E63077708215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A65D8B7-D6AD-498C-8921-D1664F52C54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as-IN" dirty="0" smtClean="0"/>
            <a:t>সাইবার হুমকির ধরন</a:t>
          </a:r>
          <a:endParaRPr lang="en-US" dirty="0"/>
        </a:p>
      </dgm:t>
    </dgm:pt>
    <dgm:pt modelId="{C7D20FF4-ABCB-4996-827F-39D6B190EC4B}" type="parTrans" cxnId="{9891ED86-D16D-41C2-AB52-973E9FCFE365}">
      <dgm:prSet/>
      <dgm:spPr/>
      <dgm:t>
        <a:bodyPr/>
        <a:lstStyle/>
        <a:p>
          <a:endParaRPr lang="en-US"/>
        </a:p>
      </dgm:t>
    </dgm:pt>
    <dgm:pt modelId="{BDD92181-66CF-4201-9371-23BF0E60B2FC}" type="sibTrans" cxnId="{9891ED86-D16D-41C2-AB52-973E9FCFE365}">
      <dgm:prSet/>
      <dgm:spPr/>
      <dgm:t>
        <a:bodyPr/>
        <a:lstStyle/>
        <a:p>
          <a:endParaRPr lang="en-US"/>
        </a:p>
      </dgm:t>
    </dgm:pt>
    <dgm:pt modelId="{EF251383-5411-461C-B303-5CEBF9B4AE44}">
      <dgm:prSet phldrT="[Text]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</a:rPr>
            <a:t>ভাইরাস</a:t>
          </a:r>
          <a:endParaRPr lang="en-US" dirty="0">
            <a:solidFill>
              <a:schemeClr val="tx1"/>
            </a:solidFill>
          </a:endParaRPr>
        </a:p>
      </dgm:t>
    </dgm:pt>
    <dgm:pt modelId="{151D43DC-68CF-4844-90A0-42D7BD6E3C50}" type="parTrans" cxnId="{22A1E73C-560A-4341-8ECB-50353225F304}">
      <dgm:prSet/>
      <dgm:spPr/>
      <dgm:t>
        <a:bodyPr/>
        <a:lstStyle/>
        <a:p>
          <a:endParaRPr lang="en-US"/>
        </a:p>
      </dgm:t>
    </dgm:pt>
    <dgm:pt modelId="{B731C51A-0A51-48F4-8639-08B002CFF606}" type="sibTrans" cxnId="{22A1E73C-560A-4341-8ECB-50353225F304}">
      <dgm:prSet/>
      <dgm:spPr/>
      <dgm:t>
        <a:bodyPr/>
        <a:lstStyle/>
        <a:p>
          <a:endParaRPr lang="en-US"/>
        </a:p>
      </dgm:t>
    </dgm:pt>
    <dgm:pt modelId="{459BA744-57E8-4C1C-9EED-82EC96C39F0E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bn-IN" dirty="0" smtClean="0">
              <a:solidFill>
                <a:schemeClr val="tx1"/>
              </a:solidFill>
            </a:rPr>
            <a:t>পরিচয় চুরি</a:t>
          </a:r>
          <a:endParaRPr lang="en-US" dirty="0">
            <a:solidFill>
              <a:schemeClr val="tx1"/>
            </a:solidFill>
          </a:endParaRPr>
        </a:p>
      </dgm:t>
    </dgm:pt>
    <dgm:pt modelId="{AD953CC7-771E-401B-B2D2-EB94F98052F7}" type="parTrans" cxnId="{6DC37B3A-7518-4BDB-9201-73E490E92143}">
      <dgm:prSet/>
      <dgm:spPr/>
      <dgm:t>
        <a:bodyPr/>
        <a:lstStyle/>
        <a:p>
          <a:endParaRPr lang="en-US"/>
        </a:p>
      </dgm:t>
    </dgm:pt>
    <dgm:pt modelId="{3A686E1D-E2CF-4DAA-8AD7-D9C5E8C937D7}" type="sibTrans" cxnId="{6DC37B3A-7518-4BDB-9201-73E490E92143}">
      <dgm:prSet/>
      <dgm:spPr/>
      <dgm:t>
        <a:bodyPr/>
        <a:lstStyle/>
        <a:p>
          <a:endParaRPr lang="en-US"/>
        </a:p>
      </dgm:t>
    </dgm:pt>
    <dgm:pt modelId="{FEF4D581-1E82-44B7-AEE5-ADF9895325CD}">
      <dgm:prSet phldrT="[Text]"/>
      <dgm:sp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</a:rPr>
            <a:t>হ্যাকিং</a:t>
          </a:r>
          <a:endParaRPr lang="en-US" dirty="0">
            <a:solidFill>
              <a:schemeClr val="tx1"/>
            </a:solidFill>
          </a:endParaRPr>
        </a:p>
      </dgm:t>
    </dgm:pt>
    <dgm:pt modelId="{1C7633BB-870A-4B61-9278-44F2C9B8341B}" type="parTrans" cxnId="{46017139-D33B-4CAD-8E87-23FDF506AE2A}">
      <dgm:prSet/>
      <dgm:spPr/>
      <dgm:t>
        <a:bodyPr/>
        <a:lstStyle/>
        <a:p>
          <a:endParaRPr lang="en-US"/>
        </a:p>
      </dgm:t>
    </dgm:pt>
    <dgm:pt modelId="{6BD52279-60D1-4AF2-AD85-9E2741910AA1}" type="sibTrans" cxnId="{46017139-D33B-4CAD-8E87-23FDF506AE2A}">
      <dgm:prSet/>
      <dgm:spPr/>
      <dgm:t>
        <a:bodyPr/>
        <a:lstStyle/>
        <a:p>
          <a:endParaRPr lang="en-US"/>
        </a:p>
      </dgm:t>
    </dgm:pt>
    <dgm:pt modelId="{D956699F-FC42-421D-98D9-76782E9603F0}">
      <dgm:prSet phldrT="[Text]"/>
      <dgm:sp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</a:rPr>
            <a:t>অনলাইন প্রতারণা</a:t>
          </a:r>
          <a:endParaRPr lang="en-US" dirty="0">
            <a:solidFill>
              <a:schemeClr val="tx1"/>
            </a:solidFill>
          </a:endParaRPr>
        </a:p>
      </dgm:t>
    </dgm:pt>
    <dgm:pt modelId="{889C7E06-F2DB-47F5-9E62-B029D95568BF}" type="parTrans" cxnId="{645F14FC-3B58-4F6A-A73D-F44CA53CCD94}">
      <dgm:prSet/>
      <dgm:spPr/>
      <dgm:t>
        <a:bodyPr/>
        <a:lstStyle/>
        <a:p>
          <a:endParaRPr lang="en-US"/>
        </a:p>
      </dgm:t>
    </dgm:pt>
    <dgm:pt modelId="{594AF93B-0CA8-420E-B238-0F7D9A778D49}" type="sibTrans" cxnId="{645F14FC-3B58-4F6A-A73D-F44CA53CCD94}">
      <dgm:prSet/>
      <dgm:spPr/>
      <dgm:t>
        <a:bodyPr/>
        <a:lstStyle/>
        <a:p>
          <a:endParaRPr lang="en-US"/>
        </a:p>
      </dgm:t>
    </dgm:pt>
    <dgm:pt modelId="{383A6C8E-6831-48F8-AFB2-FA80C9AC9129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as-IN" dirty="0" smtClean="0">
              <a:solidFill>
                <a:schemeClr val="tx1"/>
              </a:solidFill>
            </a:rPr>
            <a:t>ফিশিং</a:t>
          </a:r>
          <a:endParaRPr lang="en-US" dirty="0">
            <a:solidFill>
              <a:schemeClr val="tx1"/>
            </a:solidFill>
          </a:endParaRPr>
        </a:p>
      </dgm:t>
    </dgm:pt>
    <dgm:pt modelId="{3B30C03A-E0EB-4E6B-85E0-EC63F700A7CD}" type="parTrans" cxnId="{C9429C0A-6C89-4BBD-8788-4E6E26A0EFDA}">
      <dgm:prSet/>
      <dgm:spPr/>
      <dgm:t>
        <a:bodyPr/>
        <a:lstStyle/>
        <a:p>
          <a:endParaRPr lang="en-US"/>
        </a:p>
      </dgm:t>
    </dgm:pt>
    <dgm:pt modelId="{FECAD527-F6A4-4186-A2B7-29292B905128}" type="sibTrans" cxnId="{C9429C0A-6C89-4BBD-8788-4E6E26A0EFDA}">
      <dgm:prSet/>
      <dgm:spPr/>
      <dgm:t>
        <a:bodyPr/>
        <a:lstStyle/>
        <a:p>
          <a:endParaRPr lang="en-US"/>
        </a:p>
      </dgm:t>
    </dgm:pt>
    <dgm:pt modelId="{8C5D3FF9-D03A-4C71-849F-2074489CFEBF}" type="pres">
      <dgm:prSet presAssocID="{FC44FC4C-3961-4066-BA2A-E630777082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E73C72-F7ED-4E31-9250-34015F06161F}" type="pres">
      <dgm:prSet presAssocID="{FC44FC4C-3961-4066-BA2A-E63077708215}" presName="hierFlow" presStyleCnt="0"/>
      <dgm:spPr/>
    </dgm:pt>
    <dgm:pt modelId="{907254ED-7E5F-41DC-B083-F71739CC0E46}" type="pres">
      <dgm:prSet presAssocID="{FC44FC4C-3961-4066-BA2A-E630777082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5074AC5-16BA-4AB4-97AC-41BC4FA830C7}" type="pres">
      <dgm:prSet presAssocID="{7A65D8B7-D6AD-498C-8921-D1664F52C54C}" presName="Name14" presStyleCnt="0"/>
      <dgm:spPr/>
    </dgm:pt>
    <dgm:pt modelId="{98695402-CFCE-47E7-BB2C-C8558DEA4206}" type="pres">
      <dgm:prSet presAssocID="{7A65D8B7-D6AD-498C-8921-D1664F52C54C}" presName="level1Shape" presStyleLbl="node0" presStyleIdx="0" presStyleCnt="1" custScaleX="132987" custScaleY="1287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1E4B71-D2BD-4D13-97E9-9B81B7B72F8E}" type="pres">
      <dgm:prSet presAssocID="{7A65D8B7-D6AD-498C-8921-D1664F52C54C}" presName="hierChild2" presStyleCnt="0"/>
      <dgm:spPr/>
    </dgm:pt>
    <dgm:pt modelId="{08807D7C-3821-429B-AD74-08F781FFE32E}" type="pres">
      <dgm:prSet presAssocID="{3B30C03A-E0EB-4E6B-85E0-EC63F700A7CD}" presName="Name19" presStyleLbl="parChTrans1D2" presStyleIdx="0" presStyleCnt="5"/>
      <dgm:spPr/>
      <dgm:t>
        <a:bodyPr/>
        <a:lstStyle/>
        <a:p>
          <a:endParaRPr lang="en-US"/>
        </a:p>
      </dgm:t>
    </dgm:pt>
    <dgm:pt modelId="{2659E5C4-A98E-4828-BA5A-FF4C920090D5}" type="pres">
      <dgm:prSet presAssocID="{383A6C8E-6831-48F8-AFB2-FA80C9AC9129}" presName="Name21" presStyleCnt="0"/>
      <dgm:spPr/>
    </dgm:pt>
    <dgm:pt modelId="{E5A776C3-5A3F-4992-8D5F-D43CE1CCB775}" type="pres">
      <dgm:prSet presAssocID="{383A6C8E-6831-48F8-AFB2-FA80C9AC9129}" presName="level2Shape" presStyleLbl="node2" presStyleIdx="0" presStyleCnt="5"/>
      <dgm:spPr/>
      <dgm:t>
        <a:bodyPr/>
        <a:lstStyle/>
        <a:p>
          <a:endParaRPr lang="en-US"/>
        </a:p>
      </dgm:t>
    </dgm:pt>
    <dgm:pt modelId="{9B510BDD-BB1B-4111-9C94-1D8789E63523}" type="pres">
      <dgm:prSet presAssocID="{383A6C8E-6831-48F8-AFB2-FA80C9AC9129}" presName="hierChild3" presStyleCnt="0"/>
      <dgm:spPr/>
    </dgm:pt>
    <dgm:pt modelId="{C2B19002-225A-4E5D-8D67-26BDBCF68385}" type="pres">
      <dgm:prSet presAssocID="{151D43DC-68CF-4844-90A0-42D7BD6E3C50}" presName="Name19" presStyleLbl="parChTrans1D2" presStyleIdx="1" presStyleCnt="5"/>
      <dgm:spPr/>
      <dgm:t>
        <a:bodyPr/>
        <a:lstStyle/>
        <a:p>
          <a:endParaRPr lang="en-US"/>
        </a:p>
      </dgm:t>
    </dgm:pt>
    <dgm:pt modelId="{49407D1E-8102-4831-9EF3-A513B82E3816}" type="pres">
      <dgm:prSet presAssocID="{EF251383-5411-461C-B303-5CEBF9B4AE44}" presName="Name21" presStyleCnt="0"/>
      <dgm:spPr/>
    </dgm:pt>
    <dgm:pt modelId="{F747AB52-ECCF-4E7A-A2AE-37FB6885608E}" type="pres">
      <dgm:prSet presAssocID="{EF251383-5411-461C-B303-5CEBF9B4AE44}" presName="level2Shape" presStyleLbl="node2" presStyleIdx="1" presStyleCnt="5"/>
      <dgm:spPr/>
      <dgm:t>
        <a:bodyPr/>
        <a:lstStyle/>
        <a:p>
          <a:endParaRPr lang="en-US"/>
        </a:p>
      </dgm:t>
    </dgm:pt>
    <dgm:pt modelId="{BF17207A-1ADE-4A0B-AEE5-A17898646DF8}" type="pres">
      <dgm:prSet presAssocID="{EF251383-5411-461C-B303-5CEBF9B4AE44}" presName="hierChild3" presStyleCnt="0"/>
      <dgm:spPr/>
    </dgm:pt>
    <dgm:pt modelId="{528AA9F4-3935-45CB-A740-20A8B4F031BF}" type="pres">
      <dgm:prSet presAssocID="{AD953CC7-771E-401B-B2D2-EB94F98052F7}" presName="Name19" presStyleLbl="parChTrans1D2" presStyleIdx="2" presStyleCnt="5"/>
      <dgm:spPr/>
      <dgm:t>
        <a:bodyPr/>
        <a:lstStyle/>
        <a:p>
          <a:endParaRPr lang="en-US"/>
        </a:p>
      </dgm:t>
    </dgm:pt>
    <dgm:pt modelId="{BBF941F5-EB57-48C8-86DD-2A3C69722716}" type="pres">
      <dgm:prSet presAssocID="{459BA744-57E8-4C1C-9EED-82EC96C39F0E}" presName="Name21" presStyleCnt="0"/>
      <dgm:spPr/>
    </dgm:pt>
    <dgm:pt modelId="{51D2193F-DD29-4BB5-93AC-261E7E1563CC}" type="pres">
      <dgm:prSet presAssocID="{459BA744-57E8-4C1C-9EED-82EC96C39F0E}" presName="level2Shape" presStyleLbl="node2" presStyleIdx="2" presStyleCnt="5"/>
      <dgm:spPr/>
      <dgm:t>
        <a:bodyPr/>
        <a:lstStyle/>
        <a:p>
          <a:endParaRPr lang="en-US"/>
        </a:p>
      </dgm:t>
    </dgm:pt>
    <dgm:pt modelId="{DB17218D-8099-4282-BF52-8BCA920E6162}" type="pres">
      <dgm:prSet presAssocID="{459BA744-57E8-4C1C-9EED-82EC96C39F0E}" presName="hierChild3" presStyleCnt="0"/>
      <dgm:spPr/>
    </dgm:pt>
    <dgm:pt modelId="{8C1C8F7F-06C3-416F-9CAF-619EC5CA1AC2}" type="pres">
      <dgm:prSet presAssocID="{1C7633BB-870A-4B61-9278-44F2C9B8341B}" presName="Name19" presStyleLbl="parChTrans1D2" presStyleIdx="3" presStyleCnt="5"/>
      <dgm:spPr/>
      <dgm:t>
        <a:bodyPr/>
        <a:lstStyle/>
        <a:p>
          <a:endParaRPr lang="en-US"/>
        </a:p>
      </dgm:t>
    </dgm:pt>
    <dgm:pt modelId="{94AD72B7-7DC3-4251-9907-563BDE26537F}" type="pres">
      <dgm:prSet presAssocID="{FEF4D581-1E82-44B7-AEE5-ADF9895325CD}" presName="Name21" presStyleCnt="0"/>
      <dgm:spPr/>
    </dgm:pt>
    <dgm:pt modelId="{9E89CC2A-2CC2-4CE0-96CB-272AA0043DF2}" type="pres">
      <dgm:prSet presAssocID="{FEF4D581-1E82-44B7-AEE5-ADF9895325CD}" presName="level2Shape" presStyleLbl="node2" presStyleIdx="3" presStyleCnt="5"/>
      <dgm:spPr/>
      <dgm:t>
        <a:bodyPr/>
        <a:lstStyle/>
        <a:p>
          <a:endParaRPr lang="en-US"/>
        </a:p>
      </dgm:t>
    </dgm:pt>
    <dgm:pt modelId="{136A8766-67D9-49E0-AD75-4D67274713EA}" type="pres">
      <dgm:prSet presAssocID="{FEF4D581-1E82-44B7-AEE5-ADF9895325CD}" presName="hierChild3" presStyleCnt="0"/>
      <dgm:spPr/>
    </dgm:pt>
    <dgm:pt modelId="{FE20E33B-3551-4715-A7FE-E585285C4767}" type="pres">
      <dgm:prSet presAssocID="{889C7E06-F2DB-47F5-9E62-B029D95568BF}" presName="Name19" presStyleLbl="parChTrans1D2" presStyleIdx="4" presStyleCnt="5"/>
      <dgm:spPr/>
      <dgm:t>
        <a:bodyPr/>
        <a:lstStyle/>
        <a:p>
          <a:endParaRPr lang="en-US"/>
        </a:p>
      </dgm:t>
    </dgm:pt>
    <dgm:pt modelId="{051AF7F8-29EF-49B5-88A5-8CDD5C42E4F4}" type="pres">
      <dgm:prSet presAssocID="{D956699F-FC42-421D-98D9-76782E9603F0}" presName="Name21" presStyleCnt="0"/>
      <dgm:spPr/>
    </dgm:pt>
    <dgm:pt modelId="{3B60FA98-7364-4F69-950A-C9DCCC1B1919}" type="pres">
      <dgm:prSet presAssocID="{D956699F-FC42-421D-98D9-76782E9603F0}" presName="level2Shape" presStyleLbl="node2" presStyleIdx="4" presStyleCnt="5"/>
      <dgm:spPr/>
      <dgm:t>
        <a:bodyPr/>
        <a:lstStyle/>
        <a:p>
          <a:endParaRPr lang="en-US"/>
        </a:p>
      </dgm:t>
    </dgm:pt>
    <dgm:pt modelId="{6691741A-099C-4E8C-BE10-9454C9397C62}" type="pres">
      <dgm:prSet presAssocID="{D956699F-FC42-421D-98D9-76782E9603F0}" presName="hierChild3" presStyleCnt="0"/>
      <dgm:spPr/>
    </dgm:pt>
    <dgm:pt modelId="{A253BC5E-03B2-4DDD-B2A8-FE470C48AB92}" type="pres">
      <dgm:prSet presAssocID="{FC44FC4C-3961-4066-BA2A-E63077708215}" presName="bgShapesFlow" presStyleCnt="0"/>
      <dgm:spPr/>
    </dgm:pt>
  </dgm:ptLst>
  <dgm:cxnLst>
    <dgm:cxn modelId="{2B344DE7-9031-4ED8-BA57-2D6D414CFEB6}" type="presOf" srcId="{EF251383-5411-461C-B303-5CEBF9B4AE44}" destId="{F747AB52-ECCF-4E7A-A2AE-37FB6885608E}" srcOrd="0" destOrd="0" presId="urn:microsoft.com/office/officeart/2005/8/layout/hierarchy6"/>
    <dgm:cxn modelId="{9891ED86-D16D-41C2-AB52-973E9FCFE365}" srcId="{FC44FC4C-3961-4066-BA2A-E63077708215}" destId="{7A65D8B7-D6AD-498C-8921-D1664F52C54C}" srcOrd="0" destOrd="0" parTransId="{C7D20FF4-ABCB-4996-827F-39D6B190EC4B}" sibTransId="{BDD92181-66CF-4201-9371-23BF0E60B2FC}"/>
    <dgm:cxn modelId="{384FED4A-1A70-422C-B90D-3ABB53650F9C}" type="presOf" srcId="{FC44FC4C-3961-4066-BA2A-E63077708215}" destId="{8C5D3FF9-D03A-4C71-849F-2074489CFEBF}" srcOrd="0" destOrd="0" presId="urn:microsoft.com/office/officeart/2005/8/layout/hierarchy6"/>
    <dgm:cxn modelId="{32B7F287-9E7C-45A3-A808-41688AC23164}" type="presOf" srcId="{AD953CC7-771E-401B-B2D2-EB94F98052F7}" destId="{528AA9F4-3935-45CB-A740-20A8B4F031BF}" srcOrd="0" destOrd="0" presId="urn:microsoft.com/office/officeart/2005/8/layout/hierarchy6"/>
    <dgm:cxn modelId="{87ED9867-D142-4437-AA9C-1584B2973CF9}" type="presOf" srcId="{D956699F-FC42-421D-98D9-76782E9603F0}" destId="{3B60FA98-7364-4F69-950A-C9DCCC1B1919}" srcOrd="0" destOrd="0" presId="urn:microsoft.com/office/officeart/2005/8/layout/hierarchy6"/>
    <dgm:cxn modelId="{E5019011-A5BE-4195-8885-78B3CAE0C056}" type="presOf" srcId="{889C7E06-F2DB-47F5-9E62-B029D95568BF}" destId="{FE20E33B-3551-4715-A7FE-E585285C4767}" srcOrd="0" destOrd="0" presId="urn:microsoft.com/office/officeart/2005/8/layout/hierarchy6"/>
    <dgm:cxn modelId="{86EF5A8B-B396-4DF0-A6DF-39BF8DE5BB89}" type="presOf" srcId="{7A65D8B7-D6AD-498C-8921-D1664F52C54C}" destId="{98695402-CFCE-47E7-BB2C-C8558DEA4206}" srcOrd="0" destOrd="0" presId="urn:microsoft.com/office/officeart/2005/8/layout/hierarchy6"/>
    <dgm:cxn modelId="{6DC37B3A-7518-4BDB-9201-73E490E92143}" srcId="{7A65D8B7-D6AD-498C-8921-D1664F52C54C}" destId="{459BA744-57E8-4C1C-9EED-82EC96C39F0E}" srcOrd="2" destOrd="0" parTransId="{AD953CC7-771E-401B-B2D2-EB94F98052F7}" sibTransId="{3A686E1D-E2CF-4DAA-8AD7-D9C5E8C937D7}"/>
    <dgm:cxn modelId="{CA7B774A-680F-4705-9DC9-7667955E329A}" type="presOf" srcId="{459BA744-57E8-4C1C-9EED-82EC96C39F0E}" destId="{51D2193F-DD29-4BB5-93AC-261E7E1563CC}" srcOrd="0" destOrd="0" presId="urn:microsoft.com/office/officeart/2005/8/layout/hierarchy6"/>
    <dgm:cxn modelId="{C9429C0A-6C89-4BBD-8788-4E6E26A0EFDA}" srcId="{7A65D8B7-D6AD-498C-8921-D1664F52C54C}" destId="{383A6C8E-6831-48F8-AFB2-FA80C9AC9129}" srcOrd="0" destOrd="0" parTransId="{3B30C03A-E0EB-4E6B-85E0-EC63F700A7CD}" sibTransId="{FECAD527-F6A4-4186-A2B7-29292B905128}"/>
    <dgm:cxn modelId="{46017139-D33B-4CAD-8E87-23FDF506AE2A}" srcId="{7A65D8B7-D6AD-498C-8921-D1664F52C54C}" destId="{FEF4D581-1E82-44B7-AEE5-ADF9895325CD}" srcOrd="3" destOrd="0" parTransId="{1C7633BB-870A-4B61-9278-44F2C9B8341B}" sibTransId="{6BD52279-60D1-4AF2-AD85-9E2741910AA1}"/>
    <dgm:cxn modelId="{645F14FC-3B58-4F6A-A73D-F44CA53CCD94}" srcId="{7A65D8B7-D6AD-498C-8921-D1664F52C54C}" destId="{D956699F-FC42-421D-98D9-76782E9603F0}" srcOrd="4" destOrd="0" parTransId="{889C7E06-F2DB-47F5-9E62-B029D95568BF}" sibTransId="{594AF93B-0CA8-420E-B238-0F7D9A778D49}"/>
    <dgm:cxn modelId="{D48411A1-0116-47EF-B2E5-B654C32F41D8}" type="presOf" srcId="{383A6C8E-6831-48F8-AFB2-FA80C9AC9129}" destId="{E5A776C3-5A3F-4992-8D5F-D43CE1CCB775}" srcOrd="0" destOrd="0" presId="urn:microsoft.com/office/officeart/2005/8/layout/hierarchy6"/>
    <dgm:cxn modelId="{22A1E73C-560A-4341-8ECB-50353225F304}" srcId="{7A65D8B7-D6AD-498C-8921-D1664F52C54C}" destId="{EF251383-5411-461C-B303-5CEBF9B4AE44}" srcOrd="1" destOrd="0" parTransId="{151D43DC-68CF-4844-90A0-42D7BD6E3C50}" sibTransId="{B731C51A-0A51-48F4-8639-08B002CFF606}"/>
    <dgm:cxn modelId="{3051B53C-9E9C-44F2-9F7F-3A0D4A2021F4}" type="presOf" srcId="{3B30C03A-E0EB-4E6B-85E0-EC63F700A7CD}" destId="{08807D7C-3821-429B-AD74-08F781FFE32E}" srcOrd="0" destOrd="0" presId="urn:microsoft.com/office/officeart/2005/8/layout/hierarchy6"/>
    <dgm:cxn modelId="{711E1567-7BE0-4D2C-ABBD-E66973DF8EED}" type="presOf" srcId="{151D43DC-68CF-4844-90A0-42D7BD6E3C50}" destId="{C2B19002-225A-4E5D-8D67-26BDBCF68385}" srcOrd="0" destOrd="0" presId="urn:microsoft.com/office/officeart/2005/8/layout/hierarchy6"/>
    <dgm:cxn modelId="{9F39B4F4-061F-41B5-9F9E-6478BA5663D9}" type="presOf" srcId="{FEF4D581-1E82-44B7-AEE5-ADF9895325CD}" destId="{9E89CC2A-2CC2-4CE0-96CB-272AA0043DF2}" srcOrd="0" destOrd="0" presId="urn:microsoft.com/office/officeart/2005/8/layout/hierarchy6"/>
    <dgm:cxn modelId="{0775A074-6531-41CB-AC38-9EC3D1757B08}" type="presOf" srcId="{1C7633BB-870A-4B61-9278-44F2C9B8341B}" destId="{8C1C8F7F-06C3-416F-9CAF-619EC5CA1AC2}" srcOrd="0" destOrd="0" presId="urn:microsoft.com/office/officeart/2005/8/layout/hierarchy6"/>
    <dgm:cxn modelId="{1462CC43-B0F4-4E45-B607-69A718971F44}" type="presParOf" srcId="{8C5D3FF9-D03A-4C71-849F-2074489CFEBF}" destId="{7BE73C72-F7ED-4E31-9250-34015F06161F}" srcOrd="0" destOrd="0" presId="urn:microsoft.com/office/officeart/2005/8/layout/hierarchy6"/>
    <dgm:cxn modelId="{CE18C14E-3AEC-4CDC-A42A-C9854519C432}" type="presParOf" srcId="{7BE73C72-F7ED-4E31-9250-34015F06161F}" destId="{907254ED-7E5F-41DC-B083-F71739CC0E46}" srcOrd="0" destOrd="0" presId="urn:microsoft.com/office/officeart/2005/8/layout/hierarchy6"/>
    <dgm:cxn modelId="{6F7657A5-D8B2-4126-917F-B54253489744}" type="presParOf" srcId="{907254ED-7E5F-41DC-B083-F71739CC0E46}" destId="{45074AC5-16BA-4AB4-97AC-41BC4FA830C7}" srcOrd="0" destOrd="0" presId="urn:microsoft.com/office/officeart/2005/8/layout/hierarchy6"/>
    <dgm:cxn modelId="{7184A9DE-E54B-4D8F-9A9E-82440B1D6B84}" type="presParOf" srcId="{45074AC5-16BA-4AB4-97AC-41BC4FA830C7}" destId="{98695402-CFCE-47E7-BB2C-C8558DEA4206}" srcOrd="0" destOrd="0" presId="urn:microsoft.com/office/officeart/2005/8/layout/hierarchy6"/>
    <dgm:cxn modelId="{8279A5EC-175F-454C-A0F5-7FA23C7C264D}" type="presParOf" srcId="{45074AC5-16BA-4AB4-97AC-41BC4FA830C7}" destId="{FA1E4B71-D2BD-4D13-97E9-9B81B7B72F8E}" srcOrd="1" destOrd="0" presId="urn:microsoft.com/office/officeart/2005/8/layout/hierarchy6"/>
    <dgm:cxn modelId="{0DC2563B-B61A-426C-B07C-EA70DF945C95}" type="presParOf" srcId="{FA1E4B71-D2BD-4D13-97E9-9B81B7B72F8E}" destId="{08807D7C-3821-429B-AD74-08F781FFE32E}" srcOrd="0" destOrd="0" presId="urn:microsoft.com/office/officeart/2005/8/layout/hierarchy6"/>
    <dgm:cxn modelId="{297BCAAA-D4B4-4FCF-AA57-66F1B7DDC87F}" type="presParOf" srcId="{FA1E4B71-D2BD-4D13-97E9-9B81B7B72F8E}" destId="{2659E5C4-A98E-4828-BA5A-FF4C920090D5}" srcOrd="1" destOrd="0" presId="urn:microsoft.com/office/officeart/2005/8/layout/hierarchy6"/>
    <dgm:cxn modelId="{166DB1B3-BBD5-4B74-9395-1B0D47A70F46}" type="presParOf" srcId="{2659E5C4-A98E-4828-BA5A-FF4C920090D5}" destId="{E5A776C3-5A3F-4992-8D5F-D43CE1CCB775}" srcOrd="0" destOrd="0" presId="urn:microsoft.com/office/officeart/2005/8/layout/hierarchy6"/>
    <dgm:cxn modelId="{DA231021-06B4-4EA0-90B8-D26127202552}" type="presParOf" srcId="{2659E5C4-A98E-4828-BA5A-FF4C920090D5}" destId="{9B510BDD-BB1B-4111-9C94-1D8789E63523}" srcOrd="1" destOrd="0" presId="urn:microsoft.com/office/officeart/2005/8/layout/hierarchy6"/>
    <dgm:cxn modelId="{0F939DB8-FD95-49CA-9C35-F45FF90F4FB6}" type="presParOf" srcId="{FA1E4B71-D2BD-4D13-97E9-9B81B7B72F8E}" destId="{C2B19002-225A-4E5D-8D67-26BDBCF68385}" srcOrd="2" destOrd="0" presId="urn:microsoft.com/office/officeart/2005/8/layout/hierarchy6"/>
    <dgm:cxn modelId="{575AF7A8-17E1-48C1-8D93-B1031FB110B0}" type="presParOf" srcId="{FA1E4B71-D2BD-4D13-97E9-9B81B7B72F8E}" destId="{49407D1E-8102-4831-9EF3-A513B82E3816}" srcOrd="3" destOrd="0" presId="urn:microsoft.com/office/officeart/2005/8/layout/hierarchy6"/>
    <dgm:cxn modelId="{5BB8B101-7228-4038-95E1-F89DE29C95C3}" type="presParOf" srcId="{49407D1E-8102-4831-9EF3-A513B82E3816}" destId="{F747AB52-ECCF-4E7A-A2AE-37FB6885608E}" srcOrd="0" destOrd="0" presId="urn:microsoft.com/office/officeart/2005/8/layout/hierarchy6"/>
    <dgm:cxn modelId="{BD861C59-99B9-479F-A7E5-5D737901942B}" type="presParOf" srcId="{49407D1E-8102-4831-9EF3-A513B82E3816}" destId="{BF17207A-1ADE-4A0B-AEE5-A17898646DF8}" srcOrd="1" destOrd="0" presId="urn:microsoft.com/office/officeart/2005/8/layout/hierarchy6"/>
    <dgm:cxn modelId="{18A16354-2B98-4F77-855A-578AEC43689B}" type="presParOf" srcId="{FA1E4B71-D2BD-4D13-97E9-9B81B7B72F8E}" destId="{528AA9F4-3935-45CB-A740-20A8B4F031BF}" srcOrd="4" destOrd="0" presId="urn:microsoft.com/office/officeart/2005/8/layout/hierarchy6"/>
    <dgm:cxn modelId="{F7421E0D-E9BD-48DD-9FE9-744E96E0C92E}" type="presParOf" srcId="{FA1E4B71-D2BD-4D13-97E9-9B81B7B72F8E}" destId="{BBF941F5-EB57-48C8-86DD-2A3C69722716}" srcOrd="5" destOrd="0" presId="urn:microsoft.com/office/officeart/2005/8/layout/hierarchy6"/>
    <dgm:cxn modelId="{23AB4853-0124-4842-B8A1-E7419F007245}" type="presParOf" srcId="{BBF941F5-EB57-48C8-86DD-2A3C69722716}" destId="{51D2193F-DD29-4BB5-93AC-261E7E1563CC}" srcOrd="0" destOrd="0" presId="urn:microsoft.com/office/officeart/2005/8/layout/hierarchy6"/>
    <dgm:cxn modelId="{245285A0-9594-4EB9-8ABA-61F3749501B6}" type="presParOf" srcId="{BBF941F5-EB57-48C8-86DD-2A3C69722716}" destId="{DB17218D-8099-4282-BF52-8BCA920E6162}" srcOrd="1" destOrd="0" presId="urn:microsoft.com/office/officeart/2005/8/layout/hierarchy6"/>
    <dgm:cxn modelId="{D73932B2-2B91-4A44-AA46-193B4FF7D18F}" type="presParOf" srcId="{FA1E4B71-D2BD-4D13-97E9-9B81B7B72F8E}" destId="{8C1C8F7F-06C3-416F-9CAF-619EC5CA1AC2}" srcOrd="6" destOrd="0" presId="urn:microsoft.com/office/officeart/2005/8/layout/hierarchy6"/>
    <dgm:cxn modelId="{37278643-7138-4C76-BAB3-EAA3156FB3E6}" type="presParOf" srcId="{FA1E4B71-D2BD-4D13-97E9-9B81B7B72F8E}" destId="{94AD72B7-7DC3-4251-9907-563BDE26537F}" srcOrd="7" destOrd="0" presId="urn:microsoft.com/office/officeart/2005/8/layout/hierarchy6"/>
    <dgm:cxn modelId="{16D34DCD-6DB9-43B0-806B-B8F2CFC7A592}" type="presParOf" srcId="{94AD72B7-7DC3-4251-9907-563BDE26537F}" destId="{9E89CC2A-2CC2-4CE0-96CB-272AA0043DF2}" srcOrd="0" destOrd="0" presId="urn:microsoft.com/office/officeart/2005/8/layout/hierarchy6"/>
    <dgm:cxn modelId="{ACCFD01E-0AB6-4D7F-8CDC-B6FA3F15D41B}" type="presParOf" srcId="{94AD72B7-7DC3-4251-9907-563BDE26537F}" destId="{136A8766-67D9-49E0-AD75-4D67274713EA}" srcOrd="1" destOrd="0" presId="urn:microsoft.com/office/officeart/2005/8/layout/hierarchy6"/>
    <dgm:cxn modelId="{07C1C5FC-E824-46E1-980B-EC2C0F33F666}" type="presParOf" srcId="{FA1E4B71-D2BD-4D13-97E9-9B81B7B72F8E}" destId="{FE20E33B-3551-4715-A7FE-E585285C4767}" srcOrd="8" destOrd="0" presId="urn:microsoft.com/office/officeart/2005/8/layout/hierarchy6"/>
    <dgm:cxn modelId="{7FD2CD33-08A1-445C-894B-0EA0C8C8F526}" type="presParOf" srcId="{FA1E4B71-D2BD-4D13-97E9-9B81B7B72F8E}" destId="{051AF7F8-29EF-49B5-88A5-8CDD5C42E4F4}" srcOrd="9" destOrd="0" presId="urn:microsoft.com/office/officeart/2005/8/layout/hierarchy6"/>
    <dgm:cxn modelId="{E03D9E8A-F098-40D8-9A6F-9B6616B28C65}" type="presParOf" srcId="{051AF7F8-29EF-49B5-88A5-8CDD5C42E4F4}" destId="{3B60FA98-7364-4F69-950A-C9DCCC1B1919}" srcOrd="0" destOrd="0" presId="urn:microsoft.com/office/officeart/2005/8/layout/hierarchy6"/>
    <dgm:cxn modelId="{D1E19E28-E82D-43B4-ABE3-3BEA83F5F6A3}" type="presParOf" srcId="{051AF7F8-29EF-49B5-88A5-8CDD5C42E4F4}" destId="{6691741A-099C-4E8C-BE10-9454C9397C62}" srcOrd="1" destOrd="0" presId="urn:microsoft.com/office/officeart/2005/8/layout/hierarchy6"/>
    <dgm:cxn modelId="{D991DA55-8B98-46B2-895F-035EDF8A9C36}" type="presParOf" srcId="{8C5D3FF9-D03A-4C71-849F-2074489CFEBF}" destId="{A253BC5E-03B2-4DDD-B2A8-FE470C48AB92}" srcOrd="1" destOrd="0" presId="urn:microsoft.com/office/officeart/2005/8/layout/hierarchy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974CE7-D138-4CF8-B028-7C0A947A5002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3E21FA3-2F02-4C32-A59F-E2385CB6BA1E}">
      <dgm:prSet phldrT="[Text]" custT="1"/>
      <dgm:sp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dgm:spPr>
      <dgm:t>
        <a:bodyPr/>
        <a:lstStyle/>
        <a:p>
          <a:r>
            <a:rPr lang="as-IN" sz="2400" b="1" dirty="0" smtClean="0">
              <a:solidFill>
                <a:schemeClr val="tx1"/>
              </a:solidFill>
            </a:rPr>
            <a:t>পাসওয়ার্ড</a:t>
          </a:r>
          <a:endParaRPr lang="en-US" sz="2400" b="1" dirty="0">
            <a:solidFill>
              <a:schemeClr val="tx1"/>
            </a:solidFill>
          </a:endParaRPr>
        </a:p>
      </dgm:t>
    </dgm:pt>
    <dgm:pt modelId="{482194D9-3A77-4044-88C4-A523AEBDEBA7}" type="parTrans" cxnId="{D8439074-97D9-486D-B812-39631686ADC2}">
      <dgm:prSet/>
      <dgm:spPr/>
      <dgm:t>
        <a:bodyPr/>
        <a:lstStyle/>
        <a:p>
          <a:endParaRPr lang="en-US"/>
        </a:p>
      </dgm:t>
    </dgm:pt>
    <dgm:pt modelId="{E2B5A562-3131-414C-B1AA-73881A8762F0}" type="sibTrans" cxnId="{D8439074-97D9-486D-B812-39631686ADC2}">
      <dgm:prSet/>
      <dgm:spPr/>
      <dgm:t>
        <a:bodyPr/>
        <a:lstStyle/>
        <a:p>
          <a:endParaRPr lang="en-US"/>
        </a:p>
      </dgm:t>
    </dgm:pt>
    <dgm:pt modelId="{81BEE4CF-FE99-40CB-AC37-80DF013AAABC}">
      <dgm:prSet phldrT="[Text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as-IN" sz="1800" b="1" dirty="0" smtClean="0">
              <a:solidFill>
                <a:schemeClr val="tx1"/>
              </a:solidFill>
            </a:rPr>
            <a:t>দুর্বল পাসওয়ার্ড</a:t>
          </a:r>
          <a:endParaRPr lang="en-US" sz="1800" b="1" dirty="0">
            <a:solidFill>
              <a:schemeClr val="tx1"/>
            </a:solidFill>
          </a:endParaRPr>
        </a:p>
      </dgm:t>
    </dgm:pt>
    <dgm:pt modelId="{C56EA75E-5855-4693-89B5-51A4CB126320}" type="parTrans" cxnId="{C795C4DA-0422-4B0F-B39B-59AA5FCCCFA4}">
      <dgm:prSet/>
      <dgm:spPr/>
      <dgm:t>
        <a:bodyPr/>
        <a:lstStyle/>
        <a:p>
          <a:endParaRPr lang="en-US" sz="1600" b="1"/>
        </a:p>
      </dgm:t>
    </dgm:pt>
    <dgm:pt modelId="{FF3C3D18-8422-4380-B1A1-DBAB341689A6}" type="sibTrans" cxnId="{C795C4DA-0422-4B0F-B39B-59AA5FCCCFA4}">
      <dgm:prSet/>
      <dgm:spPr/>
      <dgm:t>
        <a:bodyPr/>
        <a:lstStyle/>
        <a:p>
          <a:endParaRPr lang="en-US"/>
        </a:p>
      </dgm:t>
    </dgm:pt>
    <dgm:pt modelId="{CB325F0B-A958-4ABF-8B97-5EBEAB1FFEB8}">
      <dgm:prSet phldrT="[Text]" custT="1"/>
      <dgm:spPr>
        <a:gradFill rotWithShape="0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</dgm:spPr>
      <dgm:t>
        <a:bodyPr/>
        <a:lstStyle/>
        <a:p>
          <a:r>
            <a:rPr lang="en-US" sz="1800" b="1" dirty="0" smtClean="0"/>
            <a:t>123456</a:t>
          </a:r>
          <a:endParaRPr lang="en-US" sz="1800" b="1" dirty="0"/>
        </a:p>
      </dgm:t>
    </dgm:pt>
    <dgm:pt modelId="{C85B0684-F54D-4E95-AA08-699F349E6A58}" type="parTrans" cxnId="{E5834FBF-FC3C-4F76-835E-D6420D34F5A1}">
      <dgm:prSet/>
      <dgm:spPr/>
      <dgm:t>
        <a:bodyPr/>
        <a:lstStyle/>
        <a:p>
          <a:endParaRPr lang="en-US" sz="1600" b="1"/>
        </a:p>
      </dgm:t>
    </dgm:pt>
    <dgm:pt modelId="{7F6974DC-9AD9-4483-BAF3-47DB6C308DEF}" type="sibTrans" cxnId="{E5834FBF-FC3C-4F76-835E-D6420D34F5A1}">
      <dgm:prSet/>
      <dgm:spPr/>
      <dgm:t>
        <a:bodyPr/>
        <a:lstStyle/>
        <a:p>
          <a:endParaRPr lang="en-US"/>
        </a:p>
      </dgm:t>
    </dgm:pt>
    <dgm:pt modelId="{D5A28D46-3D11-45E5-88E5-E39ACAA1887F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password</a:t>
          </a:r>
          <a:endParaRPr lang="en-US" sz="1800" b="1" dirty="0">
            <a:solidFill>
              <a:schemeClr val="tx1"/>
            </a:solidFill>
          </a:endParaRPr>
        </a:p>
      </dgm:t>
    </dgm:pt>
    <dgm:pt modelId="{983B7800-802D-4A71-9182-3BB242908F65}" type="parTrans" cxnId="{45973912-4320-4453-9C0B-A5D4929915A7}">
      <dgm:prSet/>
      <dgm:spPr/>
      <dgm:t>
        <a:bodyPr/>
        <a:lstStyle/>
        <a:p>
          <a:endParaRPr lang="en-US" sz="1600" b="1"/>
        </a:p>
      </dgm:t>
    </dgm:pt>
    <dgm:pt modelId="{12859569-C077-4AFD-B4EC-F10F01299326}" type="sibTrans" cxnId="{45973912-4320-4453-9C0B-A5D4929915A7}">
      <dgm:prSet/>
      <dgm:spPr/>
      <dgm:t>
        <a:bodyPr/>
        <a:lstStyle/>
        <a:p>
          <a:endParaRPr lang="en-US"/>
        </a:p>
      </dgm:t>
    </dgm:pt>
    <dgm:pt modelId="{D5FE8552-4BA1-4D5A-9EF3-8F77AB93BDB9}">
      <dgm:prSet phldrT="[Text]" custT="1"/>
      <dgm:sp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</dgm:spPr>
      <dgm:t>
        <a:bodyPr/>
        <a:lstStyle/>
        <a:p>
          <a:r>
            <a:rPr lang="as-IN" sz="1800" b="1" dirty="0" smtClean="0">
              <a:solidFill>
                <a:schemeClr val="tx1"/>
              </a:solidFill>
            </a:rPr>
            <a:t>শক্তিশালী পাসওয়ার্ড</a:t>
          </a:r>
          <a:endParaRPr lang="en-US" sz="1800" b="1" dirty="0">
            <a:solidFill>
              <a:schemeClr val="tx1"/>
            </a:solidFill>
          </a:endParaRPr>
        </a:p>
      </dgm:t>
    </dgm:pt>
    <dgm:pt modelId="{AB087900-05E2-495F-ADC0-33DE05959590}" type="parTrans" cxnId="{A8084961-8532-4FE0-ADBD-239331D8895C}">
      <dgm:prSet/>
      <dgm:spPr/>
      <dgm:t>
        <a:bodyPr/>
        <a:lstStyle/>
        <a:p>
          <a:endParaRPr lang="en-US" sz="1600" b="1"/>
        </a:p>
      </dgm:t>
    </dgm:pt>
    <dgm:pt modelId="{DB04D730-084A-4F5A-ACF8-F01B62C79962}" type="sibTrans" cxnId="{A8084961-8532-4FE0-ADBD-239331D8895C}">
      <dgm:prSet/>
      <dgm:spPr/>
      <dgm:t>
        <a:bodyPr/>
        <a:lstStyle/>
        <a:p>
          <a:endParaRPr lang="en-US"/>
        </a:p>
      </dgm:t>
    </dgm:pt>
    <dgm:pt modelId="{EBCA7D85-EDFE-43C5-95F9-ECFF9234EE1F}">
      <dgm:prSet phldrT="[Text]" custT="1"/>
      <dgm:spPr>
        <a:gradFill rotWithShape="0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Me@r_Safe#2026</a:t>
          </a:r>
          <a:endParaRPr lang="en-US" sz="1600" b="1" dirty="0">
            <a:solidFill>
              <a:schemeClr val="tx1"/>
            </a:solidFill>
          </a:endParaRPr>
        </a:p>
      </dgm:t>
    </dgm:pt>
    <dgm:pt modelId="{D5525774-85F8-4A22-A5D9-8D84D2F10619}" type="parTrans" cxnId="{CE54BAA1-6B8E-49C7-9749-E439465EC1E0}">
      <dgm:prSet/>
      <dgm:spPr/>
      <dgm:t>
        <a:bodyPr/>
        <a:lstStyle/>
        <a:p>
          <a:endParaRPr lang="en-US" sz="1600" b="1"/>
        </a:p>
      </dgm:t>
    </dgm:pt>
    <dgm:pt modelId="{AEBB7903-CDD8-444C-B085-F246EEB18323}" type="sibTrans" cxnId="{CE54BAA1-6B8E-49C7-9749-E439465EC1E0}">
      <dgm:prSet/>
      <dgm:spPr/>
      <dgm:t>
        <a:bodyPr/>
        <a:lstStyle/>
        <a:p>
          <a:endParaRPr lang="en-US"/>
        </a:p>
      </dgm:t>
    </dgm:pt>
    <dgm:pt modelId="{8C654796-E668-453B-85F2-02DC93EC8B2C}">
      <dgm:prSet phldrT="[Text]" custT="1"/>
      <dgm:sp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123123</a:t>
          </a:r>
          <a:endParaRPr lang="en-US" sz="1800" b="1" dirty="0">
            <a:solidFill>
              <a:schemeClr val="tx1"/>
            </a:solidFill>
          </a:endParaRPr>
        </a:p>
      </dgm:t>
    </dgm:pt>
    <dgm:pt modelId="{0E2C6EC8-8B08-4471-BBDE-1D393CA394F9}" type="parTrans" cxnId="{D23567BD-AD43-4BAD-96E1-C707AEB7BEFE}">
      <dgm:prSet/>
      <dgm:spPr/>
      <dgm:t>
        <a:bodyPr/>
        <a:lstStyle/>
        <a:p>
          <a:endParaRPr lang="en-US" sz="1600" b="1"/>
        </a:p>
      </dgm:t>
    </dgm:pt>
    <dgm:pt modelId="{D715C187-ED86-4C34-A481-CDFE20AC86B5}" type="sibTrans" cxnId="{D23567BD-AD43-4BAD-96E1-C707AEB7BEFE}">
      <dgm:prSet/>
      <dgm:spPr/>
      <dgm:t>
        <a:bodyPr/>
        <a:lstStyle/>
        <a:p>
          <a:endParaRPr lang="en-US"/>
        </a:p>
      </dgm:t>
    </dgm:pt>
    <dgm:pt modelId="{686088F5-4974-4351-96DB-242CEB5582D3}" type="pres">
      <dgm:prSet presAssocID="{76974CE7-D138-4CF8-B028-7C0A947A500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AF6786-2693-4E4F-BF1C-627F5BFB5673}" type="pres">
      <dgm:prSet presAssocID="{76974CE7-D138-4CF8-B028-7C0A947A5002}" presName="hierFlow" presStyleCnt="0"/>
      <dgm:spPr/>
    </dgm:pt>
    <dgm:pt modelId="{61B00825-57E9-45EC-A093-5DC7980F2B95}" type="pres">
      <dgm:prSet presAssocID="{76974CE7-D138-4CF8-B028-7C0A947A500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DB4E9FB-B003-44C7-B0DC-53838D08F12C}" type="pres">
      <dgm:prSet presAssocID="{E3E21FA3-2F02-4C32-A59F-E2385CB6BA1E}" presName="Name14" presStyleCnt="0"/>
      <dgm:spPr/>
    </dgm:pt>
    <dgm:pt modelId="{F500975E-C84A-419E-A573-DFD0E7D014C7}" type="pres">
      <dgm:prSet presAssocID="{E3E21FA3-2F02-4C32-A59F-E2385CB6BA1E}" presName="level1Shape" presStyleLbl="node0" presStyleIdx="0" presStyleCnt="1" custLinFactNeighborX="-46992" custLinFactNeighborY="1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CC19A-70CB-4F6B-ACA4-3A8651FE0E12}" type="pres">
      <dgm:prSet presAssocID="{E3E21FA3-2F02-4C32-A59F-E2385CB6BA1E}" presName="hierChild2" presStyleCnt="0"/>
      <dgm:spPr/>
    </dgm:pt>
    <dgm:pt modelId="{2C96FE43-FDB4-46B0-8A35-25A810557DB9}" type="pres">
      <dgm:prSet presAssocID="{C56EA75E-5855-4693-89B5-51A4CB126320}" presName="Name19" presStyleLbl="parChTrans1D2" presStyleIdx="0" presStyleCnt="2"/>
      <dgm:spPr/>
      <dgm:t>
        <a:bodyPr/>
        <a:lstStyle/>
        <a:p>
          <a:endParaRPr lang="en-US"/>
        </a:p>
      </dgm:t>
    </dgm:pt>
    <dgm:pt modelId="{ACE46290-866C-4EFE-892E-F2A7756D5FA0}" type="pres">
      <dgm:prSet presAssocID="{81BEE4CF-FE99-40CB-AC37-80DF013AAABC}" presName="Name21" presStyleCnt="0"/>
      <dgm:spPr/>
    </dgm:pt>
    <dgm:pt modelId="{A4F481EF-5EA5-4B5C-B219-8C0C5ACABEBF}" type="pres">
      <dgm:prSet presAssocID="{81BEE4CF-FE99-40CB-AC37-80DF013AAABC}" presName="level2Shape" presStyleLbl="node2" presStyleIdx="0" presStyleCnt="2" custLinFactNeighborX="-44958" custLinFactNeighborY="946"/>
      <dgm:spPr/>
      <dgm:t>
        <a:bodyPr/>
        <a:lstStyle/>
        <a:p>
          <a:endParaRPr lang="en-US"/>
        </a:p>
      </dgm:t>
    </dgm:pt>
    <dgm:pt modelId="{6646D169-F78A-4647-9EFD-ED37D8A0CCA4}" type="pres">
      <dgm:prSet presAssocID="{81BEE4CF-FE99-40CB-AC37-80DF013AAABC}" presName="hierChild3" presStyleCnt="0"/>
      <dgm:spPr/>
    </dgm:pt>
    <dgm:pt modelId="{BEF6ABBD-80C6-4B13-BFBA-702C47572AFE}" type="pres">
      <dgm:prSet presAssocID="{C85B0684-F54D-4E95-AA08-699F349E6A58}" presName="Name19" presStyleLbl="parChTrans1D3" presStyleIdx="0" presStyleCnt="4"/>
      <dgm:spPr/>
      <dgm:t>
        <a:bodyPr/>
        <a:lstStyle/>
        <a:p>
          <a:endParaRPr lang="en-US"/>
        </a:p>
      </dgm:t>
    </dgm:pt>
    <dgm:pt modelId="{1CD9BC99-96AB-4B18-9E11-F6D7B0D48B5B}" type="pres">
      <dgm:prSet presAssocID="{CB325F0B-A958-4ABF-8B97-5EBEAB1FFEB8}" presName="Name21" presStyleCnt="0"/>
      <dgm:spPr/>
    </dgm:pt>
    <dgm:pt modelId="{41ABDE24-044B-4493-9E82-374DFFDE35D1}" type="pres">
      <dgm:prSet presAssocID="{CB325F0B-A958-4ABF-8B97-5EBEAB1FFEB8}" presName="level2Shape" presStyleLbl="node3" presStyleIdx="0" presStyleCnt="4" custLinFactNeighborX="8262" custLinFactNeighborY="1710"/>
      <dgm:spPr/>
      <dgm:t>
        <a:bodyPr/>
        <a:lstStyle/>
        <a:p>
          <a:endParaRPr lang="en-US"/>
        </a:p>
      </dgm:t>
    </dgm:pt>
    <dgm:pt modelId="{5FEBDDAD-8271-4F38-AFFA-C79DEB446CAD}" type="pres">
      <dgm:prSet presAssocID="{CB325F0B-A958-4ABF-8B97-5EBEAB1FFEB8}" presName="hierChild3" presStyleCnt="0"/>
      <dgm:spPr/>
    </dgm:pt>
    <dgm:pt modelId="{58782091-89E6-4EEC-AC17-5F5A0A0F0728}" type="pres">
      <dgm:prSet presAssocID="{983B7800-802D-4A71-9182-3BB242908F65}" presName="Name19" presStyleLbl="parChTrans1D3" presStyleIdx="1" presStyleCnt="4"/>
      <dgm:spPr/>
      <dgm:t>
        <a:bodyPr/>
        <a:lstStyle/>
        <a:p>
          <a:endParaRPr lang="en-US"/>
        </a:p>
      </dgm:t>
    </dgm:pt>
    <dgm:pt modelId="{A24C453C-5CBD-465B-9E41-330AA88D78EC}" type="pres">
      <dgm:prSet presAssocID="{D5A28D46-3D11-45E5-88E5-E39ACAA1887F}" presName="Name21" presStyleCnt="0"/>
      <dgm:spPr/>
    </dgm:pt>
    <dgm:pt modelId="{F5D0DBEE-D36D-4A96-84E0-D9BD5A495890}" type="pres">
      <dgm:prSet presAssocID="{D5A28D46-3D11-45E5-88E5-E39ACAA1887F}" presName="level2Shape" presStyleLbl="node3" presStyleIdx="1" presStyleCnt="4"/>
      <dgm:spPr/>
      <dgm:t>
        <a:bodyPr/>
        <a:lstStyle/>
        <a:p>
          <a:endParaRPr lang="en-US"/>
        </a:p>
      </dgm:t>
    </dgm:pt>
    <dgm:pt modelId="{AC451FDD-4517-4197-82D0-531CC407507C}" type="pres">
      <dgm:prSet presAssocID="{D5A28D46-3D11-45E5-88E5-E39ACAA1887F}" presName="hierChild3" presStyleCnt="0"/>
      <dgm:spPr/>
    </dgm:pt>
    <dgm:pt modelId="{9746DD50-C448-43A9-B49E-03CB27D44D03}" type="pres">
      <dgm:prSet presAssocID="{0E2C6EC8-8B08-4471-BBDE-1D393CA394F9}" presName="Name19" presStyleLbl="parChTrans1D3" presStyleIdx="2" presStyleCnt="4"/>
      <dgm:spPr/>
      <dgm:t>
        <a:bodyPr/>
        <a:lstStyle/>
        <a:p>
          <a:endParaRPr lang="en-US"/>
        </a:p>
      </dgm:t>
    </dgm:pt>
    <dgm:pt modelId="{6125F601-8744-43CE-9A8A-3167DE68A5B0}" type="pres">
      <dgm:prSet presAssocID="{8C654796-E668-453B-85F2-02DC93EC8B2C}" presName="Name21" presStyleCnt="0"/>
      <dgm:spPr/>
    </dgm:pt>
    <dgm:pt modelId="{1B00A6E5-86CA-4ACB-8D39-69003E5EA90F}" type="pres">
      <dgm:prSet presAssocID="{8C654796-E668-453B-85F2-02DC93EC8B2C}" presName="level2Shape" presStyleLbl="node3" presStyleIdx="2" presStyleCnt="4"/>
      <dgm:spPr/>
      <dgm:t>
        <a:bodyPr/>
        <a:lstStyle/>
        <a:p>
          <a:endParaRPr lang="en-US"/>
        </a:p>
      </dgm:t>
    </dgm:pt>
    <dgm:pt modelId="{A2148BA9-0F8A-4F20-AD67-C0957BC61C72}" type="pres">
      <dgm:prSet presAssocID="{8C654796-E668-453B-85F2-02DC93EC8B2C}" presName="hierChild3" presStyleCnt="0"/>
      <dgm:spPr/>
    </dgm:pt>
    <dgm:pt modelId="{8CFA5163-D347-47F8-8785-AAA33F7412DC}" type="pres">
      <dgm:prSet presAssocID="{AB087900-05E2-495F-ADC0-33DE05959590}" presName="Name19" presStyleLbl="parChTrans1D2" presStyleIdx="1" presStyleCnt="2"/>
      <dgm:spPr/>
      <dgm:t>
        <a:bodyPr/>
        <a:lstStyle/>
        <a:p>
          <a:endParaRPr lang="en-US"/>
        </a:p>
      </dgm:t>
    </dgm:pt>
    <dgm:pt modelId="{B9FEACD7-9D48-40EA-96B9-14ABDB456428}" type="pres">
      <dgm:prSet presAssocID="{D5FE8552-4BA1-4D5A-9EF3-8F77AB93BDB9}" presName="Name21" presStyleCnt="0"/>
      <dgm:spPr/>
    </dgm:pt>
    <dgm:pt modelId="{B321AA96-9A9A-41B7-A4D9-5DBF1942ED4B}" type="pres">
      <dgm:prSet presAssocID="{D5FE8552-4BA1-4D5A-9EF3-8F77AB93BDB9}" presName="level2Shape" presStyleLbl="node2" presStyleIdx="1" presStyleCnt="2"/>
      <dgm:spPr/>
      <dgm:t>
        <a:bodyPr/>
        <a:lstStyle/>
        <a:p>
          <a:endParaRPr lang="en-US"/>
        </a:p>
      </dgm:t>
    </dgm:pt>
    <dgm:pt modelId="{F32CCC89-F6AB-4EE0-BD0E-1C0ACA650DAF}" type="pres">
      <dgm:prSet presAssocID="{D5FE8552-4BA1-4D5A-9EF3-8F77AB93BDB9}" presName="hierChild3" presStyleCnt="0"/>
      <dgm:spPr/>
    </dgm:pt>
    <dgm:pt modelId="{FE0F4A94-93F4-4EB9-83E2-D7E3A3853854}" type="pres">
      <dgm:prSet presAssocID="{D5525774-85F8-4A22-A5D9-8D84D2F10619}" presName="Name19" presStyleLbl="parChTrans1D3" presStyleIdx="3" presStyleCnt="4"/>
      <dgm:spPr/>
      <dgm:t>
        <a:bodyPr/>
        <a:lstStyle/>
        <a:p>
          <a:endParaRPr lang="en-US"/>
        </a:p>
      </dgm:t>
    </dgm:pt>
    <dgm:pt modelId="{9E1BF307-63F9-4C7F-8B5A-83F059C86E7E}" type="pres">
      <dgm:prSet presAssocID="{EBCA7D85-EDFE-43C5-95F9-ECFF9234EE1F}" presName="Name21" presStyleCnt="0"/>
      <dgm:spPr/>
    </dgm:pt>
    <dgm:pt modelId="{EFE7F184-D702-48CC-9AB5-B5BED7C1DAF3}" type="pres">
      <dgm:prSet presAssocID="{EBCA7D85-EDFE-43C5-95F9-ECFF9234EE1F}" presName="level2Shape" presStyleLbl="node3" presStyleIdx="3" presStyleCnt="4" custScaleX="116506"/>
      <dgm:spPr/>
      <dgm:t>
        <a:bodyPr/>
        <a:lstStyle/>
        <a:p>
          <a:endParaRPr lang="en-US"/>
        </a:p>
      </dgm:t>
    </dgm:pt>
    <dgm:pt modelId="{1764C712-C266-4EF4-92C1-FE2A9BA2F17E}" type="pres">
      <dgm:prSet presAssocID="{EBCA7D85-EDFE-43C5-95F9-ECFF9234EE1F}" presName="hierChild3" presStyleCnt="0"/>
      <dgm:spPr/>
    </dgm:pt>
    <dgm:pt modelId="{80198B2D-21B5-4BBB-A45E-37E0336BF4E5}" type="pres">
      <dgm:prSet presAssocID="{76974CE7-D138-4CF8-B028-7C0A947A5002}" presName="bgShapesFlow" presStyleCnt="0"/>
      <dgm:spPr/>
    </dgm:pt>
  </dgm:ptLst>
  <dgm:cxnLst>
    <dgm:cxn modelId="{CECF073D-11A4-43BE-8547-8A583A02E977}" type="presOf" srcId="{E3E21FA3-2F02-4C32-A59F-E2385CB6BA1E}" destId="{F500975E-C84A-419E-A573-DFD0E7D014C7}" srcOrd="0" destOrd="0" presId="urn:microsoft.com/office/officeart/2005/8/layout/hierarchy6"/>
    <dgm:cxn modelId="{E5834FBF-FC3C-4F76-835E-D6420D34F5A1}" srcId="{81BEE4CF-FE99-40CB-AC37-80DF013AAABC}" destId="{CB325F0B-A958-4ABF-8B97-5EBEAB1FFEB8}" srcOrd="0" destOrd="0" parTransId="{C85B0684-F54D-4E95-AA08-699F349E6A58}" sibTransId="{7F6974DC-9AD9-4483-BAF3-47DB6C308DEF}"/>
    <dgm:cxn modelId="{D23567BD-AD43-4BAD-96E1-C707AEB7BEFE}" srcId="{81BEE4CF-FE99-40CB-AC37-80DF013AAABC}" destId="{8C654796-E668-453B-85F2-02DC93EC8B2C}" srcOrd="2" destOrd="0" parTransId="{0E2C6EC8-8B08-4471-BBDE-1D393CA394F9}" sibTransId="{D715C187-ED86-4C34-A481-CDFE20AC86B5}"/>
    <dgm:cxn modelId="{5FB2288A-A993-4C28-BF0A-F260F0ED9EA3}" type="presOf" srcId="{D5FE8552-4BA1-4D5A-9EF3-8F77AB93BDB9}" destId="{B321AA96-9A9A-41B7-A4D9-5DBF1942ED4B}" srcOrd="0" destOrd="0" presId="urn:microsoft.com/office/officeart/2005/8/layout/hierarchy6"/>
    <dgm:cxn modelId="{1FCBA00E-6EFF-418B-AA36-051271BAE6AF}" type="presOf" srcId="{8C654796-E668-453B-85F2-02DC93EC8B2C}" destId="{1B00A6E5-86CA-4ACB-8D39-69003E5EA90F}" srcOrd="0" destOrd="0" presId="urn:microsoft.com/office/officeart/2005/8/layout/hierarchy6"/>
    <dgm:cxn modelId="{D8439074-97D9-486D-B812-39631686ADC2}" srcId="{76974CE7-D138-4CF8-B028-7C0A947A5002}" destId="{E3E21FA3-2F02-4C32-A59F-E2385CB6BA1E}" srcOrd="0" destOrd="0" parTransId="{482194D9-3A77-4044-88C4-A523AEBDEBA7}" sibTransId="{E2B5A562-3131-414C-B1AA-73881A8762F0}"/>
    <dgm:cxn modelId="{6462D285-62A5-4911-B380-27FE066329AD}" type="presOf" srcId="{AB087900-05E2-495F-ADC0-33DE05959590}" destId="{8CFA5163-D347-47F8-8785-AAA33F7412DC}" srcOrd="0" destOrd="0" presId="urn:microsoft.com/office/officeart/2005/8/layout/hierarchy6"/>
    <dgm:cxn modelId="{A8084961-8532-4FE0-ADBD-239331D8895C}" srcId="{E3E21FA3-2F02-4C32-A59F-E2385CB6BA1E}" destId="{D5FE8552-4BA1-4D5A-9EF3-8F77AB93BDB9}" srcOrd="1" destOrd="0" parTransId="{AB087900-05E2-495F-ADC0-33DE05959590}" sibTransId="{DB04D730-084A-4F5A-ACF8-F01B62C79962}"/>
    <dgm:cxn modelId="{45973912-4320-4453-9C0B-A5D4929915A7}" srcId="{81BEE4CF-FE99-40CB-AC37-80DF013AAABC}" destId="{D5A28D46-3D11-45E5-88E5-E39ACAA1887F}" srcOrd="1" destOrd="0" parTransId="{983B7800-802D-4A71-9182-3BB242908F65}" sibTransId="{12859569-C077-4AFD-B4EC-F10F01299326}"/>
    <dgm:cxn modelId="{D1A426D4-B22A-46A9-A45E-FF0E8F4BB3C0}" type="presOf" srcId="{D5525774-85F8-4A22-A5D9-8D84D2F10619}" destId="{FE0F4A94-93F4-4EB9-83E2-D7E3A3853854}" srcOrd="0" destOrd="0" presId="urn:microsoft.com/office/officeart/2005/8/layout/hierarchy6"/>
    <dgm:cxn modelId="{A8F106DC-80A3-44A3-B619-C870DE387494}" type="presOf" srcId="{EBCA7D85-EDFE-43C5-95F9-ECFF9234EE1F}" destId="{EFE7F184-D702-48CC-9AB5-B5BED7C1DAF3}" srcOrd="0" destOrd="0" presId="urn:microsoft.com/office/officeart/2005/8/layout/hierarchy6"/>
    <dgm:cxn modelId="{F805AD28-5889-4CCB-A762-8A8270EE2A74}" type="presOf" srcId="{0E2C6EC8-8B08-4471-BBDE-1D393CA394F9}" destId="{9746DD50-C448-43A9-B49E-03CB27D44D03}" srcOrd="0" destOrd="0" presId="urn:microsoft.com/office/officeart/2005/8/layout/hierarchy6"/>
    <dgm:cxn modelId="{C795C4DA-0422-4B0F-B39B-59AA5FCCCFA4}" srcId="{E3E21FA3-2F02-4C32-A59F-E2385CB6BA1E}" destId="{81BEE4CF-FE99-40CB-AC37-80DF013AAABC}" srcOrd="0" destOrd="0" parTransId="{C56EA75E-5855-4693-89B5-51A4CB126320}" sibTransId="{FF3C3D18-8422-4380-B1A1-DBAB341689A6}"/>
    <dgm:cxn modelId="{58B13037-4FC8-4F0C-9A2F-3B753B117C1D}" type="presOf" srcId="{C85B0684-F54D-4E95-AA08-699F349E6A58}" destId="{BEF6ABBD-80C6-4B13-BFBA-702C47572AFE}" srcOrd="0" destOrd="0" presId="urn:microsoft.com/office/officeart/2005/8/layout/hierarchy6"/>
    <dgm:cxn modelId="{CE54BAA1-6B8E-49C7-9749-E439465EC1E0}" srcId="{D5FE8552-4BA1-4D5A-9EF3-8F77AB93BDB9}" destId="{EBCA7D85-EDFE-43C5-95F9-ECFF9234EE1F}" srcOrd="0" destOrd="0" parTransId="{D5525774-85F8-4A22-A5D9-8D84D2F10619}" sibTransId="{AEBB7903-CDD8-444C-B085-F246EEB18323}"/>
    <dgm:cxn modelId="{4C73D1E7-7174-4926-A6F4-E316F828ED0C}" type="presOf" srcId="{CB325F0B-A958-4ABF-8B97-5EBEAB1FFEB8}" destId="{41ABDE24-044B-4493-9E82-374DFFDE35D1}" srcOrd="0" destOrd="0" presId="urn:microsoft.com/office/officeart/2005/8/layout/hierarchy6"/>
    <dgm:cxn modelId="{D5CB9D32-0508-45D7-80BB-041E7A1E3BA5}" type="presOf" srcId="{81BEE4CF-FE99-40CB-AC37-80DF013AAABC}" destId="{A4F481EF-5EA5-4B5C-B219-8C0C5ACABEBF}" srcOrd="0" destOrd="0" presId="urn:microsoft.com/office/officeart/2005/8/layout/hierarchy6"/>
    <dgm:cxn modelId="{129DC097-53E7-4361-AC8D-0DE277AD4F2B}" type="presOf" srcId="{D5A28D46-3D11-45E5-88E5-E39ACAA1887F}" destId="{F5D0DBEE-D36D-4A96-84E0-D9BD5A495890}" srcOrd="0" destOrd="0" presId="urn:microsoft.com/office/officeart/2005/8/layout/hierarchy6"/>
    <dgm:cxn modelId="{33608526-D448-4857-BC4F-C5D6AC76881D}" type="presOf" srcId="{76974CE7-D138-4CF8-B028-7C0A947A5002}" destId="{686088F5-4974-4351-96DB-242CEB5582D3}" srcOrd="0" destOrd="0" presId="urn:microsoft.com/office/officeart/2005/8/layout/hierarchy6"/>
    <dgm:cxn modelId="{8B957B20-D92B-4EBF-8D16-F67273D8D0CC}" type="presOf" srcId="{C56EA75E-5855-4693-89B5-51A4CB126320}" destId="{2C96FE43-FDB4-46B0-8A35-25A810557DB9}" srcOrd="0" destOrd="0" presId="urn:microsoft.com/office/officeart/2005/8/layout/hierarchy6"/>
    <dgm:cxn modelId="{768D12E3-4B1E-4E19-9BAB-FEC4AA96DB3E}" type="presOf" srcId="{983B7800-802D-4A71-9182-3BB242908F65}" destId="{58782091-89E6-4EEC-AC17-5F5A0A0F0728}" srcOrd="0" destOrd="0" presId="urn:microsoft.com/office/officeart/2005/8/layout/hierarchy6"/>
    <dgm:cxn modelId="{07CBE37E-A35F-4341-B669-439BB595198E}" type="presParOf" srcId="{686088F5-4974-4351-96DB-242CEB5582D3}" destId="{8AAF6786-2693-4E4F-BF1C-627F5BFB5673}" srcOrd="0" destOrd="0" presId="urn:microsoft.com/office/officeart/2005/8/layout/hierarchy6"/>
    <dgm:cxn modelId="{0B6A01D6-3C78-4DD2-ADEF-1B257AE21ABF}" type="presParOf" srcId="{8AAF6786-2693-4E4F-BF1C-627F5BFB5673}" destId="{61B00825-57E9-45EC-A093-5DC7980F2B95}" srcOrd="0" destOrd="0" presId="urn:microsoft.com/office/officeart/2005/8/layout/hierarchy6"/>
    <dgm:cxn modelId="{0976CA9D-8F6D-4E8E-A482-4CB0D0AA5C4D}" type="presParOf" srcId="{61B00825-57E9-45EC-A093-5DC7980F2B95}" destId="{DDB4E9FB-B003-44C7-B0DC-53838D08F12C}" srcOrd="0" destOrd="0" presId="urn:microsoft.com/office/officeart/2005/8/layout/hierarchy6"/>
    <dgm:cxn modelId="{C630F7B1-BFC5-47EC-85BB-ECF1D34220D8}" type="presParOf" srcId="{DDB4E9FB-B003-44C7-B0DC-53838D08F12C}" destId="{F500975E-C84A-419E-A573-DFD0E7D014C7}" srcOrd="0" destOrd="0" presId="urn:microsoft.com/office/officeart/2005/8/layout/hierarchy6"/>
    <dgm:cxn modelId="{17A56C30-3035-4C55-8D59-450A832C7A92}" type="presParOf" srcId="{DDB4E9FB-B003-44C7-B0DC-53838D08F12C}" destId="{DA1CC19A-70CB-4F6B-ACA4-3A8651FE0E12}" srcOrd="1" destOrd="0" presId="urn:microsoft.com/office/officeart/2005/8/layout/hierarchy6"/>
    <dgm:cxn modelId="{7DF839CE-1166-4570-AFAC-81F371BDCDC3}" type="presParOf" srcId="{DA1CC19A-70CB-4F6B-ACA4-3A8651FE0E12}" destId="{2C96FE43-FDB4-46B0-8A35-25A810557DB9}" srcOrd="0" destOrd="0" presId="urn:microsoft.com/office/officeart/2005/8/layout/hierarchy6"/>
    <dgm:cxn modelId="{C9C42B5B-3928-4720-AE10-0FD01D38422C}" type="presParOf" srcId="{DA1CC19A-70CB-4F6B-ACA4-3A8651FE0E12}" destId="{ACE46290-866C-4EFE-892E-F2A7756D5FA0}" srcOrd="1" destOrd="0" presId="urn:microsoft.com/office/officeart/2005/8/layout/hierarchy6"/>
    <dgm:cxn modelId="{E42740E2-844B-4FFB-A506-BFEB47E9B913}" type="presParOf" srcId="{ACE46290-866C-4EFE-892E-F2A7756D5FA0}" destId="{A4F481EF-5EA5-4B5C-B219-8C0C5ACABEBF}" srcOrd="0" destOrd="0" presId="urn:microsoft.com/office/officeart/2005/8/layout/hierarchy6"/>
    <dgm:cxn modelId="{8B0ED119-C0E3-49CE-B8A3-66FA5D3C6823}" type="presParOf" srcId="{ACE46290-866C-4EFE-892E-F2A7756D5FA0}" destId="{6646D169-F78A-4647-9EFD-ED37D8A0CCA4}" srcOrd="1" destOrd="0" presId="urn:microsoft.com/office/officeart/2005/8/layout/hierarchy6"/>
    <dgm:cxn modelId="{EBDF5EE5-7C68-4A8D-B936-92D328BCA6DB}" type="presParOf" srcId="{6646D169-F78A-4647-9EFD-ED37D8A0CCA4}" destId="{BEF6ABBD-80C6-4B13-BFBA-702C47572AFE}" srcOrd="0" destOrd="0" presId="urn:microsoft.com/office/officeart/2005/8/layout/hierarchy6"/>
    <dgm:cxn modelId="{B720DF92-E7C7-4017-B25C-983F39082AC0}" type="presParOf" srcId="{6646D169-F78A-4647-9EFD-ED37D8A0CCA4}" destId="{1CD9BC99-96AB-4B18-9E11-F6D7B0D48B5B}" srcOrd="1" destOrd="0" presId="urn:microsoft.com/office/officeart/2005/8/layout/hierarchy6"/>
    <dgm:cxn modelId="{E8362F9C-407C-476A-8958-5B2DF933125A}" type="presParOf" srcId="{1CD9BC99-96AB-4B18-9E11-F6D7B0D48B5B}" destId="{41ABDE24-044B-4493-9E82-374DFFDE35D1}" srcOrd="0" destOrd="0" presId="urn:microsoft.com/office/officeart/2005/8/layout/hierarchy6"/>
    <dgm:cxn modelId="{64E01A7E-71E5-4161-9CEA-F1C40284A821}" type="presParOf" srcId="{1CD9BC99-96AB-4B18-9E11-F6D7B0D48B5B}" destId="{5FEBDDAD-8271-4F38-AFFA-C79DEB446CAD}" srcOrd="1" destOrd="0" presId="urn:microsoft.com/office/officeart/2005/8/layout/hierarchy6"/>
    <dgm:cxn modelId="{71B25A90-5091-4241-BEE4-5DF3C951B374}" type="presParOf" srcId="{6646D169-F78A-4647-9EFD-ED37D8A0CCA4}" destId="{58782091-89E6-4EEC-AC17-5F5A0A0F0728}" srcOrd="2" destOrd="0" presId="urn:microsoft.com/office/officeart/2005/8/layout/hierarchy6"/>
    <dgm:cxn modelId="{71C37CF5-8C43-47EE-9516-08B4CF1A4742}" type="presParOf" srcId="{6646D169-F78A-4647-9EFD-ED37D8A0CCA4}" destId="{A24C453C-5CBD-465B-9E41-330AA88D78EC}" srcOrd="3" destOrd="0" presId="urn:microsoft.com/office/officeart/2005/8/layout/hierarchy6"/>
    <dgm:cxn modelId="{C7D0D448-CD28-492B-826F-1535BF869A7B}" type="presParOf" srcId="{A24C453C-5CBD-465B-9E41-330AA88D78EC}" destId="{F5D0DBEE-D36D-4A96-84E0-D9BD5A495890}" srcOrd="0" destOrd="0" presId="urn:microsoft.com/office/officeart/2005/8/layout/hierarchy6"/>
    <dgm:cxn modelId="{E69B3E9E-D4E1-4858-A217-DAB4A700B646}" type="presParOf" srcId="{A24C453C-5CBD-465B-9E41-330AA88D78EC}" destId="{AC451FDD-4517-4197-82D0-531CC407507C}" srcOrd="1" destOrd="0" presId="urn:microsoft.com/office/officeart/2005/8/layout/hierarchy6"/>
    <dgm:cxn modelId="{AC948619-B45C-4F16-9C88-CE4E0B384650}" type="presParOf" srcId="{6646D169-F78A-4647-9EFD-ED37D8A0CCA4}" destId="{9746DD50-C448-43A9-B49E-03CB27D44D03}" srcOrd="4" destOrd="0" presId="urn:microsoft.com/office/officeart/2005/8/layout/hierarchy6"/>
    <dgm:cxn modelId="{68C846B8-6E43-4639-9131-6D07281ABC8F}" type="presParOf" srcId="{6646D169-F78A-4647-9EFD-ED37D8A0CCA4}" destId="{6125F601-8744-43CE-9A8A-3167DE68A5B0}" srcOrd="5" destOrd="0" presId="urn:microsoft.com/office/officeart/2005/8/layout/hierarchy6"/>
    <dgm:cxn modelId="{3E76D37D-5109-4083-AF9E-8D7C6BF693B3}" type="presParOf" srcId="{6125F601-8744-43CE-9A8A-3167DE68A5B0}" destId="{1B00A6E5-86CA-4ACB-8D39-69003E5EA90F}" srcOrd="0" destOrd="0" presId="urn:microsoft.com/office/officeart/2005/8/layout/hierarchy6"/>
    <dgm:cxn modelId="{403B5A62-2D21-4F3E-986D-B818AE82B0CC}" type="presParOf" srcId="{6125F601-8744-43CE-9A8A-3167DE68A5B0}" destId="{A2148BA9-0F8A-4F20-AD67-C0957BC61C72}" srcOrd="1" destOrd="0" presId="urn:microsoft.com/office/officeart/2005/8/layout/hierarchy6"/>
    <dgm:cxn modelId="{65E5E917-38C6-4460-99CE-8C255B077183}" type="presParOf" srcId="{DA1CC19A-70CB-4F6B-ACA4-3A8651FE0E12}" destId="{8CFA5163-D347-47F8-8785-AAA33F7412DC}" srcOrd="2" destOrd="0" presId="urn:microsoft.com/office/officeart/2005/8/layout/hierarchy6"/>
    <dgm:cxn modelId="{5A14AA1D-9A70-4746-AECA-C7E8EEAEBFAE}" type="presParOf" srcId="{DA1CC19A-70CB-4F6B-ACA4-3A8651FE0E12}" destId="{B9FEACD7-9D48-40EA-96B9-14ABDB456428}" srcOrd="3" destOrd="0" presId="urn:microsoft.com/office/officeart/2005/8/layout/hierarchy6"/>
    <dgm:cxn modelId="{1FC3636C-5F1D-4200-B180-2C93E615148C}" type="presParOf" srcId="{B9FEACD7-9D48-40EA-96B9-14ABDB456428}" destId="{B321AA96-9A9A-41B7-A4D9-5DBF1942ED4B}" srcOrd="0" destOrd="0" presId="urn:microsoft.com/office/officeart/2005/8/layout/hierarchy6"/>
    <dgm:cxn modelId="{36D03167-1FA1-4243-9216-FB4D84C0B9BE}" type="presParOf" srcId="{B9FEACD7-9D48-40EA-96B9-14ABDB456428}" destId="{F32CCC89-F6AB-4EE0-BD0E-1C0ACA650DAF}" srcOrd="1" destOrd="0" presId="urn:microsoft.com/office/officeart/2005/8/layout/hierarchy6"/>
    <dgm:cxn modelId="{0556DA63-EE0A-42AE-A5EC-7DF6690F6DE7}" type="presParOf" srcId="{F32CCC89-F6AB-4EE0-BD0E-1C0ACA650DAF}" destId="{FE0F4A94-93F4-4EB9-83E2-D7E3A3853854}" srcOrd="0" destOrd="0" presId="urn:microsoft.com/office/officeart/2005/8/layout/hierarchy6"/>
    <dgm:cxn modelId="{9FCA7AFB-4015-4A75-B2AD-54FE4533E16E}" type="presParOf" srcId="{F32CCC89-F6AB-4EE0-BD0E-1C0ACA650DAF}" destId="{9E1BF307-63F9-4C7F-8B5A-83F059C86E7E}" srcOrd="1" destOrd="0" presId="urn:microsoft.com/office/officeart/2005/8/layout/hierarchy6"/>
    <dgm:cxn modelId="{D236AEF0-4DAC-485C-9D6D-871C886B2BBC}" type="presParOf" srcId="{9E1BF307-63F9-4C7F-8B5A-83F059C86E7E}" destId="{EFE7F184-D702-48CC-9AB5-B5BED7C1DAF3}" srcOrd="0" destOrd="0" presId="urn:microsoft.com/office/officeart/2005/8/layout/hierarchy6"/>
    <dgm:cxn modelId="{3A818EF6-20A9-463E-99E6-61F49423DB21}" type="presParOf" srcId="{9E1BF307-63F9-4C7F-8B5A-83F059C86E7E}" destId="{1764C712-C266-4EF4-92C1-FE2A9BA2F17E}" srcOrd="1" destOrd="0" presId="urn:microsoft.com/office/officeart/2005/8/layout/hierarchy6"/>
    <dgm:cxn modelId="{53D2949F-76CF-46FB-980A-44091E6EC077}" type="presParOf" srcId="{686088F5-4974-4351-96DB-242CEB5582D3}" destId="{80198B2D-21B5-4BBB-A45E-37E0336BF4E5}" srcOrd="1" destOrd="0" presId="urn:microsoft.com/office/officeart/2005/8/layout/hierarchy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8F0BA0-A2F4-42DC-8351-5F55FC4B578A}" type="doc">
      <dgm:prSet loTypeId="urn:microsoft.com/office/officeart/2005/8/layout/default" loCatId="list" qsTypeId="urn:microsoft.com/office/officeart/2005/8/quickstyle/3d3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3D788DA-5AC3-4DC7-9ABA-E519B535E100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৮</a:t>
          </a:r>
          <a:r>
            <a:rPr lang="en-US" dirty="0" smtClean="0">
              <a:solidFill>
                <a:schemeClr val="tx1"/>
              </a:solidFill>
            </a:rPr>
            <a:t>–</a:t>
          </a:r>
          <a:r>
            <a:rPr lang="as-IN" dirty="0" smtClean="0">
              <a:solidFill>
                <a:schemeClr val="tx1"/>
              </a:solidFill>
            </a:rPr>
            <a:t>১২+ অক্ষর </a:t>
          </a:r>
          <a:endParaRPr lang="en-US" dirty="0">
            <a:solidFill>
              <a:schemeClr val="tx1"/>
            </a:solidFill>
          </a:endParaRPr>
        </a:p>
      </dgm:t>
    </dgm:pt>
    <dgm:pt modelId="{8C49E345-4138-4B6E-A60F-9ACAC8603C9D}" type="parTrans" cxnId="{FCC8AC54-A149-4D27-958E-A63CF1918A9B}">
      <dgm:prSet/>
      <dgm:spPr/>
      <dgm:t>
        <a:bodyPr/>
        <a:lstStyle/>
        <a:p>
          <a:endParaRPr lang="en-US"/>
        </a:p>
      </dgm:t>
    </dgm:pt>
    <dgm:pt modelId="{34C5ED8D-29B9-4312-91F6-CCAB84C88EBD}" type="sibTrans" cxnId="{FCC8AC54-A149-4D27-958E-A63CF1918A9B}">
      <dgm:prSet/>
      <dgm:spPr/>
      <dgm:t>
        <a:bodyPr/>
        <a:lstStyle/>
        <a:p>
          <a:endParaRPr lang="en-US"/>
        </a:p>
      </dgm:t>
    </dgm:pt>
    <dgm:pt modelId="{D627F909-F40D-4B46-99B3-AD015AE2458F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বড় ও ছোট হাতের অক্ষর </a:t>
          </a:r>
          <a:endParaRPr lang="en-US" dirty="0">
            <a:solidFill>
              <a:schemeClr val="tx1"/>
            </a:solidFill>
          </a:endParaRPr>
        </a:p>
      </dgm:t>
    </dgm:pt>
    <dgm:pt modelId="{BF75AD94-AB1F-4EAE-A971-3E198011DD81}" type="parTrans" cxnId="{61D0FD36-1DFA-423B-A71D-9AFB8376BBA1}">
      <dgm:prSet/>
      <dgm:spPr/>
      <dgm:t>
        <a:bodyPr/>
        <a:lstStyle/>
        <a:p>
          <a:endParaRPr lang="en-US"/>
        </a:p>
      </dgm:t>
    </dgm:pt>
    <dgm:pt modelId="{1BE14BA1-3BF6-409D-BEDD-6913C837DFDD}" type="sibTrans" cxnId="{61D0FD36-1DFA-423B-A71D-9AFB8376BBA1}">
      <dgm:prSet/>
      <dgm:spPr/>
      <dgm:t>
        <a:bodyPr/>
        <a:lstStyle/>
        <a:p>
          <a:endParaRPr lang="en-US"/>
        </a:p>
      </dgm:t>
    </dgm:pt>
    <dgm:pt modelId="{6E3E5B2F-4710-4775-98EA-F4A7F090AAD5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সংখ্যা </a:t>
          </a:r>
          <a:endParaRPr lang="en-US" dirty="0">
            <a:solidFill>
              <a:schemeClr val="tx1"/>
            </a:solidFill>
          </a:endParaRPr>
        </a:p>
      </dgm:t>
    </dgm:pt>
    <dgm:pt modelId="{A1A7DF39-FDBD-4DEC-A50E-48F136D89344}" type="parTrans" cxnId="{9F17A5AA-0A7A-41D8-A135-90B6347210D4}">
      <dgm:prSet/>
      <dgm:spPr/>
      <dgm:t>
        <a:bodyPr/>
        <a:lstStyle/>
        <a:p>
          <a:endParaRPr lang="en-US"/>
        </a:p>
      </dgm:t>
    </dgm:pt>
    <dgm:pt modelId="{5315638F-7310-4B7C-AB92-FF3E6836B446}" type="sibTrans" cxnId="{9F17A5AA-0A7A-41D8-A135-90B6347210D4}">
      <dgm:prSet/>
      <dgm:spPr/>
      <dgm:t>
        <a:bodyPr/>
        <a:lstStyle/>
        <a:p>
          <a:endParaRPr lang="en-US"/>
        </a:p>
      </dgm:t>
    </dgm:pt>
    <dgm:pt modelId="{380647E5-0176-48B6-B4F4-64BD0129C188}">
      <dgm:prSet/>
      <dgm:spPr/>
      <dgm:t>
        <a:bodyPr/>
        <a:lstStyle/>
        <a:p>
          <a:pPr rtl="0"/>
          <a:r>
            <a:rPr lang="as-IN" dirty="0" smtClean="0">
              <a:solidFill>
                <a:schemeClr val="tx1"/>
              </a:solidFill>
            </a:rPr>
            <a:t>বিশেষ চিহ্ন</a:t>
          </a:r>
          <a:endParaRPr lang="en-US" dirty="0">
            <a:solidFill>
              <a:schemeClr val="tx1"/>
            </a:solidFill>
          </a:endParaRPr>
        </a:p>
      </dgm:t>
    </dgm:pt>
    <dgm:pt modelId="{24E5D51A-7F63-4891-97A0-30FA04AD6A7C}" type="parTrans" cxnId="{EDC0F7E9-330B-4911-9945-7D41DB2BF45C}">
      <dgm:prSet/>
      <dgm:spPr/>
      <dgm:t>
        <a:bodyPr/>
        <a:lstStyle/>
        <a:p>
          <a:endParaRPr lang="en-US"/>
        </a:p>
      </dgm:t>
    </dgm:pt>
    <dgm:pt modelId="{E6208AC1-3901-44C1-BB9D-38FBEB80FA2A}" type="sibTrans" cxnId="{EDC0F7E9-330B-4911-9945-7D41DB2BF45C}">
      <dgm:prSet/>
      <dgm:spPr/>
      <dgm:t>
        <a:bodyPr/>
        <a:lstStyle/>
        <a:p>
          <a:endParaRPr lang="en-US"/>
        </a:p>
      </dgm:t>
    </dgm:pt>
    <dgm:pt modelId="{DA9B53CD-1821-44A6-A942-02456627432B}" type="pres">
      <dgm:prSet presAssocID="{448F0BA0-A2F4-42DC-8351-5F55FC4B57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1D6945-6617-48C9-A300-CE3804A74389}" type="pres">
      <dgm:prSet presAssocID="{A3D788DA-5AC3-4DC7-9ABA-E519B535E1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99B5D-8650-49EB-A97C-01B4D49A89D1}" type="pres">
      <dgm:prSet presAssocID="{34C5ED8D-29B9-4312-91F6-CCAB84C88EBD}" presName="sibTrans" presStyleCnt="0"/>
      <dgm:spPr/>
    </dgm:pt>
    <dgm:pt modelId="{A06E9A8C-10A8-47C8-9E69-7D67981B489F}" type="pres">
      <dgm:prSet presAssocID="{D627F909-F40D-4B46-99B3-AD015AE2458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DAE28-9C33-4B62-ABF9-49A6E0B5EDFC}" type="pres">
      <dgm:prSet presAssocID="{1BE14BA1-3BF6-409D-BEDD-6913C837DFDD}" presName="sibTrans" presStyleCnt="0"/>
      <dgm:spPr/>
    </dgm:pt>
    <dgm:pt modelId="{0A89B218-2E8D-47A5-B4F1-DFF41071D98C}" type="pres">
      <dgm:prSet presAssocID="{6E3E5B2F-4710-4775-98EA-F4A7F090AAD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9114E-7B0F-4013-9E3F-F081DE9F3F8E}" type="pres">
      <dgm:prSet presAssocID="{5315638F-7310-4B7C-AB92-FF3E6836B446}" presName="sibTrans" presStyleCnt="0"/>
      <dgm:spPr/>
    </dgm:pt>
    <dgm:pt modelId="{35BE203F-683C-4170-8379-101AFD30AD16}" type="pres">
      <dgm:prSet presAssocID="{380647E5-0176-48B6-B4F4-64BD0129C18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900F81-7D4E-4F0D-8C51-C6C97958E32E}" type="presOf" srcId="{A3D788DA-5AC3-4DC7-9ABA-E519B535E100}" destId="{671D6945-6617-48C9-A300-CE3804A74389}" srcOrd="0" destOrd="0" presId="urn:microsoft.com/office/officeart/2005/8/layout/default"/>
    <dgm:cxn modelId="{E4CE2F84-06C9-4F95-AEB8-940A9AC4E7DE}" type="presOf" srcId="{D627F909-F40D-4B46-99B3-AD015AE2458F}" destId="{A06E9A8C-10A8-47C8-9E69-7D67981B489F}" srcOrd="0" destOrd="0" presId="urn:microsoft.com/office/officeart/2005/8/layout/default"/>
    <dgm:cxn modelId="{FCC8AC54-A149-4D27-958E-A63CF1918A9B}" srcId="{448F0BA0-A2F4-42DC-8351-5F55FC4B578A}" destId="{A3D788DA-5AC3-4DC7-9ABA-E519B535E100}" srcOrd="0" destOrd="0" parTransId="{8C49E345-4138-4B6E-A60F-9ACAC8603C9D}" sibTransId="{34C5ED8D-29B9-4312-91F6-CCAB84C88EBD}"/>
    <dgm:cxn modelId="{BFC2810C-7437-4252-B646-6F3CE4473F9E}" type="presOf" srcId="{380647E5-0176-48B6-B4F4-64BD0129C188}" destId="{35BE203F-683C-4170-8379-101AFD30AD16}" srcOrd="0" destOrd="0" presId="urn:microsoft.com/office/officeart/2005/8/layout/default"/>
    <dgm:cxn modelId="{9F17A5AA-0A7A-41D8-A135-90B6347210D4}" srcId="{448F0BA0-A2F4-42DC-8351-5F55FC4B578A}" destId="{6E3E5B2F-4710-4775-98EA-F4A7F090AAD5}" srcOrd="2" destOrd="0" parTransId="{A1A7DF39-FDBD-4DEC-A50E-48F136D89344}" sibTransId="{5315638F-7310-4B7C-AB92-FF3E6836B446}"/>
    <dgm:cxn modelId="{28CA017E-5667-4287-8D53-243E346A77D5}" type="presOf" srcId="{448F0BA0-A2F4-42DC-8351-5F55FC4B578A}" destId="{DA9B53CD-1821-44A6-A942-02456627432B}" srcOrd="0" destOrd="0" presId="urn:microsoft.com/office/officeart/2005/8/layout/default"/>
    <dgm:cxn modelId="{61D0FD36-1DFA-423B-A71D-9AFB8376BBA1}" srcId="{448F0BA0-A2F4-42DC-8351-5F55FC4B578A}" destId="{D627F909-F40D-4B46-99B3-AD015AE2458F}" srcOrd="1" destOrd="0" parTransId="{BF75AD94-AB1F-4EAE-A971-3E198011DD81}" sibTransId="{1BE14BA1-3BF6-409D-BEDD-6913C837DFDD}"/>
    <dgm:cxn modelId="{EDC0F7E9-330B-4911-9945-7D41DB2BF45C}" srcId="{448F0BA0-A2F4-42DC-8351-5F55FC4B578A}" destId="{380647E5-0176-48B6-B4F4-64BD0129C188}" srcOrd="3" destOrd="0" parTransId="{24E5D51A-7F63-4891-97A0-30FA04AD6A7C}" sibTransId="{E6208AC1-3901-44C1-BB9D-38FBEB80FA2A}"/>
    <dgm:cxn modelId="{1EDB4471-F336-4B33-BC70-1864820AE263}" type="presOf" srcId="{6E3E5B2F-4710-4775-98EA-F4A7F090AAD5}" destId="{0A89B218-2E8D-47A5-B4F1-DFF41071D98C}" srcOrd="0" destOrd="0" presId="urn:microsoft.com/office/officeart/2005/8/layout/default"/>
    <dgm:cxn modelId="{171DF361-1798-4DC0-B63F-887CE553F96B}" type="presParOf" srcId="{DA9B53CD-1821-44A6-A942-02456627432B}" destId="{671D6945-6617-48C9-A300-CE3804A74389}" srcOrd="0" destOrd="0" presId="urn:microsoft.com/office/officeart/2005/8/layout/default"/>
    <dgm:cxn modelId="{1CAF1E1A-B639-485C-9129-81E394DCB3B5}" type="presParOf" srcId="{DA9B53CD-1821-44A6-A942-02456627432B}" destId="{9D299B5D-8650-49EB-A97C-01B4D49A89D1}" srcOrd="1" destOrd="0" presId="urn:microsoft.com/office/officeart/2005/8/layout/default"/>
    <dgm:cxn modelId="{4B7C01B6-FE99-4255-A20E-010EF3CE3839}" type="presParOf" srcId="{DA9B53CD-1821-44A6-A942-02456627432B}" destId="{A06E9A8C-10A8-47C8-9E69-7D67981B489F}" srcOrd="2" destOrd="0" presId="urn:microsoft.com/office/officeart/2005/8/layout/default"/>
    <dgm:cxn modelId="{A8218F09-A8FA-4CE3-9957-7602D5148E4A}" type="presParOf" srcId="{DA9B53CD-1821-44A6-A942-02456627432B}" destId="{75CDAE28-9C33-4B62-ABF9-49A6E0B5EDFC}" srcOrd="3" destOrd="0" presId="urn:microsoft.com/office/officeart/2005/8/layout/default"/>
    <dgm:cxn modelId="{907D7A95-0731-42B1-99E7-B5AE01C3E2CA}" type="presParOf" srcId="{DA9B53CD-1821-44A6-A942-02456627432B}" destId="{0A89B218-2E8D-47A5-B4F1-DFF41071D98C}" srcOrd="4" destOrd="0" presId="urn:microsoft.com/office/officeart/2005/8/layout/default"/>
    <dgm:cxn modelId="{527A25AB-01B7-4E98-A99C-6BA888841097}" type="presParOf" srcId="{DA9B53CD-1821-44A6-A942-02456627432B}" destId="{7E89114E-7B0F-4013-9E3F-F081DE9F3F8E}" srcOrd="5" destOrd="0" presId="urn:microsoft.com/office/officeart/2005/8/layout/default"/>
    <dgm:cxn modelId="{EB35B9E9-9720-47EA-AC43-FACB44A76BE5}" type="presParOf" srcId="{DA9B53CD-1821-44A6-A942-02456627432B}" destId="{35BE203F-683C-4170-8379-101AFD30AD16}" srcOrd="6" destOrd="0" presId="urn:microsoft.com/office/officeart/2005/8/layout/default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180CF7-0FCD-46A1-9905-46994761252A}" type="doc">
      <dgm:prSet loTypeId="urn:microsoft.com/office/officeart/2005/8/layout/chevron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9A4E98A-8E45-4F11-BFD7-D346505330B9}">
      <dgm:prSet phldrT="[Text]" custT="1"/>
      <dgm:spPr/>
      <dgm:t>
        <a:bodyPr/>
        <a:lstStyle/>
        <a:p>
          <a:r>
            <a:rPr lang="bn-IN" sz="2000" b="1" dirty="0" smtClean="0"/>
            <a:t>কখনো শেয়ার করবে না</a:t>
          </a:r>
          <a:endParaRPr lang="en-US" sz="2000" b="1" dirty="0"/>
        </a:p>
      </dgm:t>
    </dgm:pt>
    <dgm:pt modelId="{F23DCC25-D554-49B1-A21D-9C8FCB546A34}" type="parTrans" cxnId="{7B3F9B1B-F2E2-4998-8526-B46C8C698348}">
      <dgm:prSet/>
      <dgm:spPr/>
      <dgm:t>
        <a:bodyPr/>
        <a:lstStyle/>
        <a:p>
          <a:endParaRPr lang="en-US"/>
        </a:p>
      </dgm:t>
    </dgm:pt>
    <dgm:pt modelId="{B1A4B40C-9533-44C5-BFFD-F2BF70C103DE}" type="sibTrans" cxnId="{7B3F9B1B-F2E2-4998-8526-B46C8C698348}">
      <dgm:prSet/>
      <dgm:spPr/>
      <dgm:t>
        <a:bodyPr/>
        <a:lstStyle/>
        <a:p>
          <a:endParaRPr lang="en-US"/>
        </a:p>
      </dgm:t>
    </dgm:pt>
    <dgm:pt modelId="{F4F4798E-77B5-4538-8CF7-13A56698BAEF}">
      <dgm:prSet phldrT="[Text]" custT="1"/>
      <dgm:spPr/>
      <dgm:t>
        <a:bodyPr/>
        <a:lstStyle/>
        <a:p>
          <a:r>
            <a:rPr lang="en-US" sz="2000" b="1" dirty="0" smtClean="0"/>
            <a:t>OTP</a:t>
          </a:r>
          <a:endParaRPr lang="en-US" sz="2000" b="1" dirty="0"/>
        </a:p>
      </dgm:t>
    </dgm:pt>
    <dgm:pt modelId="{6E499BC5-B35A-4AB4-94A9-112EE4F79AA7}" type="parTrans" cxnId="{E7B8EE7B-C4D2-4339-97CD-A6C67456913A}">
      <dgm:prSet/>
      <dgm:spPr/>
      <dgm:t>
        <a:bodyPr/>
        <a:lstStyle/>
        <a:p>
          <a:endParaRPr lang="en-US"/>
        </a:p>
      </dgm:t>
    </dgm:pt>
    <dgm:pt modelId="{1E5F7A61-72DC-418A-B247-95400C53321B}" type="sibTrans" cxnId="{E7B8EE7B-C4D2-4339-97CD-A6C67456913A}">
      <dgm:prSet/>
      <dgm:spPr/>
      <dgm:t>
        <a:bodyPr/>
        <a:lstStyle/>
        <a:p>
          <a:endParaRPr lang="en-US"/>
        </a:p>
      </dgm:t>
    </dgm:pt>
    <dgm:pt modelId="{8E2B3D4E-C295-4A36-89A9-9F0B2BBABA82}">
      <dgm:prSet phldrT="[Text]" custT="1"/>
      <dgm:spPr/>
      <dgm:t>
        <a:bodyPr/>
        <a:lstStyle/>
        <a:p>
          <a:r>
            <a:rPr lang="bn-IN" sz="2000" b="1" dirty="0" smtClean="0"/>
            <a:t>ব্যাংক তথ্য</a:t>
          </a:r>
          <a:endParaRPr lang="en-US" sz="2000" b="1" dirty="0"/>
        </a:p>
      </dgm:t>
    </dgm:pt>
    <dgm:pt modelId="{8988D3C9-386E-469F-8708-A8AB48A96AD0}" type="parTrans" cxnId="{4A123DFA-3829-4D7A-99AE-EBAD39E7E181}">
      <dgm:prSet/>
      <dgm:spPr/>
      <dgm:t>
        <a:bodyPr/>
        <a:lstStyle/>
        <a:p>
          <a:endParaRPr lang="en-US"/>
        </a:p>
      </dgm:t>
    </dgm:pt>
    <dgm:pt modelId="{1DBD17D7-A666-4A16-8C6D-7F2D90BD2219}" type="sibTrans" cxnId="{4A123DFA-3829-4D7A-99AE-EBAD39E7E181}">
      <dgm:prSet/>
      <dgm:spPr/>
      <dgm:t>
        <a:bodyPr/>
        <a:lstStyle/>
        <a:p>
          <a:endParaRPr lang="en-US"/>
        </a:p>
      </dgm:t>
    </dgm:pt>
    <dgm:pt modelId="{6F0CB4C6-E573-45FA-BA00-131030CD9040}">
      <dgm:prSet phldrT="[Text]" custT="1"/>
      <dgm:spPr/>
      <dgm:t>
        <a:bodyPr/>
        <a:lstStyle/>
        <a:p>
          <a:r>
            <a:rPr lang="bn-IN" sz="2000" b="1" dirty="0" smtClean="0"/>
            <a:t>সর্বদা করবে</a:t>
          </a:r>
          <a:endParaRPr lang="en-US" sz="2000" b="1" dirty="0"/>
        </a:p>
      </dgm:t>
    </dgm:pt>
    <dgm:pt modelId="{864281EF-E0BB-4416-8AD4-3CDD3F982E7D}" type="parTrans" cxnId="{E5926799-675C-48E9-893E-3324D49E1F16}">
      <dgm:prSet/>
      <dgm:spPr/>
      <dgm:t>
        <a:bodyPr/>
        <a:lstStyle/>
        <a:p>
          <a:endParaRPr lang="en-US"/>
        </a:p>
      </dgm:t>
    </dgm:pt>
    <dgm:pt modelId="{0DA5E215-EE73-4CA8-AF4D-E49E86B9E546}" type="sibTrans" cxnId="{E5926799-675C-48E9-893E-3324D49E1F16}">
      <dgm:prSet/>
      <dgm:spPr/>
      <dgm:t>
        <a:bodyPr/>
        <a:lstStyle/>
        <a:p>
          <a:endParaRPr lang="en-US"/>
        </a:p>
      </dgm:t>
    </dgm:pt>
    <dgm:pt modelId="{6049D96D-8EF6-4AB2-B209-A3AA658BE140}">
      <dgm:prSet phldrT="[Text]" custT="1"/>
      <dgm:spPr/>
      <dgm:t>
        <a:bodyPr/>
        <a:lstStyle/>
        <a:p>
          <a:r>
            <a:rPr lang="bn-IN" sz="2000" b="1" dirty="0" smtClean="0"/>
            <a:t>সামাজিক যোগাযোগ মাধ্যমের </a:t>
          </a:r>
          <a:r>
            <a:rPr lang="en-US" sz="2000" b="1" dirty="0" smtClean="0"/>
            <a:t>Privacy Settings </a:t>
          </a:r>
          <a:r>
            <a:rPr lang="bn-IN" sz="2000" b="1" dirty="0" smtClean="0"/>
            <a:t>ব্যবহার।</a:t>
          </a:r>
          <a:endParaRPr lang="en-US" sz="2000" b="1" dirty="0"/>
        </a:p>
      </dgm:t>
    </dgm:pt>
    <dgm:pt modelId="{BE0E1B7C-73B4-4493-825C-4B6C919143D3}" type="parTrans" cxnId="{5421FE5C-A584-4EA4-A0BE-B554BE4D3B4A}">
      <dgm:prSet/>
      <dgm:spPr/>
      <dgm:t>
        <a:bodyPr/>
        <a:lstStyle/>
        <a:p>
          <a:endParaRPr lang="en-US"/>
        </a:p>
      </dgm:t>
    </dgm:pt>
    <dgm:pt modelId="{A7E24579-CA3E-47DB-A587-410C45672AC3}" type="sibTrans" cxnId="{5421FE5C-A584-4EA4-A0BE-B554BE4D3B4A}">
      <dgm:prSet/>
      <dgm:spPr/>
      <dgm:t>
        <a:bodyPr/>
        <a:lstStyle/>
        <a:p>
          <a:endParaRPr lang="en-US"/>
        </a:p>
      </dgm:t>
    </dgm:pt>
    <dgm:pt modelId="{4FA1C429-058E-4EA0-BCF6-A04572449C74}">
      <dgm:prSet phldrT="[Text]" custT="1"/>
      <dgm:spPr/>
      <dgm:t>
        <a:bodyPr/>
        <a:lstStyle/>
        <a:p>
          <a:r>
            <a:rPr lang="en-US" sz="2000" b="1" dirty="0" smtClean="0"/>
            <a:t>Password</a:t>
          </a:r>
          <a:endParaRPr lang="en-US" sz="2000" b="1" dirty="0"/>
        </a:p>
      </dgm:t>
    </dgm:pt>
    <dgm:pt modelId="{0094ED88-FFF8-4347-A849-6F09A85F6172}" type="parTrans" cxnId="{23F12EC0-9619-4E6B-A7F6-069EA1758DEC}">
      <dgm:prSet/>
      <dgm:spPr/>
      <dgm:t>
        <a:bodyPr/>
        <a:lstStyle/>
        <a:p>
          <a:endParaRPr lang="en-US"/>
        </a:p>
      </dgm:t>
    </dgm:pt>
    <dgm:pt modelId="{61DEBB31-53AA-4DDA-BF7B-2040B2B4561F}" type="sibTrans" cxnId="{23F12EC0-9619-4E6B-A7F6-069EA1758DEC}">
      <dgm:prSet/>
      <dgm:spPr/>
      <dgm:t>
        <a:bodyPr/>
        <a:lstStyle/>
        <a:p>
          <a:endParaRPr lang="en-US"/>
        </a:p>
      </dgm:t>
    </dgm:pt>
    <dgm:pt modelId="{D85A3478-8E0F-4EC5-97C2-6767D08F9CE8}">
      <dgm:prSet phldrT="[Text]" custT="1"/>
      <dgm:spPr/>
      <dgm:t>
        <a:bodyPr/>
        <a:lstStyle/>
        <a:p>
          <a:r>
            <a:rPr lang="bn-IN" sz="2000" b="1" smtClean="0"/>
            <a:t>জাতীয় পরিচয়পত্রের তথ্য</a:t>
          </a:r>
          <a:endParaRPr lang="en-US" sz="2000" b="1" dirty="0"/>
        </a:p>
      </dgm:t>
    </dgm:pt>
    <dgm:pt modelId="{5B398A48-7A9B-4C04-A7C6-026CCEB9CD9E}" type="parTrans" cxnId="{65130575-6499-4286-B300-256D7B8C6255}">
      <dgm:prSet/>
      <dgm:spPr/>
      <dgm:t>
        <a:bodyPr/>
        <a:lstStyle/>
        <a:p>
          <a:endParaRPr lang="en-US"/>
        </a:p>
      </dgm:t>
    </dgm:pt>
    <dgm:pt modelId="{2631B915-5AC7-409C-966C-9777984902B3}" type="sibTrans" cxnId="{65130575-6499-4286-B300-256D7B8C6255}">
      <dgm:prSet/>
      <dgm:spPr/>
      <dgm:t>
        <a:bodyPr/>
        <a:lstStyle/>
        <a:p>
          <a:endParaRPr lang="en-US"/>
        </a:p>
      </dgm:t>
    </dgm:pt>
    <dgm:pt modelId="{55B6AE77-F27D-4C7D-9281-3AAF79C5E8D2}">
      <dgm:prSet phldrT="[Text]" custT="1"/>
      <dgm:spPr/>
      <dgm:t>
        <a:bodyPr/>
        <a:lstStyle/>
        <a:p>
          <a:r>
            <a:rPr lang="bn-IN" sz="2000" b="1" dirty="0" smtClean="0"/>
            <a:t>শক্তিশালী ও ইউনিক পাসওয়ার্ড ব্যবহার।</a:t>
          </a:r>
          <a:endParaRPr lang="en-US" sz="2000" b="1" dirty="0"/>
        </a:p>
      </dgm:t>
    </dgm:pt>
    <dgm:pt modelId="{6CA7636B-F2D3-4380-B762-F266AC16B833}" type="parTrans" cxnId="{B642F8EA-A018-4E0A-B146-D6DF95777446}">
      <dgm:prSet/>
      <dgm:spPr/>
      <dgm:t>
        <a:bodyPr/>
        <a:lstStyle/>
        <a:p>
          <a:endParaRPr lang="en-US"/>
        </a:p>
      </dgm:t>
    </dgm:pt>
    <dgm:pt modelId="{C6012E5D-53DC-496E-A0BD-3D7634BD3782}" type="sibTrans" cxnId="{B642F8EA-A018-4E0A-B146-D6DF95777446}">
      <dgm:prSet/>
      <dgm:spPr/>
      <dgm:t>
        <a:bodyPr/>
        <a:lstStyle/>
        <a:p>
          <a:endParaRPr lang="en-US"/>
        </a:p>
      </dgm:t>
    </dgm:pt>
    <dgm:pt modelId="{070148F8-C299-432D-90EA-716869B6BFEF}">
      <dgm:prSet phldrT="[Text]" custT="1"/>
      <dgm:spPr/>
      <dgm:t>
        <a:bodyPr/>
        <a:lstStyle/>
        <a:p>
          <a:r>
            <a:rPr lang="en-US" sz="2000" b="1" dirty="0" smtClean="0"/>
            <a:t>Two-Factor Authentication (2FA) </a:t>
          </a:r>
          <a:r>
            <a:rPr lang="bn-IN" sz="2000" b="1" dirty="0" smtClean="0"/>
            <a:t>চালু।</a:t>
          </a:r>
          <a:endParaRPr lang="en-US" sz="2000" b="1" dirty="0"/>
        </a:p>
      </dgm:t>
    </dgm:pt>
    <dgm:pt modelId="{6AEAC530-187A-448A-9339-F2414C9D5204}" type="parTrans" cxnId="{38DF9B11-7381-4473-8B2D-521B741E5635}">
      <dgm:prSet/>
      <dgm:spPr/>
      <dgm:t>
        <a:bodyPr/>
        <a:lstStyle/>
        <a:p>
          <a:endParaRPr lang="en-US"/>
        </a:p>
      </dgm:t>
    </dgm:pt>
    <dgm:pt modelId="{E5243092-9134-4956-B1B5-DB52DDDCC054}" type="sibTrans" cxnId="{38DF9B11-7381-4473-8B2D-521B741E5635}">
      <dgm:prSet/>
      <dgm:spPr/>
      <dgm:t>
        <a:bodyPr/>
        <a:lstStyle/>
        <a:p>
          <a:endParaRPr lang="en-US"/>
        </a:p>
      </dgm:t>
    </dgm:pt>
    <dgm:pt modelId="{522F7A6D-B437-4D8D-88B5-DDEF7C0CD248}">
      <dgm:prSet phldrT="[Text]" custT="1"/>
      <dgm:spPr/>
      <dgm:t>
        <a:bodyPr/>
        <a:lstStyle/>
        <a:p>
          <a:r>
            <a:rPr lang="bn-IN" sz="2000" b="1" dirty="0" smtClean="0"/>
            <a:t>সন্দেহজনক ই-মেইল</a:t>
          </a:r>
          <a:r>
            <a:rPr lang="en-US" sz="2000" b="1" dirty="0" smtClean="0"/>
            <a:t>, SMS </a:t>
          </a:r>
          <a:r>
            <a:rPr lang="bn-IN" sz="2000" b="1" dirty="0" smtClean="0"/>
            <a:t>বা লিংক সম্পর্কে সতর্ক থাকবে।</a:t>
          </a:r>
          <a:endParaRPr lang="en-US" sz="2000" b="1" dirty="0"/>
        </a:p>
      </dgm:t>
    </dgm:pt>
    <dgm:pt modelId="{39D0AFDD-22D7-48D2-9BBD-A5A3C5EB4555}" type="parTrans" cxnId="{C9BC9CFF-1731-4879-9FBE-55E3C7367722}">
      <dgm:prSet/>
      <dgm:spPr/>
      <dgm:t>
        <a:bodyPr/>
        <a:lstStyle/>
        <a:p>
          <a:endParaRPr lang="en-US"/>
        </a:p>
      </dgm:t>
    </dgm:pt>
    <dgm:pt modelId="{52FA53C7-D0BA-417C-BE9A-946FD6F552C3}" type="sibTrans" cxnId="{C9BC9CFF-1731-4879-9FBE-55E3C7367722}">
      <dgm:prSet/>
      <dgm:spPr/>
      <dgm:t>
        <a:bodyPr/>
        <a:lstStyle/>
        <a:p>
          <a:endParaRPr lang="en-US"/>
        </a:p>
      </dgm:t>
    </dgm:pt>
    <dgm:pt modelId="{B7AE12AC-0D4A-468B-BB7A-737742A35E9F}" type="pres">
      <dgm:prSet presAssocID="{96180CF7-0FCD-46A1-9905-46994761252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453459-B5F7-4643-BBDA-3DC48F2058B0}" type="pres">
      <dgm:prSet presAssocID="{D9A4E98A-8E45-4F11-BFD7-D346505330B9}" presName="composite" presStyleCnt="0"/>
      <dgm:spPr/>
    </dgm:pt>
    <dgm:pt modelId="{E202F1BB-70B0-4236-8BEC-B994BE7D3266}" type="pres">
      <dgm:prSet presAssocID="{D9A4E98A-8E45-4F11-BFD7-D346505330B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53131E-6991-40D8-951C-53370AE2D090}" type="pres">
      <dgm:prSet presAssocID="{D9A4E98A-8E45-4F11-BFD7-D346505330B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CDA572-AE7E-4309-AB88-312C976558DF}" type="pres">
      <dgm:prSet presAssocID="{B1A4B40C-9533-44C5-BFFD-F2BF70C103DE}" presName="sp" presStyleCnt="0"/>
      <dgm:spPr/>
    </dgm:pt>
    <dgm:pt modelId="{839296C3-4C3D-409F-A36B-1E0183DC0803}" type="pres">
      <dgm:prSet presAssocID="{6F0CB4C6-E573-45FA-BA00-131030CD9040}" presName="composite" presStyleCnt="0"/>
      <dgm:spPr/>
    </dgm:pt>
    <dgm:pt modelId="{47D90067-FC7A-41BB-905A-EE318F4D5808}" type="pres">
      <dgm:prSet presAssocID="{6F0CB4C6-E573-45FA-BA00-131030CD904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E5A500-C7A7-49A8-BF5E-020C0D2AC61E}" type="pres">
      <dgm:prSet presAssocID="{6F0CB4C6-E573-45FA-BA00-131030CD904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DAB2A6-ED04-4117-9848-D2275F4BA873}" type="presOf" srcId="{522F7A6D-B437-4D8D-88B5-DDEF7C0CD248}" destId="{49E5A500-C7A7-49A8-BF5E-020C0D2AC61E}" srcOrd="0" destOrd="3" presId="urn:microsoft.com/office/officeart/2005/8/layout/chevron2"/>
    <dgm:cxn modelId="{7B3F9B1B-F2E2-4998-8526-B46C8C698348}" srcId="{96180CF7-0FCD-46A1-9905-46994761252A}" destId="{D9A4E98A-8E45-4F11-BFD7-D346505330B9}" srcOrd="0" destOrd="0" parTransId="{F23DCC25-D554-49B1-A21D-9C8FCB546A34}" sibTransId="{B1A4B40C-9533-44C5-BFFD-F2BF70C103DE}"/>
    <dgm:cxn modelId="{D09B99BD-C7B7-4882-A5C6-14B5D3D7F2DD}" type="presOf" srcId="{55B6AE77-F27D-4C7D-9281-3AAF79C5E8D2}" destId="{49E5A500-C7A7-49A8-BF5E-020C0D2AC61E}" srcOrd="0" destOrd="0" presId="urn:microsoft.com/office/officeart/2005/8/layout/chevron2"/>
    <dgm:cxn modelId="{B642F8EA-A018-4E0A-B146-D6DF95777446}" srcId="{6F0CB4C6-E573-45FA-BA00-131030CD9040}" destId="{55B6AE77-F27D-4C7D-9281-3AAF79C5E8D2}" srcOrd="0" destOrd="0" parTransId="{6CA7636B-F2D3-4380-B762-F266AC16B833}" sibTransId="{C6012E5D-53DC-496E-A0BD-3D7634BD3782}"/>
    <dgm:cxn modelId="{4FF8BC45-3E55-45C1-B71A-42BA601244AD}" type="presOf" srcId="{6F0CB4C6-E573-45FA-BA00-131030CD9040}" destId="{47D90067-FC7A-41BB-905A-EE318F4D5808}" srcOrd="0" destOrd="0" presId="urn:microsoft.com/office/officeart/2005/8/layout/chevron2"/>
    <dgm:cxn modelId="{C9BC9CFF-1731-4879-9FBE-55E3C7367722}" srcId="{6F0CB4C6-E573-45FA-BA00-131030CD9040}" destId="{522F7A6D-B437-4D8D-88B5-DDEF7C0CD248}" srcOrd="3" destOrd="0" parTransId="{39D0AFDD-22D7-48D2-9BBD-A5A3C5EB4555}" sibTransId="{52FA53C7-D0BA-417C-BE9A-946FD6F552C3}"/>
    <dgm:cxn modelId="{96725081-8E68-45C0-A300-A8A77853E8E1}" type="presOf" srcId="{8E2B3D4E-C295-4A36-89A9-9F0B2BBABA82}" destId="{5553131E-6991-40D8-951C-53370AE2D090}" srcOrd="0" destOrd="2" presId="urn:microsoft.com/office/officeart/2005/8/layout/chevron2"/>
    <dgm:cxn modelId="{E5926799-675C-48E9-893E-3324D49E1F16}" srcId="{96180CF7-0FCD-46A1-9905-46994761252A}" destId="{6F0CB4C6-E573-45FA-BA00-131030CD9040}" srcOrd="1" destOrd="0" parTransId="{864281EF-E0BB-4416-8AD4-3CDD3F982E7D}" sibTransId="{0DA5E215-EE73-4CA8-AF4D-E49E86B9E546}"/>
    <dgm:cxn modelId="{7D431DA6-4E19-46E6-A423-614DB455C85E}" type="presOf" srcId="{D85A3478-8E0F-4EC5-97C2-6767D08F9CE8}" destId="{5553131E-6991-40D8-951C-53370AE2D090}" srcOrd="0" destOrd="3" presId="urn:microsoft.com/office/officeart/2005/8/layout/chevron2"/>
    <dgm:cxn modelId="{23F12EC0-9619-4E6B-A7F6-069EA1758DEC}" srcId="{D9A4E98A-8E45-4F11-BFD7-D346505330B9}" destId="{4FA1C429-058E-4EA0-BCF6-A04572449C74}" srcOrd="1" destOrd="0" parTransId="{0094ED88-FFF8-4347-A849-6F09A85F6172}" sibTransId="{61DEBB31-53AA-4DDA-BF7B-2040B2B4561F}"/>
    <dgm:cxn modelId="{8DAB7052-634B-4570-933B-F84FF8FA7C72}" type="presOf" srcId="{4FA1C429-058E-4EA0-BCF6-A04572449C74}" destId="{5553131E-6991-40D8-951C-53370AE2D090}" srcOrd="0" destOrd="1" presId="urn:microsoft.com/office/officeart/2005/8/layout/chevron2"/>
    <dgm:cxn modelId="{5421FE5C-A584-4EA4-A0BE-B554BE4D3B4A}" srcId="{6F0CB4C6-E573-45FA-BA00-131030CD9040}" destId="{6049D96D-8EF6-4AB2-B209-A3AA658BE140}" srcOrd="2" destOrd="0" parTransId="{BE0E1B7C-73B4-4493-825C-4B6C919143D3}" sibTransId="{A7E24579-CA3E-47DB-A587-410C45672AC3}"/>
    <dgm:cxn modelId="{165D2C89-3F40-4541-B380-6B6E416E48A0}" type="presOf" srcId="{96180CF7-0FCD-46A1-9905-46994761252A}" destId="{B7AE12AC-0D4A-468B-BB7A-737742A35E9F}" srcOrd="0" destOrd="0" presId="urn:microsoft.com/office/officeart/2005/8/layout/chevron2"/>
    <dgm:cxn modelId="{E8D94882-B8DD-4608-9FEB-46C6A2562413}" type="presOf" srcId="{6049D96D-8EF6-4AB2-B209-A3AA658BE140}" destId="{49E5A500-C7A7-49A8-BF5E-020C0D2AC61E}" srcOrd="0" destOrd="2" presId="urn:microsoft.com/office/officeart/2005/8/layout/chevron2"/>
    <dgm:cxn modelId="{4A123DFA-3829-4D7A-99AE-EBAD39E7E181}" srcId="{D9A4E98A-8E45-4F11-BFD7-D346505330B9}" destId="{8E2B3D4E-C295-4A36-89A9-9F0B2BBABA82}" srcOrd="2" destOrd="0" parTransId="{8988D3C9-386E-469F-8708-A8AB48A96AD0}" sibTransId="{1DBD17D7-A666-4A16-8C6D-7F2D90BD2219}"/>
    <dgm:cxn modelId="{65130575-6499-4286-B300-256D7B8C6255}" srcId="{D9A4E98A-8E45-4F11-BFD7-D346505330B9}" destId="{D85A3478-8E0F-4EC5-97C2-6767D08F9CE8}" srcOrd="3" destOrd="0" parTransId="{5B398A48-7A9B-4C04-A7C6-026CCEB9CD9E}" sibTransId="{2631B915-5AC7-409C-966C-9777984902B3}"/>
    <dgm:cxn modelId="{C90C7731-027F-4C5A-A9D8-3FD9CA62E043}" type="presOf" srcId="{070148F8-C299-432D-90EA-716869B6BFEF}" destId="{49E5A500-C7A7-49A8-BF5E-020C0D2AC61E}" srcOrd="0" destOrd="1" presId="urn:microsoft.com/office/officeart/2005/8/layout/chevron2"/>
    <dgm:cxn modelId="{C767D17E-E0E3-4F5F-93B8-E0E1AD6D7F14}" type="presOf" srcId="{F4F4798E-77B5-4538-8CF7-13A56698BAEF}" destId="{5553131E-6991-40D8-951C-53370AE2D090}" srcOrd="0" destOrd="0" presId="urn:microsoft.com/office/officeart/2005/8/layout/chevron2"/>
    <dgm:cxn modelId="{E7B8EE7B-C4D2-4339-97CD-A6C67456913A}" srcId="{D9A4E98A-8E45-4F11-BFD7-D346505330B9}" destId="{F4F4798E-77B5-4538-8CF7-13A56698BAEF}" srcOrd="0" destOrd="0" parTransId="{6E499BC5-B35A-4AB4-94A9-112EE4F79AA7}" sibTransId="{1E5F7A61-72DC-418A-B247-95400C53321B}"/>
    <dgm:cxn modelId="{94E28ADB-DD0B-41D1-928D-0BD79BD5616C}" type="presOf" srcId="{D9A4E98A-8E45-4F11-BFD7-D346505330B9}" destId="{E202F1BB-70B0-4236-8BEC-B994BE7D3266}" srcOrd="0" destOrd="0" presId="urn:microsoft.com/office/officeart/2005/8/layout/chevron2"/>
    <dgm:cxn modelId="{38DF9B11-7381-4473-8B2D-521B741E5635}" srcId="{6F0CB4C6-E573-45FA-BA00-131030CD9040}" destId="{070148F8-C299-432D-90EA-716869B6BFEF}" srcOrd="1" destOrd="0" parTransId="{6AEAC530-187A-448A-9339-F2414C9D5204}" sibTransId="{E5243092-9134-4956-B1B5-DB52DDDCC054}"/>
    <dgm:cxn modelId="{19C3C300-A2EC-49A6-A373-CB1C72A94ED5}" type="presParOf" srcId="{B7AE12AC-0D4A-468B-BB7A-737742A35E9F}" destId="{37453459-B5F7-4643-BBDA-3DC48F2058B0}" srcOrd="0" destOrd="0" presId="urn:microsoft.com/office/officeart/2005/8/layout/chevron2"/>
    <dgm:cxn modelId="{DF761704-969D-42E6-A3E4-727EE33F2293}" type="presParOf" srcId="{37453459-B5F7-4643-BBDA-3DC48F2058B0}" destId="{E202F1BB-70B0-4236-8BEC-B994BE7D3266}" srcOrd="0" destOrd="0" presId="urn:microsoft.com/office/officeart/2005/8/layout/chevron2"/>
    <dgm:cxn modelId="{6EC0E71F-97BC-484D-9B6F-717398EBA0E1}" type="presParOf" srcId="{37453459-B5F7-4643-BBDA-3DC48F2058B0}" destId="{5553131E-6991-40D8-951C-53370AE2D090}" srcOrd="1" destOrd="0" presId="urn:microsoft.com/office/officeart/2005/8/layout/chevron2"/>
    <dgm:cxn modelId="{48E5E86D-D19B-487B-868F-BE3420DDDFAC}" type="presParOf" srcId="{B7AE12AC-0D4A-468B-BB7A-737742A35E9F}" destId="{0BCDA572-AE7E-4309-AB88-312C976558DF}" srcOrd="1" destOrd="0" presId="urn:microsoft.com/office/officeart/2005/8/layout/chevron2"/>
    <dgm:cxn modelId="{F48E53A6-C75B-48B3-A131-D2E436653A94}" type="presParOf" srcId="{B7AE12AC-0D4A-468B-BB7A-737742A35E9F}" destId="{839296C3-4C3D-409F-A36B-1E0183DC0803}" srcOrd="2" destOrd="0" presId="urn:microsoft.com/office/officeart/2005/8/layout/chevron2"/>
    <dgm:cxn modelId="{22AAC0D4-1DEB-44DD-B787-C2C3509EB742}" type="presParOf" srcId="{839296C3-4C3D-409F-A36B-1E0183DC0803}" destId="{47D90067-FC7A-41BB-905A-EE318F4D5808}" srcOrd="0" destOrd="0" presId="urn:microsoft.com/office/officeart/2005/8/layout/chevron2"/>
    <dgm:cxn modelId="{BFB397BD-EF5B-4DFA-9CDC-D679E96E7675}" type="presParOf" srcId="{839296C3-4C3D-409F-A36B-1E0183DC0803}" destId="{49E5A500-C7A7-49A8-BF5E-020C0D2AC61E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0CA0E5-D198-4DB0-B99C-54FF7C0D09A3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EADF9E7-D3B2-4540-B6BE-D9CB15B0E44D}">
      <dgm:prSet phldrT="[Text]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r>
            <a:rPr lang="bn-IN" dirty="0" smtClean="0"/>
            <a:t>সাইবার নিরাপত্তা</a:t>
          </a:r>
          <a:endParaRPr lang="en-US" dirty="0"/>
        </a:p>
      </dgm:t>
    </dgm:pt>
    <dgm:pt modelId="{E54B366F-1301-4DCA-923F-1FDF10D574B4}" type="parTrans" cxnId="{FB2DD52B-31A0-4D62-A4B7-59BBCDEA21D9}">
      <dgm:prSet/>
      <dgm:spPr/>
      <dgm:t>
        <a:bodyPr/>
        <a:lstStyle/>
        <a:p>
          <a:endParaRPr lang="en-US"/>
        </a:p>
      </dgm:t>
    </dgm:pt>
    <dgm:pt modelId="{F779855B-1BF9-4B36-8F5B-29A5D54D9A6C}" type="sibTrans" cxnId="{FB2DD52B-31A0-4D62-A4B7-59BBCDEA21D9}">
      <dgm:prSet/>
      <dgm:spPr/>
      <dgm:t>
        <a:bodyPr/>
        <a:lstStyle/>
        <a:p>
          <a:endParaRPr lang="en-US"/>
        </a:p>
      </dgm:t>
    </dgm:pt>
    <dgm:pt modelId="{EFFD384D-C9C0-469A-B003-3FF786BA129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bn-IN" dirty="0" smtClean="0"/>
            <a:t>সাইবার হুমকি</a:t>
          </a:r>
          <a:endParaRPr lang="en-US" dirty="0"/>
        </a:p>
      </dgm:t>
    </dgm:pt>
    <dgm:pt modelId="{D48CDE45-8CB0-4B69-8DEB-A371DFCE8893}" type="parTrans" cxnId="{4B4A38A4-66DE-4BAA-94A3-CDDB2045C8B8}">
      <dgm:prSet/>
      <dgm:spPr/>
      <dgm:t>
        <a:bodyPr/>
        <a:lstStyle/>
        <a:p>
          <a:endParaRPr lang="en-US"/>
        </a:p>
      </dgm:t>
    </dgm:pt>
    <dgm:pt modelId="{65C596B3-9F0E-482B-9F53-328E9CDCFA43}" type="sibTrans" cxnId="{4B4A38A4-66DE-4BAA-94A3-CDDB2045C8B8}">
      <dgm:prSet/>
      <dgm:spPr/>
      <dgm:t>
        <a:bodyPr/>
        <a:lstStyle/>
        <a:p>
          <a:endParaRPr lang="en-US"/>
        </a:p>
      </dgm:t>
    </dgm:pt>
    <dgm:pt modelId="{1C29414D-E40A-4E93-9E93-D278C61C0227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bn-IN" dirty="0" smtClean="0">
              <a:solidFill>
                <a:schemeClr val="tx1"/>
              </a:solidFill>
            </a:rPr>
            <a:t>নিরাপদ পাসওয়ার্ড</a:t>
          </a:r>
          <a:endParaRPr lang="en-US" dirty="0">
            <a:solidFill>
              <a:schemeClr val="tx1"/>
            </a:solidFill>
          </a:endParaRPr>
        </a:p>
      </dgm:t>
    </dgm:pt>
    <dgm:pt modelId="{CBE14B5D-57A1-476F-AE67-ADD97D850F30}" type="parTrans" cxnId="{AD302EB3-8D07-49D0-8A1F-A8D0482F517F}">
      <dgm:prSet/>
      <dgm:spPr/>
      <dgm:t>
        <a:bodyPr/>
        <a:lstStyle/>
        <a:p>
          <a:endParaRPr lang="en-US"/>
        </a:p>
      </dgm:t>
    </dgm:pt>
    <dgm:pt modelId="{E2A34F87-45BC-45F8-8AF1-0B25970EE01C}" type="sibTrans" cxnId="{AD302EB3-8D07-49D0-8A1F-A8D0482F517F}">
      <dgm:prSet/>
      <dgm:spPr/>
      <dgm:t>
        <a:bodyPr/>
        <a:lstStyle/>
        <a:p>
          <a:endParaRPr lang="en-US"/>
        </a:p>
      </dgm:t>
    </dgm:pt>
    <dgm:pt modelId="{EBE25242-27A3-4145-BD49-DE5AE5530E65}">
      <dgm:prSet phldrT="[Text]"/>
      <dgm:sp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</dgm:spPr>
      <dgm:t>
        <a:bodyPr/>
        <a:lstStyle/>
        <a:p>
          <a:r>
            <a:rPr lang="bn-IN" dirty="0" smtClean="0">
              <a:solidFill>
                <a:schemeClr val="tx1"/>
              </a:solidFill>
            </a:rPr>
            <a:t>ব্যক্তিগত তথ্য সুরক্ষা</a:t>
          </a:r>
          <a:endParaRPr lang="en-US" dirty="0">
            <a:solidFill>
              <a:schemeClr val="tx1"/>
            </a:solidFill>
          </a:endParaRPr>
        </a:p>
      </dgm:t>
    </dgm:pt>
    <dgm:pt modelId="{3AE4CC29-F94F-4678-9F0D-AA887CB63E54}" type="parTrans" cxnId="{1C4D4CEB-A232-4CE0-A2FF-22849A3309DB}">
      <dgm:prSet/>
      <dgm:spPr/>
      <dgm:t>
        <a:bodyPr/>
        <a:lstStyle/>
        <a:p>
          <a:endParaRPr lang="en-US"/>
        </a:p>
      </dgm:t>
    </dgm:pt>
    <dgm:pt modelId="{E3724555-EEA5-46B4-8E4C-F8816190D27F}" type="sibTrans" cxnId="{1C4D4CEB-A232-4CE0-A2FF-22849A3309DB}">
      <dgm:prSet/>
      <dgm:spPr/>
      <dgm:t>
        <a:bodyPr/>
        <a:lstStyle/>
        <a:p>
          <a:endParaRPr lang="en-US"/>
        </a:p>
      </dgm:t>
    </dgm:pt>
    <dgm:pt modelId="{0B8FD358-D0BB-4455-B118-40DE68F1A2AB}" type="pres">
      <dgm:prSet presAssocID="{010CA0E5-D198-4DB0-B99C-54FF7C0D09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5CA7DF-CF49-4904-A479-9E1FD5518BFC}" type="pres">
      <dgm:prSet presAssocID="{0EADF9E7-D3B2-4540-B6BE-D9CB15B0E44D}" presName="composite" presStyleCnt="0"/>
      <dgm:spPr/>
    </dgm:pt>
    <dgm:pt modelId="{AED4E3D3-FD8D-4A32-840E-E6E5CCF0FD65}" type="pres">
      <dgm:prSet presAssocID="{0EADF9E7-D3B2-4540-B6BE-D9CB15B0E44D}" presName="imgShp" presStyleLbl="fgImgPlace1" presStyleIdx="0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4731FFE-4D92-4544-9AC3-DB3AC8E916BA}" type="pres">
      <dgm:prSet presAssocID="{0EADF9E7-D3B2-4540-B6BE-D9CB15B0E44D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2F674-E96D-4E62-A8D0-710AC6CF9BB5}" type="pres">
      <dgm:prSet presAssocID="{F779855B-1BF9-4B36-8F5B-29A5D54D9A6C}" presName="spacing" presStyleCnt="0"/>
      <dgm:spPr/>
    </dgm:pt>
    <dgm:pt modelId="{0BEC8EFD-473F-4A69-BA7A-1BC9B7FB08D9}" type="pres">
      <dgm:prSet presAssocID="{EFFD384D-C9C0-469A-B003-3FF786BA129C}" presName="composite" presStyleCnt="0"/>
      <dgm:spPr/>
    </dgm:pt>
    <dgm:pt modelId="{ABD14B0D-54C4-4A0B-B9D9-0EBD89C1BBC6}" type="pres">
      <dgm:prSet presAssocID="{EFFD384D-C9C0-469A-B003-3FF786BA129C}" presName="imgShp" presStyleLbl="fgImgPlace1" presStyleIdx="1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49D357E-A90C-421E-8BA5-9A260CE2AAAB}" type="pres">
      <dgm:prSet presAssocID="{EFFD384D-C9C0-469A-B003-3FF786BA129C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5F90E-A3BC-4AFD-8DEB-46E3AF168BFE}" type="pres">
      <dgm:prSet presAssocID="{65C596B3-9F0E-482B-9F53-328E9CDCFA43}" presName="spacing" presStyleCnt="0"/>
      <dgm:spPr/>
    </dgm:pt>
    <dgm:pt modelId="{0EB8C6A0-8AD8-45E0-927B-D29746D12217}" type="pres">
      <dgm:prSet presAssocID="{1C29414D-E40A-4E93-9E93-D278C61C0227}" presName="composite" presStyleCnt="0"/>
      <dgm:spPr/>
    </dgm:pt>
    <dgm:pt modelId="{E5999401-724F-44F7-9D19-17A64804F3AA}" type="pres">
      <dgm:prSet presAssocID="{1C29414D-E40A-4E93-9E93-D278C61C0227}" presName="imgShp" presStyleLbl="fgImgPlace1" presStyleIdx="2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92C2998B-99C0-42C7-B64A-323C6E3EA595}" type="pres">
      <dgm:prSet presAssocID="{1C29414D-E40A-4E93-9E93-D278C61C0227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0342FC-18D7-43AC-BDD6-BF30EB005AEB}" type="pres">
      <dgm:prSet presAssocID="{E2A34F87-45BC-45F8-8AF1-0B25970EE01C}" presName="spacing" presStyleCnt="0"/>
      <dgm:spPr/>
    </dgm:pt>
    <dgm:pt modelId="{A0CFEF71-A7FE-49A8-8204-998E87F932A1}" type="pres">
      <dgm:prSet presAssocID="{EBE25242-27A3-4145-BD49-DE5AE5530E65}" presName="composite" presStyleCnt="0"/>
      <dgm:spPr/>
    </dgm:pt>
    <dgm:pt modelId="{70B00A1E-263F-44C6-97E5-A879A386849C}" type="pres">
      <dgm:prSet presAssocID="{EBE25242-27A3-4145-BD49-DE5AE5530E65}" presName="imgShp" presStyleLbl="fgImgPlace1" presStyleIdx="3" presStyleCnt="4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4DBB63BC-DD42-4849-8F59-7F53D77DE918}" type="pres">
      <dgm:prSet presAssocID="{EBE25242-27A3-4145-BD49-DE5AE5530E65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8FC4D4-4BEC-4EE1-B489-68371046D378}" type="presOf" srcId="{EBE25242-27A3-4145-BD49-DE5AE5530E65}" destId="{4DBB63BC-DD42-4849-8F59-7F53D77DE918}" srcOrd="0" destOrd="0" presId="urn:microsoft.com/office/officeart/2005/8/layout/vList3"/>
    <dgm:cxn modelId="{1C4D4CEB-A232-4CE0-A2FF-22849A3309DB}" srcId="{010CA0E5-D198-4DB0-B99C-54FF7C0D09A3}" destId="{EBE25242-27A3-4145-BD49-DE5AE5530E65}" srcOrd="3" destOrd="0" parTransId="{3AE4CC29-F94F-4678-9F0D-AA887CB63E54}" sibTransId="{E3724555-EEA5-46B4-8E4C-F8816190D27F}"/>
    <dgm:cxn modelId="{4DAFC471-6936-4BDC-892C-2890E76E27DD}" type="presOf" srcId="{1C29414D-E40A-4E93-9E93-D278C61C0227}" destId="{92C2998B-99C0-42C7-B64A-323C6E3EA595}" srcOrd="0" destOrd="0" presId="urn:microsoft.com/office/officeart/2005/8/layout/vList3"/>
    <dgm:cxn modelId="{4B4A38A4-66DE-4BAA-94A3-CDDB2045C8B8}" srcId="{010CA0E5-D198-4DB0-B99C-54FF7C0D09A3}" destId="{EFFD384D-C9C0-469A-B003-3FF786BA129C}" srcOrd="1" destOrd="0" parTransId="{D48CDE45-8CB0-4B69-8DEB-A371DFCE8893}" sibTransId="{65C596B3-9F0E-482B-9F53-328E9CDCFA43}"/>
    <dgm:cxn modelId="{AD302EB3-8D07-49D0-8A1F-A8D0482F517F}" srcId="{010CA0E5-D198-4DB0-B99C-54FF7C0D09A3}" destId="{1C29414D-E40A-4E93-9E93-D278C61C0227}" srcOrd="2" destOrd="0" parTransId="{CBE14B5D-57A1-476F-AE67-ADD97D850F30}" sibTransId="{E2A34F87-45BC-45F8-8AF1-0B25970EE01C}"/>
    <dgm:cxn modelId="{668899E0-44CD-46B2-8B23-2457ECCFBFF1}" type="presOf" srcId="{0EADF9E7-D3B2-4540-B6BE-D9CB15B0E44D}" destId="{94731FFE-4D92-4544-9AC3-DB3AC8E916BA}" srcOrd="0" destOrd="0" presId="urn:microsoft.com/office/officeart/2005/8/layout/vList3"/>
    <dgm:cxn modelId="{0C4EFE5C-9D2D-49E0-B28E-56680BA3EB33}" type="presOf" srcId="{010CA0E5-D198-4DB0-B99C-54FF7C0D09A3}" destId="{0B8FD358-D0BB-4455-B118-40DE68F1A2AB}" srcOrd="0" destOrd="0" presId="urn:microsoft.com/office/officeart/2005/8/layout/vList3"/>
    <dgm:cxn modelId="{FB2DD52B-31A0-4D62-A4B7-59BBCDEA21D9}" srcId="{010CA0E5-D198-4DB0-B99C-54FF7C0D09A3}" destId="{0EADF9E7-D3B2-4540-B6BE-D9CB15B0E44D}" srcOrd="0" destOrd="0" parTransId="{E54B366F-1301-4DCA-923F-1FDF10D574B4}" sibTransId="{F779855B-1BF9-4B36-8F5B-29A5D54D9A6C}"/>
    <dgm:cxn modelId="{F0C77A21-F4CC-4123-9860-66EE895EC196}" type="presOf" srcId="{EFFD384D-C9C0-469A-B003-3FF786BA129C}" destId="{649D357E-A90C-421E-8BA5-9A260CE2AAAB}" srcOrd="0" destOrd="0" presId="urn:microsoft.com/office/officeart/2005/8/layout/vList3"/>
    <dgm:cxn modelId="{33AF9703-6BB8-4485-9D45-9EE876FA5AEB}" type="presParOf" srcId="{0B8FD358-D0BB-4455-B118-40DE68F1A2AB}" destId="{485CA7DF-CF49-4904-A479-9E1FD5518BFC}" srcOrd="0" destOrd="0" presId="urn:microsoft.com/office/officeart/2005/8/layout/vList3"/>
    <dgm:cxn modelId="{7E2BAA98-3028-4F0E-B61F-A810D3BF8B8B}" type="presParOf" srcId="{485CA7DF-CF49-4904-A479-9E1FD5518BFC}" destId="{AED4E3D3-FD8D-4A32-840E-E6E5CCF0FD65}" srcOrd="0" destOrd="0" presId="urn:microsoft.com/office/officeart/2005/8/layout/vList3"/>
    <dgm:cxn modelId="{5D99BD0D-E981-4588-A28C-E596DC400DCD}" type="presParOf" srcId="{485CA7DF-CF49-4904-A479-9E1FD5518BFC}" destId="{94731FFE-4D92-4544-9AC3-DB3AC8E916BA}" srcOrd="1" destOrd="0" presId="urn:microsoft.com/office/officeart/2005/8/layout/vList3"/>
    <dgm:cxn modelId="{57DE4B8D-56AE-47BC-B2E5-C74781268C7C}" type="presParOf" srcId="{0B8FD358-D0BB-4455-B118-40DE68F1A2AB}" destId="{9652F674-E96D-4E62-A8D0-710AC6CF9BB5}" srcOrd="1" destOrd="0" presId="urn:microsoft.com/office/officeart/2005/8/layout/vList3"/>
    <dgm:cxn modelId="{4F03B637-0A32-4CA9-87D9-BCFD6447EA2B}" type="presParOf" srcId="{0B8FD358-D0BB-4455-B118-40DE68F1A2AB}" destId="{0BEC8EFD-473F-4A69-BA7A-1BC9B7FB08D9}" srcOrd="2" destOrd="0" presId="urn:microsoft.com/office/officeart/2005/8/layout/vList3"/>
    <dgm:cxn modelId="{504A5B86-F2CC-45D5-9DF6-A4F4AFF9EBE2}" type="presParOf" srcId="{0BEC8EFD-473F-4A69-BA7A-1BC9B7FB08D9}" destId="{ABD14B0D-54C4-4A0B-B9D9-0EBD89C1BBC6}" srcOrd="0" destOrd="0" presId="urn:microsoft.com/office/officeart/2005/8/layout/vList3"/>
    <dgm:cxn modelId="{549FFC6E-6161-4BD5-AB1B-D5A7599A9F73}" type="presParOf" srcId="{0BEC8EFD-473F-4A69-BA7A-1BC9B7FB08D9}" destId="{649D357E-A90C-421E-8BA5-9A260CE2AAAB}" srcOrd="1" destOrd="0" presId="urn:microsoft.com/office/officeart/2005/8/layout/vList3"/>
    <dgm:cxn modelId="{3A353EA1-8B87-4C3A-AE77-8C6E05AECD69}" type="presParOf" srcId="{0B8FD358-D0BB-4455-B118-40DE68F1A2AB}" destId="{51D5F90E-A3BC-4AFD-8DEB-46E3AF168BFE}" srcOrd="3" destOrd="0" presId="urn:microsoft.com/office/officeart/2005/8/layout/vList3"/>
    <dgm:cxn modelId="{6F83899A-AFC6-4D11-81F2-F1C2F86F4576}" type="presParOf" srcId="{0B8FD358-D0BB-4455-B118-40DE68F1A2AB}" destId="{0EB8C6A0-8AD8-45E0-927B-D29746D12217}" srcOrd="4" destOrd="0" presId="urn:microsoft.com/office/officeart/2005/8/layout/vList3"/>
    <dgm:cxn modelId="{AF5EC003-F673-4013-BF9B-A34F9697399B}" type="presParOf" srcId="{0EB8C6A0-8AD8-45E0-927B-D29746D12217}" destId="{E5999401-724F-44F7-9D19-17A64804F3AA}" srcOrd="0" destOrd="0" presId="urn:microsoft.com/office/officeart/2005/8/layout/vList3"/>
    <dgm:cxn modelId="{90F3C509-B9F9-4064-B351-A89795802333}" type="presParOf" srcId="{0EB8C6A0-8AD8-45E0-927B-D29746D12217}" destId="{92C2998B-99C0-42C7-B64A-323C6E3EA595}" srcOrd="1" destOrd="0" presId="urn:microsoft.com/office/officeart/2005/8/layout/vList3"/>
    <dgm:cxn modelId="{F654E9F2-936A-4659-9446-37E823D98E54}" type="presParOf" srcId="{0B8FD358-D0BB-4455-B118-40DE68F1A2AB}" destId="{BE0342FC-18D7-43AC-BDD6-BF30EB005AEB}" srcOrd="5" destOrd="0" presId="urn:microsoft.com/office/officeart/2005/8/layout/vList3"/>
    <dgm:cxn modelId="{981ED9A9-82BA-4443-88B4-280B570293DE}" type="presParOf" srcId="{0B8FD358-D0BB-4455-B118-40DE68F1A2AB}" destId="{A0CFEF71-A7FE-49A8-8204-998E87F932A1}" srcOrd="6" destOrd="0" presId="urn:microsoft.com/office/officeart/2005/8/layout/vList3"/>
    <dgm:cxn modelId="{BD6D87B7-DD5D-487E-8CB2-03C17A0510AA}" type="presParOf" srcId="{A0CFEF71-A7FE-49A8-8204-998E87F932A1}" destId="{70B00A1E-263F-44C6-97E5-A879A386849C}" srcOrd="0" destOrd="0" presId="urn:microsoft.com/office/officeart/2005/8/layout/vList3"/>
    <dgm:cxn modelId="{8C613FEA-1E4B-4C84-B750-2E9725AAB770}" type="presParOf" srcId="{A0CFEF71-A7FE-49A8-8204-998E87F932A1}" destId="{4DBB63BC-DD42-4849-8F59-7F53D77DE918}" srcOrd="1" destOrd="0" presId="urn:microsoft.com/office/officeart/2005/8/layout/vList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FC2D05-035C-4882-8D19-C21769C5756C}" type="doc">
      <dgm:prSet loTypeId="urn:microsoft.com/office/officeart/2005/8/layout/default" loCatId="list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5AACA5F-3392-4B02-A2A7-08A432611537}">
      <dgm:prSet phldrT="[Text]"/>
      <dgm:spPr/>
      <dgm:t>
        <a:bodyPr/>
        <a:lstStyle/>
        <a:p>
          <a:r>
            <a:rPr lang="en-US" dirty="0" smtClean="0">
              <a:latin typeface="SutonnyMJ" pitchFamily="2" charset="0"/>
              <a:cs typeface="SutonnyMJ" pitchFamily="2" charset="0"/>
            </a:rPr>
            <a:t>1.</a:t>
          </a:r>
          <a:r>
            <a:rPr lang="en-US" dirty="0" smtClean="0"/>
            <a:t>OTP </a:t>
          </a:r>
          <a:r>
            <a:rPr lang="bn-IN" dirty="0" smtClean="0"/>
            <a:t>কেন গোপন রাখা উচিত</a:t>
          </a:r>
          <a:r>
            <a:rPr lang="en-US" dirty="0" smtClean="0"/>
            <a:t>? </a:t>
          </a:r>
          <a:endParaRPr lang="en-US" dirty="0"/>
        </a:p>
      </dgm:t>
    </dgm:pt>
    <dgm:pt modelId="{285E4391-2C62-4DE6-A13F-35686BDB5B0D}" type="parTrans" cxnId="{A48ED42C-F937-4F87-BCED-13FC0EE18F6C}">
      <dgm:prSet/>
      <dgm:spPr/>
      <dgm:t>
        <a:bodyPr/>
        <a:lstStyle/>
        <a:p>
          <a:endParaRPr lang="en-US"/>
        </a:p>
      </dgm:t>
    </dgm:pt>
    <dgm:pt modelId="{18101A93-E34D-4D9C-9984-85CA5D23803B}" type="sibTrans" cxnId="{A48ED42C-F937-4F87-BCED-13FC0EE18F6C}">
      <dgm:prSet/>
      <dgm:spPr/>
      <dgm:t>
        <a:bodyPr/>
        <a:lstStyle/>
        <a:p>
          <a:endParaRPr lang="en-US"/>
        </a:p>
      </dgm:t>
    </dgm:pt>
    <dgm:pt modelId="{23F6E92B-3501-4FC8-B3DF-5CB802564FDE}">
      <dgm:prSet phldrT="[Text]"/>
      <dgm:spPr/>
      <dgm:t>
        <a:bodyPr/>
        <a:lstStyle/>
        <a:p>
          <a:r>
            <a:rPr lang="en-US" dirty="0" smtClean="0">
              <a:latin typeface="SutonnyMJ" pitchFamily="2" charset="0"/>
              <a:cs typeface="SutonnyMJ" pitchFamily="2" charset="0"/>
            </a:rPr>
            <a:t>2. </a:t>
          </a:r>
          <a:r>
            <a:rPr lang="bn-IN" dirty="0" smtClean="0"/>
            <a:t>শক্তিশালী পাসওয়ার্ডের একটি বৈশিষ্ট্য লেখ।</a:t>
          </a:r>
          <a:endParaRPr lang="en-US" dirty="0"/>
        </a:p>
      </dgm:t>
    </dgm:pt>
    <dgm:pt modelId="{834004E4-DF0D-4B25-84CC-0566D86B2619}" type="parTrans" cxnId="{5FF9428B-FF69-43C9-90FA-442922C2840C}">
      <dgm:prSet/>
      <dgm:spPr/>
      <dgm:t>
        <a:bodyPr/>
        <a:lstStyle/>
        <a:p>
          <a:endParaRPr lang="en-US"/>
        </a:p>
      </dgm:t>
    </dgm:pt>
    <dgm:pt modelId="{942283AF-C69C-42D8-AC5F-959DBC8C39F5}" type="sibTrans" cxnId="{5FF9428B-FF69-43C9-90FA-442922C2840C}">
      <dgm:prSet/>
      <dgm:spPr/>
      <dgm:t>
        <a:bodyPr/>
        <a:lstStyle/>
        <a:p>
          <a:endParaRPr lang="en-US"/>
        </a:p>
      </dgm:t>
    </dgm:pt>
    <dgm:pt modelId="{09C049F5-B0D2-4C02-9BB7-18C1D817CBD3}" type="pres">
      <dgm:prSet presAssocID="{2AFC2D05-035C-4882-8D19-C21769C575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1B17AD-9979-42B4-8F23-3F6F6D4B3C73}" type="pres">
      <dgm:prSet presAssocID="{75AACA5F-3392-4B02-A2A7-08A43261153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FC62A1-791C-4C0E-B9B4-3485124158C8}" type="pres">
      <dgm:prSet presAssocID="{18101A93-E34D-4D9C-9984-85CA5D23803B}" presName="sibTrans" presStyleCnt="0"/>
      <dgm:spPr/>
      <dgm:t>
        <a:bodyPr/>
        <a:lstStyle/>
        <a:p>
          <a:endParaRPr lang="en-US"/>
        </a:p>
      </dgm:t>
    </dgm:pt>
    <dgm:pt modelId="{F112D9DD-6EA2-4DFA-B09E-82842F7AED8C}" type="pres">
      <dgm:prSet presAssocID="{23F6E92B-3501-4FC8-B3DF-5CB802564FD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6080E1-E03F-4D5A-8895-C5881DBC9995}" type="presOf" srcId="{2AFC2D05-035C-4882-8D19-C21769C5756C}" destId="{09C049F5-B0D2-4C02-9BB7-18C1D817CBD3}" srcOrd="0" destOrd="0" presId="urn:microsoft.com/office/officeart/2005/8/layout/default"/>
    <dgm:cxn modelId="{C33CF04D-EF51-48B1-8B26-DD0EECBC67EE}" type="presOf" srcId="{75AACA5F-3392-4B02-A2A7-08A432611537}" destId="{C51B17AD-9979-42B4-8F23-3F6F6D4B3C73}" srcOrd="0" destOrd="0" presId="urn:microsoft.com/office/officeart/2005/8/layout/default"/>
    <dgm:cxn modelId="{5FF9428B-FF69-43C9-90FA-442922C2840C}" srcId="{2AFC2D05-035C-4882-8D19-C21769C5756C}" destId="{23F6E92B-3501-4FC8-B3DF-5CB802564FDE}" srcOrd="1" destOrd="0" parTransId="{834004E4-DF0D-4B25-84CC-0566D86B2619}" sibTransId="{942283AF-C69C-42D8-AC5F-959DBC8C39F5}"/>
    <dgm:cxn modelId="{A48ED42C-F937-4F87-BCED-13FC0EE18F6C}" srcId="{2AFC2D05-035C-4882-8D19-C21769C5756C}" destId="{75AACA5F-3392-4B02-A2A7-08A432611537}" srcOrd="0" destOrd="0" parTransId="{285E4391-2C62-4DE6-A13F-35686BDB5B0D}" sibTransId="{18101A93-E34D-4D9C-9984-85CA5D23803B}"/>
    <dgm:cxn modelId="{09DD3A2C-7170-4382-8B7B-F727CD5AD691}" type="presOf" srcId="{23F6E92B-3501-4FC8-B3DF-5CB802564FDE}" destId="{F112D9DD-6EA2-4DFA-B09E-82842F7AED8C}" srcOrd="0" destOrd="0" presId="urn:microsoft.com/office/officeart/2005/8/layout/default"/>
    <dgm:cxn modelId="{F88DD457-84FF-4978-9DFD-96DDDE70F243}" type="presParOf" srcId="{09C049F5-B0D2-4C02-9BB7-18C1D817CBD3}" destId="{C51B17AD-9979-42B4-8F23-3F6F6D4B3C73}" srcOrd="0" destOrd="0" presId="urn:microsoft.com/office/officeart/2005/8/layout/default"/>
    <dgm:cxn modelId="{1E85D0E0-2258-4E2C-ABA0-72D8180BB23B}" type="presParOf" srcId="{09C049F5-B0D2-4C02-9BB7-18C1D817CBD3}" destId="{00FC62A1-791C-4C0E-B9B4-3485124158C8}" srcOrd="1" destOrd="0" presId="urn:microsoft.com/office/officeart/2005/8/layout/default"/>
    <dgm:cxn modelId="{DF65645A-CC7E-4CBF-8A04-A722615AF8FF}" type="presParOf" srcId="{09C049F5-B0D2-4C02-9BB7-18C1D817CBD3}" destId="{F112D9DD-6EA2-4DFA-B09E-82842F7AED8C}" srcOrd="2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4E61D-BC37-4964-B290-F97E5B74836D}" type="datetimeFigureOut">
              <a:rPr lang="en-US" smtClean="0"/>
              <a:pPr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00188-E67E-4829-8E2D-FA541F3880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83A1-C887-415D-B61A-935BC9733804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38B2-11BA-4729-A3C1-DE6F8EAA4727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7B7F-B1D6-4D51-B4F8-C52D03BB88C9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27CE-164A-41F3-AB29-11C8F04F5AB1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5E99-5BC1-4C96-9828-B9D2D58E0578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E87D-24B8-4A39-ACEC-0BDCE766FB00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E92C-3006-4512-87CC-71881349C306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AFA8-84D9-457B-A6B9-0A5CF334096D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5816-30EF-42F2-8CA0-B5BC123F7458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A9707B-9BF9-465C-BB48-16C05D7C6BB8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3000"/>
            <a:ext cx="6629399" cy="4191001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7E02-E2E6-4A05-A0CF-0C7D01FB8784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868362"/>
          </a:xfrm>
        </p:spPr>
        <p:txBody>
          <a:bodyPr/>
          <a:lstStyle/>
          <a:p>
            <a:pPr algn="ctr"/>
            <a:r>
              <a:rPr lang="as-IN" dirty="0" smtClean="0"/>
              <a:t>নিরাপদ পাসওয়ার্ড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11" name="Diagram 10"/>
          <p:cNvGraphicFramePr/>
          <p:nvPr/>
        </p:nvGraphicFramePr>
        <p:xfrm>
          <a:off x="228600" y="1397000"/>
          <a:ext cx="8763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graphicEl>
                                              <a:dgm id="{F500975E-C84A-419E-A573-DFD0E7D01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graphicEl>
                                              <a:dgm id="{2C96FE43-FDB4-46B0-8A35-25A810557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graphicEl>
                                              <a:dgm id="{A4F481EF-5EA5-4B5C-B219-8C0C5ACAB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CFA5163-D347-47F8-8785-AAA33F741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graphicEl>
                                              <a:dgm id="{8CFA5163-D347-47F8-8785-AAA33F741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graphicEl>
                                              <a:dgm id="{8CFA5163-D347-47F8-8785-AAA33F741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321AA96-9A9A-41B7-A4D9-5DBF1942E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graphicEl>
                                              <a:dgm id="{B321AA96-9A9A-41B7-A4D9-5DBF1942E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graphicEl>
                                              <a:dgm id="{B321AA96-9A9A-41B7-A4D9-5DBF1942E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graphicEl>
                                              <a:dgm id="{BEF6ABBD-80C6-4B13-BFBA-702C4757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graphicEl>
                                              <a:dgm id="{41ABDE24-044B-4493-9E82-374DFFDE35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graphicEl>
                                              <a:dgm id="{58782091-89E6-4EEC-AC17-5F5A0A0F0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graphicEl>
                                              <a:dgm id="{F5D0DBEE-D36D-4A96-84E0-D9BD5A495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746DD50-C448-43A9-B49E-03CB27D44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graphicEl>
                                              <a:dgm id="{9746DD50-C448-43A9-B49E-03CB27D44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graphicEl>
                                              <a:dgm id="{9746DD50-C448-43A9-B49E-03CB27D44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B00A6E5-86CA-4ACB-8D39-69003E5EA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>
                                            <p:graphicEl>
                                              <a:dgm id="{1B00A6E5-86CA-4ACB-8D39-69003E5EA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>
                                            <p:graphicEl>
                                              <a:dgm id="{1B00A6E5-86CA-4ACB-8D39-69003E5EA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E0F4A94-93F4-4EB9-83E2-D7E3A3853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graphicEl>
                                              <a:dgm id="{FE0F4A94-93F4-4EB9-83E2-D7E3A3853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graphicEl>
                                              <a:dgm id="{FE0F4A94-93F4-4EB9-83E2-D7E3A3853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FE7F184-D702-48CC-9AB5-B5BED7C1DA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graphicEl>
                                              <a:dgm id="{EFE7F184-D702-48CC-9AB5-B5BED7C1DA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graphicEl>
                                              <a:dgm id="{EFE7F184-D702-48CC-9AB5-B5BED7C1DA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0600" y="457200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s-IN" sz="4400" dirty="0" smtClean="0"/>
              <a:t>নিরাপদ পাসওয়ার্ডের নিয়ম</a:t>
            </a:r>
            <a:endParaRPr lang="en-US" sz="4400" dirty="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2895600"/>
          <a:ext cx="6553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81000" y="1219200"/>
            <a:ext cx="8077200" cy="1524000"/>
            <a:chOff x="381000" y="1219200"/>
            <a:chExt cx="8077200" cy="1524000"/>
          </a:xfrm>
        </p:grpSpPr>
        <p:sp>
          <p:nvSpPr>
            <p:cNvPr id="7" name="Flowchart: Document 6"/>
            <p:cNvSpPr/>
            <p:nvPr/>
          </p:nvSpPr>
          <p:spPr>
            <a:xfrm>
              <a:off x="381000" y="1219200"/>
              <a:ext cx="8077200" cy="1524000"/>
            </a:xfrm>
            <a:prstGeom prst="flowChartDocumen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3400" y="1371600"/>
              <a:ext cx="7848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s-IN" sz="2000" dirty="0" smtClean="0"/>
                <a:t>একটি নিরাপদ (</a:t>
              </a:r>
              <a:r>
                <a:rPr lang="en-US" sz="2000" dirty="0" smtClean="0"/>
                <a:t>Strong) </a:t>
              </a:r>
              <a:r>
                <a:rPr lang="as-IN" sz="2000" dirty="0" smtClean="0"/>
                <a:t>পাসওয়ার্ড আ</a:t>
              </a:r>
              <a:r>
                <a:rPr lang="en-US" sz="2000" dirty="0" err="1" smtClean="0"/>
                <a:t>মাদের</a:t>
              </a:r>
              <a:r>
                <a:rPr lang="as-IN" sz="2000" dirty="0" smtClean="0"/>
                <a:t> অনলাইন অ্যাকাউন্টকে হ্যাকিং ও অননুমোদিত প্রবেশ থেকে রক্ষা করে। নিরাপদ পাসওয়ার্ড তৈরির জন্য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আমরা</a:t>
              </a:r>
              <a:r>
                <a:rPr lang="as-IN" sz="2000" dirty="0" smtClean="0"/>
                <a:t> নিচের নিয়মগুলো অনুসরণ ক</a:t>
              </a:r>
              <a:r>
                <a:rPr lang="en-US" sz="2000" dirty="0" err="1" smtClean="0"/>
                <a:t>রতে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পারি</a:t>
              </a:r>
              <a:endParaRPr 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71D6945-6617-48C9-A300-CE3804A74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graphicEl>
                                              <a:dgm id="{671D6945-6617-48C9-A300-CE3804A74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graphicEl>
                                              <a:dgm id="{671D6945-6617-48C9-A300-CE3804A74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671D6945-6617-48C9-A300-CE3804A74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671D6945-6617-48C9-A300-CE3804A743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6E9A8C-10A8-47C8-9E69-7D67981B4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A06E9A8C-10A8-47C8-9E69-7D67981B4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A06E9A8C-10A8-47C8-9E69-7D67981B4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A06E9A8C-10A8-47C8-9E69-7D67981B48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A06E9A8C-10A8-47C8-9E69-7D67981B48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A89B218-2E8D-47A5-B4F1-DFF41071D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0A89B218-2E8D-47A5-B4F1-DFF41071D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0A89B218-2E8D-47A5-B4F1-DFF41071D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0A89B218-2E8D-47A5-B4F1-DFF41071D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0A89B218-2E8D-47A5-B4F1-DFF41071D9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BE203F-683C-4170-8379-101AFD30A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35BE203F-683C-4170-8379-101AFD30A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graphicEl>
                                              <a:dgm id="{35BE203F-683C-4170-8379-101AFD30A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35BE203F-683C-4170-8379-101AFD30A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graphicEl>
                                              <a:dgm id="{35BE203F-683C-4170-8379-101AFD30A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88827-97C4-447C-8F83-72012FE5A342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868362"/>
          </a:xfrm>
        </p:spPr>
        <p:txBody>
          <a:bodyPr/>
          <a:lstStyle/>
          <a:p>
            <a:pPr algn="ctr"/>
            <a:r>
              <a:rPr lang="as-IN" dirty="0" smtClean="0"/>
              <a:t>ব্যক্তিগত তথ্য সুরক্ষা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228600" y="1397000"/>
          <a:ext cx="86868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202F1BB-70B0-4236-8BEC-B994BE7D3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E202F1BB-70B0-4236-8BEC-B994BE7D3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graphicEl>
                                              <a:dgm id="{E202F1BB-70B0-4236-8BEC-B994BE7D3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553131E-6991-40D8-951C-53370AE2D0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5553131E-6991-40D8-951C-53370AE2D0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5553131E-6991-40D8-951C-53370AE2D0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D90067-FC7A-41BB-905A-EE318F4D5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47D90067-FC7A-41BB-905A-EE318F4D5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47D90067-FC7A-41BB-905A-EE318F4D5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9E5A500-C7A7-49A8-BF5E-020C0D2AC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49E5A500-C7A7-49A8-BF5E-020C0D2AC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49E5A500-C7A7-49A8-BF5E-020C0D2AC6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 uiExpand="1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CC67-4BA1-421E-8D7C-453A65A27833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915400" cy="1143000"/>
          </a:xfrm>
        </p:spPr>
        <p:txBody>
          <a:bodyPr/>
          <a:lstStyle/>
          <a:p>
            <a:pPr algn="ctr"/>
            <a:r>
              <a:rPr lang="as-IN" dirty="0" smtClean="0"/>
              <a:t>কাজ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828800"/>
            <a:ext cx="82296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2400" b="1" dirty="0" smtClean="0"/>
              <a:t>"সাইবার নিরাপত্তা নিশ্চিত করতে একজন শিক্ষার্থী কী কী পদক্ষেপ নিতে পারে?"</a:t>
            </a:r>
            <a:endParaRPr lang="en-US" sz="2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810000"/>
            <a:ext cx="8305800" cy="1200329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2400" b="1" dirty="0" smtClean="0"/>
              <a:t>সচেতনতা, সতর্কতা এবং নিরাপদ প্রযুক্তি ব্যবহারের মাধ্যমে একজন শিক্ষার্থী নিজেকে বিভিন্ন সাইবার হুমকি থেকে রক্ষা করতে পারে।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486400"/>
            <a:ext cx="8229600" cy="461665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কেননা</a:t>
            </a:r>
            <a:r>
              <a:rPr lang="en-US" sz="2400" b="1" dirty="0" smtClean="0"/>
              <a:t>  </a:t>
            </a:r>
            <a:r>
              <a:rPr lang="as-IN" sz="2400" b="1" dirty="0" smtClean="0"/>
              <a:t>"সচেতন ব্যবহারকারীই নিরাপদ ব্যবহারকারী।"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1066800"/>
          <a:ext cx="8610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2286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/>
              <a:t>আজ আমরা শিখেছি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4AF3-06B3-4142-9639-9EFAD5A5DDAC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D4E3D3-FD8D-4A32-840E-E6E5CCF0F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graphicEl>
                                              <a:dgm id="{AED4E3D3-FD8D-4A32-840E-E6E5CCF0FD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4731FFE-4D92-4544-9AC3-DB3AC8E916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3">
                                            <p:graphicEl>
                                              <a:dgm id="{94731FFE-4D92-4544-9AC3-DB3AC8E916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BD14B0D-54C4-4A0B-B9D9-0EBD89C1BB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">
                                            <p:graphicEl>
                                              <a:dgm id="{ABD14B0D-54C4-4A0B-B9D9-0EBD89C1BB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9D357E-A90C-421E-8BA5-9A260CE2A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graphicEl>
                                              <a:dgm id="{649D357E-A90C-421E-8BA5-9A260CE2AA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999401-724F-44F7-9D19-17A64804F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graphicEl>
                                              <a:dgm id="{E5999401-724F-44F7-9D19-17A64804F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C2998B-99C0-42C7-B64A-323C6E3EA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">
                                            <p:graphicEl>
                                              <a:dgm id="{92C2998B-99C0-42C7-B64A-323C6E3EA5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0B00A1E-263F-44C6-97E5-A879A3868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3">
                                            <p:graphicEl>
                                              <a:dgm id="{70B00A1E-263F-44C6-97E5-A879A3868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DBB63BC-DD42-4849-8F59-7F53D77DE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3">
                                            <p:graphicEl>
                                              <a:dgm id="{4DBB63BC-DD42-4849-8F59-7F53D77DE9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 smtClean="0"/>
              <a:t>মূল্যায়ন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853A-7FC2-4EFF-8060-02214E8E99EC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graphicEl>
                                              <a:dgm id="{C51B17AD-9979-42B4-8F23-3F6F6D4B3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graphicEl>
                                              <a:dgm id="{F112D9DD-6EA2-4DFA-B09E-82842F7AE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9144000" cy="1143000"/>
          </a:xfrm>
        </p:spPr>
        <p:txBody>
          <a:bodyPr/>
          <a:lstStyle/>
          <a:p>
            <a:pPr algn="ctr"/>
            <a:r>
              <a:rPr lang="as-IN" b="1" dirty="0" smtClean="0"/>
              <a:t>বাড়ির কাজ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2362200"/>
            <a:ext cx="7480446" cy="1077218"/>
          </a:xfrm>
          <a:prstGeom prst="rec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as-IN" sz="3200" b="1" dirty="0" smtClean="0"/>
              <a:t>"সাইবার অপরাধ কেন বৃদ্ধি পাচ্ছে?"</a:t>
            </a:r>
            <a:r>
              <a:rPr lang="as-IN" sz="3200" dirty="0" smtClean="0"/>
              <a:t> </a:t>
            </a:r>
            <a:r>
              <a:rPr lang="as-IN" sz="3200" b="1" i="1" dirty="0" smtClean="0"/>
              <a:t>(</a:t>
            </a:r>
            <a:r>
              <a:rPr lang="en-US" sz="3200" b="1" i="1" dirty="0" smtClean="0"/>
              <a:t>Why is Cyber Crime on the Rise?)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ধন্যবাদ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905000"/>
            <a:ext cx="6045529" cy="3047999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BE98-BDA2-418F-9BE7-E4CE7C594F7A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667000"/>
            <a:ext cx="8229600" cy="3886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gvt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Avãym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mvjvg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endParaRPr lang="en-US" sz="3600" b="1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cÖfvlK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AvBwmwU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MvjgyÛv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dvwhj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(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wWwMÖ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) 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gv`&amp;ivmv</a:t>
            </a:r>
            <a:endParaRPr lang="en-US" sz="3600" b="1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RjXvKv,bxjdvgvix</a:t>
            </a:r>
            <a:endParaRPr lang="en-US" sz="3600" b="1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gvevBjt</a:t>
            </a:r>
            <a:r>
              <a:rPr lang="en-US" sz="36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01737854060</a:t>
            </a:r>
            <a:endParaRPr lang="en-US" sz="3600" b="1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00400" y="381000"/>
            <a:ext cx="2438400" cy="22098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71600" y="3429000"/>
            <a:ext cx="2438400" cy="21336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6893-5C23-49DD-A4EC-DA8050AFFAC5}" type="datetime2">
              <a:rPr lang="en-US" smtClean="0"/>
              <a:pPr/>
              <a:t>Friday, June 12, 2026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429000" y="990600"/>
            <a:ext cx="4953000" cy="2765524"/>
            <a:chOff x="3276600" y="381000"/>
            <a:chExt cx="4953000" cy="2919164"/>
          </a:xfrm>
        </p:grpSpPr>
        <p:sp>
          <p:nvSpPr>
            <p:cNvPr id="14" name="Oval Callout 13"/>
            <p:cNvSpPr/>
            <p:nvPr/>
          </p:nvSpPr>
          <p:spPr>
            <a:xfrm>
              <a:off x="3276600" y="381000"/>
              <a:ext cx="4953000" cy="2895600"/>
            </a:xfrm>
            <a:prstGeom prst="wedgeEllipse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38600" y="863600"/>
              <a:ext cx="3733800" cy="2436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s-IN" sz="2400" b="1" dirty="0" smtClean="0"/>
                <a:t>যদি কেউ তোমার </a:t>
              </a:r>
              <a:r>
                <a:rPr lang="en-US" sz="2400" b="1" dirty="0" err="1" smtClean="0"/>
                <a:t>Facebook</a:t>
              </a:r>
              <a:r>
                <a:rPr lang="en-US" sz="2400" b="1" dirty="0" smtClean="0"/>
                <a:t>, Gmail </a:t>
              </a:r>
              <a:r>
                <a:rPr lang="as-IN" sz="2400" b="1" dirty="0" smtClean="0"/>
                <a:t>বা </a:t>
              </a:r>
              <a:r>
                <a:rPr lang="en-US" sz="2400" b="1" dirty="0" err="1" smtClean="0"/>
                <a:t>WhatsApp</a:t>
              </a:r>
              <a:r>
                <a:rPr lang="en-US" sz="2400" b="1" dirty="0" smtClean="0"/>
                <a:t>-</a:t>
              </a:r>
              <a:r>
                <a:rPr lang="as-IN" sz="2400" b="1" dirty="0" smtClean="0"/>
                <a:t>এর পাসওয়ার্ড জেনে যায়, তাহলে কী হতে পারে?</a:t>
              </a:r>
              <a:endParaRPr lang="en-US" sz="2400" b="1" dirty="0" smtClean="0"/>
            </a:p>
            <a:p>
              <a:endParaRPr lang="en-US" sz="2400" dirty="0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697B-6837-4B31-A44D-BC3911E9D5B4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 descr="Gemini_Generated_Image_sffu2vsffu2vsff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38200"/>
            <a:ext cx="6858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9216-70BA-41CC-BC97-6594578B1B15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Snip Diagonal Corner Rectangle 5"/>
          <p:cNvSpPr/>
          <p:nvPr/>
        </p:nvSpPr>
        <p:spPr>
          <a:xfrm>
            <a:off x="1371600" y="1676400"/>
            <a:ext cx="6248400" cy="297180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286000"/>
            <a:ext cx="4876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AvR‡K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mvBevi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wbivcËv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4400" b="1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400" b="1" dirty="0" err="1" smtClean="0">
                <a:latin typeface="SutonnyMJ" pitchFamily="2" charset="0"/>
                <a:cs typeface="SutonnyMJ" pitchFamily="2" charset="0"/>
              </a:rPr>
              <a:t>Rvbe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04C8-E26A-40B1-AE30-CC7A25503565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28600" y="2286000"/>
            <a:ext cx="2019300" cy="3886200"/>
            <a:chOff x="228600" y="1752600"/>
            <a:chExt cx="2019300" cy="4648200"/>
          </a:xfrm>
        </p:grpSpPr>
        <p:sp>
          <p:nvSpPr>
            <p:cNvPr id="4" name="Trapezoid 3"/>
            <p:cNvSpPr/>
            <p:nvPr/>
          </p:nvSpPr>
          <p:spPr>
            <a:xfrm rot="5400000">
              <a:off x="-1047750" y="3105150"/>
              <a:ext cx="4572000" cy="2019300"/>
            </a:xfrm>
            <a:prstGeom prst="trapezoid">
              <a:avLst/>
            </a:prstGeom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7200" y="2514600"/>
              <a:ext cx="1676400" cy="2282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as-IN" sz="2000" b="1" dirty="0" smtClean="0"/>
                <a:t>সাইবার নিরাপত্তার ধারণা ব্যাখ্যা করতে পারবে।</a:t>
              </a:r>
              <a:endParaRPr lang="en-US" sz="2000" b="1" dirty="0" smtClean="0"/>
            </a:p>
            <a:p>
              <a:endParaRPr lang="en-US" dirty="0"/>
            </a:p>
          </p:txBody>
        </p:sp>
        <p:sp>
          <p:nvSpPr>
            <p:cNvPr id="11" name="Octagon 10"/>
            <p:cNvSpPr/>
            <p:nvPr/>
          </p:nvSpPr>
          <p:spPr>
            <a:xfrm>
              <a:off x="762000" y="1752600"/>
              <a:ext cx="609600" cy="533400"/>
            </a:xfrm>
            <a:prstGeom prst="oc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utonnyMJ" pitchFamily="2" charset="0"/>
                  <a:cs typeface="SutonnyMJ" pitchFamily="2" charset="0"/>
                </a:rPr>
                <a:t>1</a:t>
              </a:r>
              <a:endParaRPr lang="en-US" dirty="0">
                <a:latin typeface="SutonnyMJ" pitchFamily="2" charset="0"/>
                <a:cs typeface="SutonnyMJ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362200" y="2057400"/>
            <a:ext cx="2019300" cy="4343400"/>
            <a:chOff x="2362200" y="1219200"/>
            <a:chExt cx="2019300" cy="4343400"/>
          </a:xfr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grpSpPr>
        <p:sp>
          <p:nvSpPr>
            <p:cNvPr id="5" name="Trapezoid 4"/>
            <p:cNvSpPr/>
            <p:nvPr/>
          </p:nvSpPr>
          <p:spPr>
            <a:xfrm rot="5400000">
              <a:off x="1200150" y="2381250"/>
              <a:ext cx="4343400" cy="2019300"/>
            </a:xfrm>
            <a:prstGeom prst="trapezoi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utonnyMJ" pitchFamily="2" charset="0"/>
                <a:cs typeface="SutonnyMJ" pitchFamily="2" charset="0"/>
              </a:endParaRPr>
            </a:p>
          </p:txBody>
        </p:sp>
        <p:sp>
          <p:nvSpPr>
            <p:cNvPr id="12" name="Octagon 11"/>
            <p:cNvSpPr/>
            <p:nvPr/>
          </p:nvSpPr>
          <p:spPr>
            <a:xfrm>
              <a:off x="2895600" y="1752600"/>
              <a:ext cx="685800" cy="609600"/>
            </a:xfrm>
            <a:prstGeom prst="oct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utonnyMJ" pitchFamily="2" charset="0"/>
                  <a:cs typeface="SutonnyMJ" pitchFamily="2" charset="0"/>
                </a:rPr>
                <a:t>2</a:t>
              </a:r>
              <a:endParaRPr lang="en-US" dirty="0">
                <a:latin typeface="SutonnyMJ" pitchFamily="2" charset="0"/>
                <a:cs typeface="SutonnyMJ" pitchFamily="2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67000" y="2667000"/>
              <a:ext cx="1524000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as-IN" b="1" dirty="0" smtClean="0">
                  <a:latin typeface="SutonnyMJ" pitchFamily="2" charset="0"/>
                </a:rPr>
                <a:t>সাইবার হুমকির ধরন চিহ্নিত করতে পারবে।</a:t>
              </a:r>
              <a:endParaRPr lang="en-US" b="1" dirty="0" smtClean="0">
                <a:latin typeface="SutonnyMJ" pitchFamily="2" charset="0"/>
                <a:cs typeface="SutonnyMJ" pitchFamily="2" charset="0"/>
              </a:endParaRPr>
            </a:p>
            <a:p>
              <a:endParaRPr lang="en-US" b="1" dirty="0">
                <a:latin typeface="SutonnyMJ" pitchFamily="2" charset="0"/>
                <a:cs typeface="SutonnyMJ" pitchFamily="2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495800" y="2362200"/>
            <a:ext cx="2019300" cy="4343400"/>
            <a:chOff x="4495800" y="1371600"/>
            <a:chExt cx="2019300" cy="4876800"/>
          </a:xfrm>
        </p:grpSpPr>
        <p:sp>
          <p:nvSpPr>
            <p:cNvPr id="6" name="Trapezoid 5"/>
            <p:cNvSpPr/>
            <p:nvPr/>
          </p:nvSpPr>
          <p:spPr>
            <a:xfrm rot="5400000">
              <a:off x="3067050" y="2800350"/>
              <a:ext cx="4876800" cy="2019300"/>
            </a:xfrm>
            <a:prstGeom prst="trapezoid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ctagon 12"/>
            <p:cNvSpPr/>
            <p:nvPr/>
          </p:nvSpPr>
          <p:spPr>
            <a:xfrm>
              <a:off x="5105400" y="1828800"/>
              <a:ext cx="609600" cy="655052"/>
            </a:xfrm>
            <a:prstGeom prst="oc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utonnyMJ" pitchFamily="2" charset="0"/>
                  <a:cs typeface="SutonnyMJ" pitchFamily="2" charset="0"/>
                </a:rPr>
                <a:t>3</a:t>
              </a:r>
              <a:endParaRPr lang="en-US" dirty="0">
                <a:latin typeface="SutonnyMJ" pitchFamily="2" charset="0"/>
                <a:cs typeface="SutonnyMJ" pitchFamily="2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2000" y="2743200"/>
              <a:ext cx="1676400" cy="1969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as-IN" b="1" dirty="0" smtClean="0"/>
                <a:t>নিরাপদ পাসওয়ার্ড তৈরির নিয়ম জানতে পারবে।</a:t>
              </a:r>
              <a:endParaRPr lang="en-US" b="1" dirty="0" smtClean="0"/>
            </a:p>
            <a:p>
              <a:endParaRPr lang="en-US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29400" y="1981200"/>
            <a:ext cx="2209800" cy="4724400"/>
            <a:chOff x="6629400" y="1066800"/>
            <a:chExt cx="2209800" cy="510540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grpSpPr>
        <p:sp>
          <p:nvSpPr>
            <p:cNvPr id="7" name="Trapezoid 6"/>
            <p:cNvSpPr/>
            <p:nvPr/>
          </p:nvSpPr>
          <p:spPr>
            <a:xfrm rot="5400000">
              <a:off x="5181600" y="2514600"/>
              <a:ext cx="5105400" cy="2209800"/>
            </a:xfrm>
            <a:prstGeom prst="trapezoid">
              <a:avLst>
                <a:gd name="adj" fmla="val 29526"/>
              </a:avLst>
            </a:prstGeom>
            <a:grpFill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ctagon 13"/>
            <p:cNvSpPr/>
            <p:nvPr/>
          </p:nvSpPr>
          <p:spPr>
            <a:xfrm>
              <a:off x="7239000" y="1890252"/>
              <a:ext cx="609600" cy="619432"/>
            </a:xfrm>
            <a:prstGeom prst="oct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utonnyMJ" pitchFamily="2" charset="0"/>
                  <a:cs typeface="SutonnyMJ" pitchFamily="2" charset="0"/>
                </a:rPr>
                <a:t>4</a:t>
              </a:r>
              <a:endParaRPr lang="en-US" dirty="0">
                <a:latin typeface="SutonnyMJ" pitchFamily="2" charset="0"/>
                <a:cs typeface="SutonnyMJ" pitchFamily="2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05600" y="2895600"/>
              <a:ext cx="1905000" cy="159646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as-IN" b="1" dirty="0" smtClean="0"/>
                <a:t>অনলাইনে ব্যক্তিগত তথ্য সুরক্ষার উপায় ব্যাখ্যা করতে পারবে।</a:t>
              </a:r>
              <a:endParaRPr lang="en-US" b="1" dirty="0" smtClean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066800" y="3810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cv‡Vi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D‡Ïk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¨</a:t>
            </a:r>
            <a:endParaRPr lang="en-US" sz="5400" dirty="0"/>
          </a:p>
        </p:txBody>
      </p:sp>
      <p:sp>
        <p:nvSpPr>
          <p:cNvPr id="25" name="TextBox 24"/>
          <p:cNvSpPr txBox="1"/>
          <p:nvPr/>
        </p:nvSpPr>
        <p:spPr>
          <a:xfrm>
            <a:off x="609600" y="12192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cvV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wkÿv_©xiv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-</a:t>
            </a:r>
            <a:endParaRPr lang="en-US" sz="36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as-IN" dirty="0" smtClean="0"/>
              <a:t>পূর্বজ্ঞান যাচাই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0477-6A94-42F7-8E20-3EABBB99F137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E9E14E-48C6-40D6-A6AD-97A72523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25AD4-9EB6-481A-B561-336AADEDF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07DBB-EFD5-4131-9090-A8F835442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83AB9-095F-4C9B-9CDB-76DFBB3DEE40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as-IN" dirty="0" smtClean="0"/>
              <a:t>সাইবার নিরাপত্তা কী?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153400" cy="163121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accent3">
                    <a:lumMod val="75000"/>
                  </a:schemeClr>
                </a:solidFill>
              </a:rPr>
              <a:t>সাইবার নিরাপত্তা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t 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as-IN" sz="2400" dirty="0" smtClean="0"/>
              <a:t>সাইবার নিরাপত্তা হলো কম্পিউটার, নেটওয়ার্ক, সফটওয়্যার এবং তথ্যকে অননুমোদিত প্রবেশ, আক্রমণ ও ক্ষতি থেকে রক্ষা করার প্রক্রিয়া।</a:t>
            </a:r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886200"/>
            <a:ext cx="861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s-IN" sz="2800" b="1" dirty="0" smtClean="0">
                <a:solidFill>
                  <a:srgbClr val="00B050"/>
                </a:solidFill>
              </a:rPr>
              <a:t>উদাহরণ</a:t>
            </a:r>
          </a:p>
          <a:p>
            <a:pPr algn="ctr">
              <a:buFont typeface="Wingdings" pitchFamily="2" charset="2"/>
              <a:buChar char="ü"/>
            </a:pPr>
            <a:r>
              <a:rPr lang="as-IN" sz="2000" b="1" dirty="0" smtClean="0">
                <a:solidFill>
                  <a:srgbClr val="0070C0"/>
                </a:solidFill>
              </a:rPr>
              <a:t>পাসওয়ার্ড ব্যবহার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ü"/>
            </a:pPr>
            <a:r>
              <a:rPr lang="as-IN" sz="2000" b="1" dirty="0" smtClean="0">
                <a:solidFill>
                  <a:schemeClr val="accent5">
                    <a:lumMod val="75000"/>
                  </a:schemeClr>
                </a:solidFill>
              </a:rPr>
              <a:t>অ্যান্টিভাইরাস ব্যবহার </a:t>
            </a:r>
            <a:endParaRPr lang="en-US" sz="2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ü"/>
            </a:pPr>
            <a:r>
              <a:rPr lang="as-IN" sz="2000" b="1" dirty="0" smtClean="0">
                <a:solidFill>
                  <a:srgbClr val="002060"/>
                </a:solidFill>
              </a:rPr>
              <a:t>দ্বি-স্তরীয় যাচাইকরণ (2</a:t>
            </a:r>
            <a:r>
              <a:rPr lang="en-US" sz="2000" b="1" dirty="0" smtClean="0">
                <a:solidFill>
                  <a:srgbClr val="002060"/>
                </a:solidFill>
              </a:rPr>
              <a:t>FA)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4C32-0758-4298-B485-71145E0480C8}" type="datetime2">
              <a:rPr lang="en-US" smtClean="0"/>
              <a:pPr/>
              <a:t>Friday, June 12, 2026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960438"/>
          </a:xfrm>
        </p:spPr>
        <p:txBody>
          <a:bodyPr/>
          <a:lstStyle/>
          <a:p>
            <a:pPr algn="ctr"/>
            <a:r>
              <a:rPr lang="as-IN" dirty="0" smtClean="0"/>
              <a:t>সাইবার হুমকির ধরন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304800" y="1397000"/>
          <a:ext cx="85344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graphicEl>
                                              <a:dgm id="{98695402-CFCE-47E7-BB2C-C8558DEA42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graphicEl>
                                              <a:dgm id="{08807D7C-3821-429B-AD74-08F781FFE3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E5A776C3-5A3F-4992-8D5F-D43CE1CCB7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graphicEl>
                                              <a:dgm id="{C2B19002-225A-4E5D-8D67-26BDBCF683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F747AB52-ECCF-4E7A-A2AE-37FB688560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528AA9F4-3935-45CB-A740-20A8B4F031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graphicEl>
                                              <a:dgm id="{51D2193F-DD29-4BB5-93AC-261E7E156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graphicEl>
                                              <a:dgm id="{8C1C8F7F-06C3-416F-9CAF-619EC5CA1A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graphicEl>
                                              <a:dgm id="{9E89CC2A-2CC2-4CE0-96CB-272AA0043D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graphicEl>
                                              <a:dgm id="{FE20E33B-3551-4715-A7FE-E585285C4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">
                                            <p:graphicEl>
                                              <a:dgm id="{3B60FA98-7364-4F69-950A-C9DCCC1B1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647</TotalTime>
  <Words>385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Slide 1</vt:lpstr>
      <vt:lpstr> </vt:lpstr>
      <vt:lpstr>Slide 3</vt:lpstr>
      <vt:lpstr>Slide 4</vt:lpstr>
      <vt:lpstr>Slide 5</vt:lpstr>
      <vt:lpstr>Slide 6</vt:lpstr>
      <vt:lpstr>পূর্বজ্ঞান যাচাই</vt:lpstr>
      <vt:lpstr>সাইবার নিরাপত্তা কী?</vt:lpstr>
      <vt:lpstr>সাইবার হুমকির ধরন</vt:lpstr>
      <vt:lpstr>নিরাপদ পাসওয়ার্ড</vt:lpstr>
      <vt:lpstr>Slide 11</vt:lpstr>
      <vt:lpstr>ব্যক্তিগত তথ্য সুরক্ষা</vt:lpstr>
      <vt:lpstr>কাজ</vt:lpstr>
      <vt:lpstr>Slide 14</vt:lpstr>
      <vt:lpstr>মূল্যায়ন</vt:lpstr>
      <vt:lpstr>বাড়ির কাজ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4, 2026</dc:title>
  <dc:creator>ABDUS SALAM</dc:creator>
  <cp:lastModifiedBy>User</cp:lastModifiedBy>
  <cp:revision>223</cp:revision>
  <dcterms:created xsi:type="dcterms:W3CDTF">2006-08-16T00:00:00Z</dcterms:created>
  <dcterms:modified xsi:type="dcterms:W3CDTF">2026-06-12T03:08:49Z</dcterms:modified>
</cp:coreProperties>
</file>