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9"/>
  </p:notesMasterIdLst>
  <p:sldIdLst>
    <p:sldId id="296" r:id="rId2"/>
    <p:sldId id="298" r:id="rId3"/>
    <p:sldId id="277" r:id="rId4"/>
    <p:sldId id="258" r:id="rId5"/>
    <p:sldId id="271" r:id="rId6"/>
    <p:sldId id="259" r:id="rId7"/>
    <p:sldId id="261" r:id="rId8"/>
    <p:sldId id="268" r:id="rId9"/>
    <p:sldId id="265" r:id="rId10"/>
    <p:sldId id="269" r:id="rId11"/>
    <p:sldId id="299" r:id="rId12"/>
    <p:sldId id="266" r:id="rId13"/>
    <p:sldId id="272" r:id="rId14"/>
    <p:sldId id="267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8E8"/>
    <a:srgbClr val="0000FF"/>
    <a:srgbClr val="FB6B67"/>
    <a:srgbClr val="0352A0"/>
    <a:srgbClr val="FF9999"/>
    <a:srgbClr val="FF7C80"/>
    <a:srgbClr val="FFCCFF"/>
    <a:srgbClr val="FF99FF"/>
    <a:srgbClr val="96969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48" y="44"/>
      </p:cViewPr>
      <p:guideLst>
        <p:guide orient="horz" pos="3936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FF9A6-1874-4859-8886-AB560EA5438C}" type="datetimeFigureOut">
              <a:rPr lang="en-US" smtClean="0"/>
              <a:pPr/>
              <a:t>7/6/2026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E3AD9-FB8C-40D7-80BC-E4FFE4D50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9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মন্ডলী</a:t>
            </a:r>
            <a:r>
              <a:rPr lang="en-US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ছাত্রদেরকে</a:t>
            </a:r>
            <a:r>
              <a:rPr lang="en-US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জাবেন</a:t>
            </a:r>
            <a:r>
              <a:rPr lang="en-US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endParaRPr lang="en-US" dirty="0">
              <a:solidFill>
                <a:srgbClr val="1818E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3AD9-FB8C-40D7-80BC-E4FFE4D508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0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E3AD9-FB8C-40D7-80BC-E4FFE4D508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8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E3AD9-FB8C-40D7-80BC-E4FFE4D5084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784934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637923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261527"/>
      </p:ext>
    </p:extLst>
  </p:cSld>
  <p:clrMapOvr>
    <a:masterClrMapping/>
  </p:clrMapOvr>
  <p:transition spd="slow">
    <p:cover dir="ld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57686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6000">
              <a:schemeClr val="tx1"/>
            </a:gs>
            <a:gs pos="83000">
              <a:schemeClr val="tx1"/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1953158-ACC1-7F7D-F3FA-CB8916053C56}"/>
              </a:ext>
            </a:extLst>
          </p:cNvPr>
          <p:cNvSpPr txBox="1"/>
          <p:nvPr userDrawn="1"/>
        </p:nvSpPr>
        <p:spPr>
          <a:xfrm>
            <a:off x="10744200" y="104001"/>
            <a:ext cx="14478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181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No: </a:t>
            </a:r>
            <a:fld id="{2697BC34-16DA-4476-B1E3-21A2B87C8BB1}" type="slidenum">
              <a:rPr lang="en-US" sz="1200" smtClean="0">
                <a:solidFill>
                  <a:srgbClr val="181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r>
              <a:rPr lang="en-US" sz="1200" dirty="0">
                <a:solidFill>
                  <a:srgbClr val="181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122B2D-D14C-533A-5143-6AC7E48F4964}"/>
              </a:ext>
            </a:extLst>
          </p:cNvPr>
          <p:cNvSpPr txBox="1"/>
          <p:nvPr userDrawn="1"/>
        </p:nvSpPr>
        <p:spPr>
          <a:xfrm>
            <a:off x="5342965" y="6553200"/>
            <a:ext cx="14478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err="1">
                <a:solidFill>
                  <a:srgbClr val="181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ইঝ্জিস</a:t>
            </a:r>
            <a:r>
              <a:rPr lang="en-US" sz="1200" dirty="0">
                <a:solidFill>
                  <a:srgbClr val="181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81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ভালব</a:t>
            </a:r>
            <a:endParaRPr lang="en-US" sz="1200" dirty="0">
              <a:solidFill>
                <a:srgbClr val="181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47F713-CC2C-3AE1-E49B-CD5EC8B85A01}"/>
              </a:ext>
            </a:extLst>
          </p:cNvPr>
          <p:cNvSpPr txBox="1"/>
          <p:nvPr userDrawn="1"/>
        </p:nvSpPr>
        <p:spPr>
          <a:xfrm>
            <a:off x="10106026" y="6526357"/>
            <a:ext cx="14478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181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fld id="{DB28C539-5E3E-405D-907C-E361F39D183D}" type="datetime12">
              <a:rPr lang="en-US" sz="1200" smtClean="0">
                <a:solidFill>
                  <a:srgbClr val="181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4:29 PM</a:t>
            </a:fld>
            <a:endParaRPr lang="en-US" sz="1200" dirty="0">
              <a:solidFill>
                <a:srgbClr val="181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CC7DE7-FE26-4667-8713-A5D9159117C7}"/>
              </a:ext>
            </a:extLst>
          </p:cNvPr>
          <p:cNvSpPr txBox="1"/>
          <p:nvPr userDrawn="1"/>
        </p:nvSpPr>
        <p:spPr>
          <a:xfrm>
            <a:off x="8965" y="6526357"/>
            <a:ext cx="14478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181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July 2026</a:t>
            </a:r>
          </a:p>
        </p:txBody>
      </p:sp>
    </p:spTree>
    <p:extLst>
      <p:ext uri="{BB962C8B-B14F-4D97-AF65-F5344CB8AC3E}">
        <p14:creationId xmlns:p14="http://schemas.microsoft.com/office/powerpoint/2010/main" val="122410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43" r:id="rId3"/>
    <p:sldLayoutId id="2147483954" r:id="rId4"/>
  </p:sldLayoutIdLst>
  <p:transition spd="slow">
    <p:cover dir="ld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2.mp4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rwaltersdesk.blogspot.com/2014/01/why-you-hate-group-work.html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linkedin.com/in/shofiuddintscm/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DBB094-D19D-4D56-BE21-3E358B165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97" y="1280506"/>
            <a:ext cx="4403303" cy="526858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6694C5-3CBB-43D2-8878-0AEBAB1EF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8" y="457200"/>
            <a:ext cx="745800" cy="5885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8D7060-6A36-4AAE-8F80-F7CDECB92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18082" y="492177"/>
            <a:ext cx="668272" cy="5885409"/>
          </a:xfrm>
          <a:prstGeom prst="rect">
            <a:avLst/>
          </a:prstGeom>
        </p:spPr>
      </p:pic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rgbClr val="1818E8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rgbClr val="1818E8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rgbClr val="1818E8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rgbClr val="1818E8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rgbClr val="1818E8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rgbClr val="1818E8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EDE82F-F06F-4EC3-9948-CDE2DDF8AA7E}"/>
              </a:ext>
            </a:extLst>
          </p:cNvPr>
          <p:cNvSpPr/>
          <p:nvPr/>
        </p:nvSpPr>
        <p:spPr>
          <a:xfrm>
            <a:off x="2286000" y="228600"/>
            <a:ext cx="7467600" cy="914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dirty="0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5400" dirty="0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দোষত্রূটি</a:t>
            </a:r>
            <a:r>
              <a:rPr lang="en-US" sz="5400" dirty="0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5400" dirty="0">
              <a:solidFill>
                <a:srgbClr val="1818E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589E9A-1FC1-4162-AFE2-1239EBC034B1}"/>
              </a:ext>
            </a:extLst>
          </p:cNvPr>
          <p:cNvSpPr/>
          <p:nvPr/>
        </p:nvSpPr>
        <p:spPr>
          <a:xfrm>
            <a:off x="838200" y="2743200"/>
            <a:ext cx="2487556" cy="1219200"/>
          </a:xfrm>
          <a:prstGeom prst="rect">
            <a:avLst/>
          </a:prstGeom>
          <a:noFill/>
          <a:ln>
            <a:solidFill>
              <a:srgbClr val="181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মার্জিন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3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C6C023-F758-4460-AFD5-F267B5615B9E}"/>
              </a:ext>
            </a:extLst>
          </p:cNvPr>
          <p:cNvSpPr/>
          <p:nvPr/>
        </p:nvSpPr>
        <p:spPr>
          <a:xfrm>
            <a:off x="6324600" y="2743200"/>
            <a:ext cx="2487556" cy="1219200"/>
          </a:xfrm>
          <a:prstGeom prst="rect">
            <a:avLst/>
          </a:prstGeom>
          <a:noFill/>
          <a:ln>
            <a:solidFill>
              <a:srgbClr val="181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স্টেমের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3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525F9A-F467-4EB7-986D-A0EB5B920E22}"/>
              </a:ext>
            </a:extLst>
          </p:cNvPr>
          <p:cNvSpPr/>
          <p:nvPr/>
        </p:nvSpPr>
        <p:spPr>
          <a:xfrm>
            <a:off x="3657600" y="2743200"/>
            <a:ext cx="2487556" cy="1219200"/>
          </a:xfrm>
          <a:prstGeom prst="rect">
            <a:avLst/>
          </a:prstGeom>
          <a:noFill/>
          <a:ln>
            <a:solidFill>
              <a:srgbClr val="181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স্টেমের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সরলতা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3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239BED-08BE-4350-9D1A-23899C404A7D}"/>
              </a:ext>
            </a:extLst>
          </p:cNvPr>
          <p:cNvSpPr/>
          <p:nvPr/>
        </p:nvSpPr>
        <p:spPr>
          <a:xfrm>
            <a:off x="9023252" y="2743200"/>
            <a:ext cx="2254348" cy="1219200"/>
          </a:xfrm>
          <a:prstGeom prst="rect">
            <a:avLst/>
          </a:prstGeom>
          <a:noFill/>
          <a:ln>
            <a:solidFill>
              <a:srgbClr val="181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সীট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3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B0270C6-FEEA-4394-BFA8-E83581CFE2D9}"/>
              </a:ext>
            </a:extLst>
          </p:cNvPr>
          <p:cNvSpPr/>
          <p:nvPr/>
        </p:nvSpPr>
        <p:spPr>
          <a:xfrm>
            <a:off x="5801751" y="968912"/>
            <a:ext cx="457200" cy="914400"/>
          </a:xfrm>
          <a:prstGeom prst="down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955CCE-3453-4F47-AADF-3F739A2478F6}"/>
              </a:ext>
            </a:extLst>
          </p:cNvPr>
          <p:cNvSpPr/>
          <p:nvPr/>
        </p:nvSpPr>
        <p:spPr>
          <a:xfrm>
            <a:off x="1967132" y="1883312"/>
            <a:ext cx="8009208" cy="1524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0FCFCC3-B83B-4BD0-9F6B-FA8FD4A27CD8}"/>
              </a:ext>
            </a:extLst>
          </p:cNvPr>
          <p:cNvSpPr/>
          <p:nvPr/>
        </p:nvSpPr>
        <p:spPr>
          <a:xfrm>
            <a:off x="1905000" y="1984716"/>
            <a:ext cx="304800" cy="762000"/>
          </a:xfrm>
          <a:prstGeom prst="down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47A3C79-3BE6-468B-9651-06CC9032CA08}"/>
              </a:ext>
            </a:extLst>
          </p:cNvPr>
          <p:cNvSpPr/>
          <p:nvPr/>
        </p:nvSpPr>
        <p:spPr>
          <a:xfrm>
            <a:off x="4724400" y="1959512"/>
            <a:ext cx="304800" cy="762000"/>
          </a:xfrm>
          <a:prstGeom prst="down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93C4BD8-60A3-4B42-88BB-AB452A0B2666}"/>
              </a:ext>
            </a:extLst>
          </p:cNvPr>
          <p:cNvSpPr/>
          <p:nvPr/>
        </p:nvSpPr>
        <p:spPr>
          <a:xfrm>
            <a:off x="7391400" y="1981200"/>
            <a:ext cx="304800" cy="762000"/>
          </a:xfrm>
          <a:prstGeom prst="down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8B204C6-726E-4B97-A6B0-5899AFB33AA8}"/>
              </a:ext>
            </a:extLst>
          </p:cNvPr>
          <p:cNvSpPr/>
          <p:nvPr/>
        </p:nvSpPr>
        <p:spPr>
          <a:xfrm>
            <a:off x="9753600" y="1950719"/>
            <a:ext cx="304800" cy="762000"/>
          </a:xfrm>
          <a:prstGeom prst="down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1697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EDE82F-F06F-4EC3-9948-CDE2DDF8AA7E}"/>
              </a:ext>
            </a:extLst>
          </p:cNvPr>
          <p:cNvSpPr/>
          <p:nvPr/>
        </p:nvSpPr>
        <p:spPr>
          <a:xfrm>
            <a:off x="1737610" y="228600"/>
            <a:ext cx="8564380" cy="83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4800" b="1" dirty="0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</a:t>
            </a:r>
            <a:r>
              <a:rPr lang="en-US" sz="4800" b="1" dirty="0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4800" b="1" dirty="0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শীট</a:t>
            </a:r>
            <a:r>
              <a:rPr lang="en-US" sz="4800" b="1" dirty="0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অ্যাঙ্গেল</a:t>
            </a:r>
            <a:r>
              <a:rPr lang="en-US" sz="4800" b="1" dirty="0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4800" b="1" dirty="0">
              <a:solidFill>
                <a:srgbClr val="1818E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589E9A-1FC1-4162-AFE2-1239EBC034B1}"/>
              </a:ext>
            </a:extLst>
          </p:cNvPr>
          <p:cNvSpPr/>
          <p:nvPr/>
        </p:nvSpPr>
        <p:spPr>
          <a:xfrm>
            <a:off x="520730" y="1713994"/>
            <a:ext cx="4800600" cy="533508"/>
          </a:xfrm>
          <a:prstGeom prst="rect">
            <a:avLst/>
          </a:prstGeom>
          <a:noFill/>
          <a:ln>
            <a:solidFill>
              <a:srgbClr val="181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অ্যাঙ্গেল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3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8B98EA-5C20-4027-9B02-06DE4FF97FDC}"/>
              </a:ext>
            </a:extLst>
          </p:cNvPr>
          <p:cNvGrpSpPr/>
          <p:nvPr/>
        </p:nvGrpSpPr>
        <p:grpSpPr>
          <a:xfrm>
            <a:off x="1936632" y="1311274"/>
            <a:ext cx="8166336" cy="365125"/>
            <a:chOff x="1929578" y="968912"/>
            <a:chExt cx="8166336" cy="1305364"/>
          </a:xfrm>
        </p:grpSpPr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AB0270C6-FEEA-4394-BFA8-E83581CFE2D9}"/>
                </a:ext>
              </a:extLst>
            </p:cNvPr>
            <p:cNvSpPr/>
            <p:nvPr/>
          </p:nvSpPr>
          <p:spPr>
            <a:xfrm>
              <a:off x="5801751" y="968912"/>
              <a:ext cx="457200" cy="555088"/>
            </a:xfrm>
            <a:prstGeom prst="downArrow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955CCE-3453-4F47-AADF-3F739A2478F6}"/>
                </a:ext>
              </a:extLst>
            </p:cNvPr>
            <p:cNvSpPr/>
            <p:nvPr/>
          </p:nvSpPr>
          <p:spPr>
            <a:xfrm>
              <a:off x="2015196" y="1492347"/>
              <a:ext cx="8009208" cy="152400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30FCFCC3-B83B-4BD0-9F6B-FA8FD4A27CD8}"/>
                </a:ext>
              </a:extLst>
            </p:cNvPr>
            <p:cNvSpPr/>
            <p:nvPr/>
          </p:nvSpPr>
          <p:spPr>
            <a:xfrm>
              <a:off x="1929578" y="1512276"/>
              <a:ext cx="304800" cy="762000"/>
            </a:xfrm>
            <a:prstGeom prst="downArrow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A8B204C6-726E-4B97-A6B0-5899AFB33AA8}"/>
                </a:ext>
              </a:extLst>
            </p:cNvPr>
            <p:cNvSpPr/>
            <p:nvPr/>
          </p:nvSpPr>
          <p:spPr>
            <a:xfrm>
              <a:off x="9791114" y="1479452"/>
              <a:ext cx="304800" cy="762000"/>
            </a:xfrm>
            <a:prstGeom prst="downArrow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C6D36B4-A03E-4F6E-B7AA-437E4C8F8494}"/>
              </a:ext>
            </a:extLst>
          </p:cNvPr>
          <p:cNvSpPr/>
          <p:nvPr/>
        </p:nvSpPr>
        <p:spPr>
          <a:xfrm>
            <a:off x="6737232" y="1666568"/>
            <a:ext cx="4800600" cy="533508"/>
          </a:xfrm>
          <a:prstGeom prst="rect">
            <a:avLst/>
          </a:prstGeom>
          <a:noFill/>
          <a:ln>
            <a:solidFill>
              <a:srgbClr val="181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সীট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অ্যাঙ্গেল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3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How to do a True 3 Angle Valve Job SUPER CHEAP Using Neway Tools (as good as any pro machine shop!)[2]">
            <a:hlinkClick r:id="" action="ppaction://media"/>
            <a:extLst>
              <a:ext uri="{FF2B5EF4-FFF2-40B4-BE49-F238E27FC236}">
                <a16:creationId xmlns:a16="http://schemas.microsoft.com/office/drawing/2014/main" id="{A16B75F7-0D88-46E4-AABE-F7E0CA22F8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66004" y="2638759"/>
            <a:ext cx="5544995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Valve Face Runout using a South Bend lathe 3 angle valve Chevy 30, 46  60 degrees[1]">
            <a:hlinkClick r:id="" action="ppaction://media"/>
            <a:extLst>
              <a:ext uri="{FF2B5EF4-FFF2-40B4-BE49-F238E27FC236}">
                <a16:creationId xmlns:a16="http://schemas.microsoft.com/office/drawing/2014/main" id="{BC3F3F98-7199-40C0-BB2A-6E0BBA03A10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1979" y="2773586"/>
            <a:ext cx="5270586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2686144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13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01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1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 mute="1">
                <p:cTn id="27" repeatCount="indefinite" fill="remove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17039"/>
            <a:ext cx="8839200" cy="8539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ভালব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টাইমিং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5400" b="1" dirty="0">
              <a:solidFill>
                <a:srgbClr val="1818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How Diesel Engines Work   Part   3 (Valve Timing Diagram)[2]">
            <a:hlinkClick r:id="" action="ppaction://media"/>
            <a:extLst>
              <a:ext uri="{FF2B5EF4-FFF2-40B4-BE49-F238E27FC236}">
                <a16:creationId xmlns:a16="http://schemas.microsoft.com/office/drawing/2014/main" id="{DBC7C33F-26C9-4CA6-B6AB-EC6C9225E5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1354014"/>
            <a:ext cx="8686800" cy="48863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643448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280348-7D17-4604-8115-5B37F18B761A}"/>
              </a:ext>
            </a:extLst>
          </p:cNvPr>
          <p:cNvSpPr/>
          <p:nvPr/>
        </p:nvSpPr>
        <p:spPr>
          <a:xfrm>
            <a:off x="2400300" y="304799"/>
            <a:ext cx="7239000" cy="9073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ট্যাপেট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ক্লিয়ারেন্স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অ্যাডজাস্টমেন্ট</a:t>
            </a:r>
            <a:endParaRPr lang="en-US" sz="5400" b="1" dirty="0">
              <a:solidFill>
                <a:srgbClr val="1818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Yanmar 6EY22 Marine Diesel Engine Maintenance 3 Adjustment of valve clearance  ضبط التاكيهات[2]">
            <a:hlinkClick r:id="" action="ppaction://media"/>
            <a:extLst>
              <a:ext uri="{FF2B5EF4-FFF2-40B4-BE49-F238E27FC236}">
                <a16:creationId xmlns:a16="http://schemas.microsoft.com/office/drawing/2014/main" id="{521C5DAB-0CDF-4366-8855-C41650023B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8350" y="1357250"/>
            <a:ext cx="8115300" cy="51039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385512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619625" y="172328"/>
            <a:ext cx="2800350" cy="8808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algn="ctr"/>
            <a:r>
              <a:rPr lang="bn-IN" sz="5400" b="1" cap="none" dirty="0">
                <a:ln>
                  <a:noFill/>
                </a:ln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b="1" cap="none" dirty="0">
              <a:ln>
                <a:noFill/>
              </a:ln>
              <a:solidFill>
                <a:srgbClr val="1818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971800" y="5257800"/>
            <a:ext cx="6368321" cy="72847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4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ভালভ কত প্রকার ও কিকি। </a:t>
            </a:r>
            <a:endParaRPr lang="en-US" sz="48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2971800" y="4419600"/>
            <a:ext cx="5410200" cy="72847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85800" indent="-685800">
              <a:spcBef>
                <a:spcPct val="20000"/>
              </a:spcBef>
              <a:buSzPct val="95000"/>
              <a:buFont typeface="Wingdings" panose="05000000000000000000" pitchFamily="2" charset="2"/>
              <a:buChar char="q"/>
              <a:defRPr/>
            </a:pPr>
            <a:r>
              <a:rPr lang="bn-IN" sz="4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ভালভ-এর  কাজ কি ।  </a:t>
            </a:r>
            <a:endParaRPr lang="en-US" sz="48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3B826-1CA7-4AFC-995D-B359B19C7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0010"/>
          <a:stretch/>
        </p:blipFill>
        <p:spPr>
          <a:xfrm>
            <a:off x="2133600" y="1143000"/>
            <a:ext cx="7572375" cy="31830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012877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 txBox="1">
            <a:spLocks noGrp="1"/>
          </p:cNvSpPr>
          <p:nvPr>
            <p:ph type="title" idx="4294967295"/>
          </p:nvPr>
        </p:nvSpPr>
        <p:spPr>
          <a:xfrm>
            <a:off x="4838700" y="381000"/>
            <a:ext cx="2362200" cy="7499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>
            <a:noAutofit/>
          </a:bodyPr>
          <a:lstStyle/>
          <a:p>
            <a:pPr marL="365760" indent="-256032" algn="ctr" defTabSz="91440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bn-IN" sz="5400" cap="none" dirty="0">
                <a:ln>
                  <a:noFill/>
                </a:ln>
                <a:solidFill>
                  <a:srgbClr val="1818E8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2400" cap="none" dirty="0">
              <a:ln>
                <a:noFill/>
              </a:ln>
              <a:solidFill>
                <a:srgbClr val="1818E8"/>
              </a:solidFill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9A665-1BB0-4462-9897-794DBB1957FB}"/>
              </a:ext>
            </a:extLst>
          </p:cNvPr>
          <p:cNvSpPr txBox="1"/>
          <p:nvPr/>
        </p:nvSpPr>
        <p:spPr>
          <a:xfrm>
            <a:off x="2417622" y="1649453"/>
            <a:ext cx="7337708" cy="309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FFFF00"/>
              </a:buClr>
              <a:buFont typeface="Yu Mincho Light" panose="02020300000000000000" pitchFamily="18" charset="-128"/>
              <a:buChar char="※"/>
            </a:pP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lnSpc>
                <a:spcPct val="150000"/>
              </a:lnSpc>
              <a:buClr>
                <a:srgbClr val="FFFF00"/>
              </a:buClr>
              <a:buFont typeface="Yu Mincho Light" panose="02020300000000000000" pitchFamily="18" charset="-128"/>
              <a:buChar char="※"/>
            </a:pP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Clr>
                <a:srgbClr val="FFFF00"/>
              </a:buClr>
              <a:buFont typeface="Yu Mincho Light" panose="02020300000000000000" pitchFamily="18" charset="-128"/>
              <a:buChar char="※"/>
            </a:pP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চিহ্ণিত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6FEEF-8FF9-439C-8B13-07914F83A5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9" t="18437" r="8059" b="20985"/>
          <a:stretch/>
        </p:blipFill>
        <p:spPr>
          <a:xfrm rot="20838686">
            <a:off x="4069390" y="4339305"/>
            <a:ext cx="2931854" cy="21439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6ADFE8-C79D-4199-A469-7E32F6A895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9" b="100000" l="5818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09" t="4279" r="11359" b="5147"/>
          <a:stretch/>
        </p:blipFill>
        <p:spPr>
          <a:xfrm rot="20780085">
            <a:off x="6742199" y="4230225"/>
            <a:ext cx="2800484" cy="2135738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0" y="4191000"/>
            <a:ext cx="9144000" cy="114299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>
              <a:buClr>
                <a:srgbClr val="1818E8"/>
              </a:buClr>
              <a:buFont typeface="Wingdings" panose="05000000000000000000" pitchFamily="2" charset="2"/>
              <a:buChar char="q"/>
            </a:pPr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চিত্রসহ ভালভ-এর কার্যপ্রনালী লি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DD5C06-E638-4230-A7D9-735D833846C0}"/>
              </a:ext>
            </a:extLst>
          </p:cNvPr>
          <p:cNvGrpSpPr/>
          <p:nvPr/>
        </p:nvGrpSpPr>
        <p:grpSpPr>
          <a:xfrm>
            <a:off x="2743200" y="1106409"/>
            <a:ext cx="6705600" cy="2781674"/>
            <a:chOff x="2667000" y="320675"/>
            <a:chExt cx="6705600" cy="278167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9" name="Picture 8" descr="school-building-hi.png">
              <a:extLst>
                <a:ext uri="{FF2B5EF4-FFF2-40B4-BE49-F238E27FC236}">
                  <a16:creationId xmlns:a16="http://schemas.microsoft.com/office/drawing/2014/main" id="{745E87E4-E8E2-446A-86B2-4E73FEFBD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0" y="320675"/>
              <a:ext cx="6705600" cy="2781674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E8F5EE-3D39-4814-A256-7D6AA25CE7DF}"/>
                </a:ext>
              </a:extLst>
            </p:cNvPr>
            <p:cNvSpPr/>
            <p:nvPr/>
          </p:nvSpPr>
          <p:spPr>
            <a:xfrm>
              <a:off x="4543270" y="533400"/>
              <a:ext cx="2773180" cy="990600"/>
            </a:xfrm>
            <a:prstGeom prst="rect">
              <a:avLst/>
            </a:prstGeom>
            <a:solidFill>
              <a:srgbClr val="00B0F0"/>
            </a:solidFill>
            <a:ln w="571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-76200" y="1371600"/>
            <a:ext cx="12192000" cy="5715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r>
              <a:rPr lang="bn-IN" sz="3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18E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818E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057400" y="3429000"/>
            <a:ext cx="8229600" cy="3352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A35390-ED93-4484-AF94-93D8649164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6406" l="5671" r="899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9" t="13211" r="11319" b="7668"/>
          <a:stretch/>
        </p:blipFill>
        <p:spPr>
          <a:xfrm>
            <a:off x="4572000" y="228600"/>
            <a:ext cx="2895600" cy="28533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2634CF-C1FA-427B-9AB2-8E86999E1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603" y="418198"/>
            <a:ext cx="714363" cy="6153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DC0BFE-44EE-44AF-B4B6-F43AC76FE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" y="443213"/>
            <a:ext cx="714363" cy="6153259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BF3E4-A9E2-4663-889B-E9F95A3C88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0" b="21650"/>
          <a:stretch/>
        </p:blipFill>
        <p:spPr>
          <a:xfrm>
            <a:off x="647700" y="685800"/>
            <a:ext cx="10896601" cy="5486400"/>
          </a:xfrm>
          <a:prstGeom prst="round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879881-FE35-424E-A2AD-4EB438E770EA}"/>
              </a:ext>
            </a:extLst>
          </p:cNvPr>
          <p:cNvSpPr/>
          <p:nvPr/>
        </p:nvSpPr>
        <p:spPr>
          <a:xfrm>
            <a:off x="571500" y="657762"/>
            <a:ext cx="11049000" cy="5542476"/>
          </a:xfrm>
          <a:custGeom>
            <a:avLst/>
            <a:gdLst/>
            <a:ahLst/>
            <a:cxnLst/>
            <a:rect l="l" t="t" r="r" b="b"/>
            <a:pathLst>
              <a:path w="10134600" h="3923360">
                <a:moveTo>
                  <a:pt x="2600776" y="2081569"/>
                </a:moveTo>
                <a:lnTo>
                  <a:pt x="2599255" y="2903694"/>
                </a:lnTo>
                <a:lnTo>
                  <a:pt x="2470963" y="2709014"/>
                </a:lnTo>
                <a:lnTo>
                  <a:pt x="2321369" y="2674499"/>
                </a:lnTo>
                <a:lnTo>
                  <a:pt x="2326415" y="2674499"/>
                </a:lnTo>
                <a:cubicBezTo>
                  <a:pt x="2298439" y="2599488"/>
                  <a:pt x="2275616" y="2561983"/>
                  <a:pt x="2257944" y="2561983"/>
                </a:cubicBezTo>
                <a:lnTo>
                  <a:pt x="2232554" y="2616662"/>
                </a:lnTo>
                <a:lnTo>
                  <a:pt x="1961159" y="2430808"/>
                </a:lnTo>
                <a:close/>
                <a:moveTo>
                  <a:pt x="1839594" y="979637"/>
                </a:moveTo>
                <a:lnTo>
                  <a:pt x="2565332" y="979637"/>
                </a:lnTo>
                <a:lnTo>
                  <a:pt x="2588191" y="1006937"/>
                </a:lnTo>
                <a:cubicBezTo>
                  <a:pt x="2618077" y="1043320"/>
                  <a:pt x="2639877" y="1072112"/>
                  <a:pt x="2653591" y="1093313"/>
                </a:cubicBezTo>
                <a:cubicBezTo>
                  <a:pt x="2671876" y="1121583"/>
                  <a:pt x="2681019" y="1164146"/>
                  <a:pt x="2681019" y="1221005"/>
                </a:cubicBezTo>
                <a:lnTo>
                  <a:pt x="2681019" y="1266331"/>
                </a:lnTo>
                <a:cubicBezTo>
                  <a:pt x="2681019" y="1306212"/>
                  <a:pt x="2671262" y="1341582"/>
                  <a:pt x="2651748" y="1372440"/>
                </a:cubicBezTo>
                <a:cubicBezTo>
                  <a:pt x="2632236" y="1403299"/>
                  <a:pt x="2607530" y="1429472"/>
                  <a:pt x="2577633" y="1450961"/>
                </a:cubicBezTo>
                <a:cubicBezTo>
                  <a:pt x="2547735" y="1472450"/>
                  <a:pt x="2514875" y="1488960"/>
                  <a:pt x="2479051" y="1500492"/>
                </a:cubicBezTo>
                <a:cubicBezTo>
                  <a:pt x="2443228" y="1512024"/>
                  <a:pt x="2408953" y="1517790"/>
                  <a:pt x="2376225" y="1517790"/>
                </a:cubicBezTo>
                <a:cubicBezTo>
                  <a:pt x="2324973" y="1517790"/>
                  <a:pt x="2269663" y="1501360"/>
                  <a:pt x="2210295" y="1468499"/>
                </a:cubicBezTo>
                <a:cubicBezTo>
                  <a:pt x="2150927" y="1435639"/>
                  <a:pt x="2093682" y="1392274"/>
                  <a:pt x="2038558" y="1338405"/>
                </a:cubicBezTo>
                <a:cubicBezTo>
                  <a:pt x="1983435" y="1284537"/>
                  <a:pt x="1939203" y="1228639"/>
                  <a:pt x="1905862" y="1170713"/>
                </a:cubicBezTo>
                <a:cubicBezTo>
                  <a:pt x="1872521" y="1112787"/>
                  <a:pt x="1855850" y="1058918"/>
                  <a:pt x="1855850" y="1009107"/>
                </a:cubicBezTo>
                <a:cubicBezTo>
                  <a:pt x="1855850" y="994852"/>
                  <a:pt x="1856211" y="986377"/>
                  <a:pt x="1856932" y="983681"/>
                </a:cubicBezTo>
                <a:cubicBezTo>
                  <a:pt x="1857652" y="980984"/>
                  <a:pt x="1851873" y="979637"/>
                  <a:pt x="1839594" y="979637"/>
                </a:cubicBezTo>
                <a:close/>
                <a:moveTo>
                  <a:pt x="6126539" y="149343"/>
                </a:moveTo>
                <a:lnTo>
                  <a:pt x="6126539" y="1242434"/>
                </a:lnTo>
                <a:lnTo>
                  <a:pt x="6119310" y="1218752"/>
                </a:lnTo>
                <a:cubicBezTo>
                  <a:pt x="6108669" y="1189545"/>
                  <a:pt x="6092513" y="1159211"/>
                  <a:pt x="6070842" y="1127749"/>
                </a:cubicBezTo>
                <a:cubicBezTo>
                  <a:pt x="6013049" y="1043849"/>
                  <a:pt x="5949196" y="969613"/>
                  <a:pt x="5879285" y="905040"/>
                </a:cubicBezTo>
                <a:cubicBezTo>
                  <a:pt x="5809373" y="840467"/>
                  <a:pt x="5731092" y="786558"/>
                  <a:pt x="5644443" y="743314"/>
                </a:cubicBezTo>
                <a:cubicBezTo>
                  <a:pt x="5557794" y="700069"/>
                  <a:pt x="5477552" y="693422"/>
                  <a:pt x="5403715" y="723373"/>
                </a:cubicBezTo>
                <a:lnTo>
                  <a:pt x="5403715" y="672120"/>
                </a:lnTo>
                <a:lnTo>
                  <a:pt x="5317147" y="672120"/>
                </a:lnTo>
                <a:cubicBezTo>
                  <a:pt x="5289492" y="672120"/>
                  <a:pt x="5248009" y="675684"/>
                  <a:pt x="5192699" y="682811"/>
                </a:cubicBezTo>
                <a:cubicBezTo>
                  <a:pt x="5137389" y="689939"/>
                  <a:pt x="5075205" y="704994"/>
                  <a:pt x="5006147" y="727978"/>
                </a:cubicBezTo>
                <a:cubicBezTo>
                  <a:pt x="4937089" y="750962"/>
                  <a:pt x="4864868" y="786652"/>
                  <a:pt x="4789484" y="835048"/>
                </a:cubicBezTo>
                <a:cubicBezTo>
                  <a:pt x="4714100" y="883444"/>
                  <a:pt x="4641385" y="968238"/>
                  <a:pt x="4571340" y="1089429"/>
                </a:cubicBezTo>
                <a:cubicBezTo>
                  <a:pt x="4531139" y="1114362"/>
                  <a:pt x="4500961" y="1157927"/>
                  <a:pt x="4480807" y="1220124"/>
                </a:cubicBezTo>
                <a:cubicBezTo>
                  <a:pt x="4460653" y="1282321"/>
                  <a:pt x="4450576" y="1341128"/>
                  <a:pt x="4450576" y="1396545"/>
                </a:cubicBezTo>
                <a:cubicBezTo>
                  <a:pt x="4450576" y="1434344"/>
                  <a:pt x="4455247" y="1476641"/>
                  <a:pt x="4464590" y="1523436"/>
                </a:cubicBezTo>
                <a:cubicBezTo>
                  <a:pt x="4473933" y="1570231"/>
                  <a:pt x="4492272" y="1614169"/>
                  <a:pt x="4519607" y="1655251"/>
                </a:cubicBezTo>
                <a:cubicBezTo>
                  <a:pt x="4546942" y="1696333"/>
                  <a:pt x="4584180" y="1730662"/>
                  <a:pt x="4631322" y="1758237"/>
                </a:cubicBezTo>
                <a:cubicBezTo>
                  <a:pt x="4678463" y="1785812"/>
                  <a:pt x="4740607" y="1799600"/>
                  <a:pt x="4817753" y="1799600"/>
                </a:cubicBezTo>
                <a:cubicBezTo>
                  <a:pt x="4861051" y="1799600"/>
                  <a:pt x="4907059" y="1786933"/>
                  <a:pt x="4955775" y="1761601"/>
                </a:cubicBezTo>
                <a:cubicBezTo>
                  <a:pt x="5004492" y="1736268"/>
                  <a:pt x="5056052" y="1710762"/>
                  <a:pt x="5110454" y="1685082"/>
                </a:cubicBezTo>
                <a:cubicBezTo>
                  <a:pt x="5167473" y="1660577"/>
                  <a:pt x="5210517" y="1641704"/>
                  <a:pt x="5239587" y="1628464"/>
                </a:cubicBezTo>
                <a:cubicBezTo>
                  <a:pt x="5268657" y="1615223"/>
                  <a:pt x="5283512" y="1608603"/>
                  <a:pt x="5284153" y="1608603"/>
                </a:cubicBezTo>
                <a:cubicBezTo>
                  <a:pt x="5320190" y="1608603"/>
                  <a:pt x="5338208" y="1618320"/>
                  <a:pt x="5338208" y="1637753"/>
                </a:cubicBezTo>
                <a:cubicBezTo>
                  <a:pt x="5338208" y="1655478"/>
                  <a:pt x="5323220" y="1690608"/>
                  <a:pt x="5293242" y="1743142"/>
                </a:cubicBezTo>
                <a:cubicBezTo>
                  <a:pt x="5263265" y="1795676"/>
                  <a:pt x="5226627" y="1855684"/>
                  <a:pt x="5183329" y="1923167"/>
                </a:cubicBezTo>
                <a:cubicBezTo>
                  <a:pt x="5097534" y="1992091"/>
                  <a:pt x="5032361" y="2044878"/>
                  <a:pt x="4987808" y="2081529"/>
                </a:cubicBezTo>
                <a:cubicBezTo>
                  <a:pt x="4943256" y="2118180"/>
                  <a:pt x="4906244" y="2147611"/>
                  <a:pt x="4876774" y="2169820"/>
                </a:cubicBezTo>
                <a:lnTo>
                  <a:pt x="4821677" y="2218110"/>
                </a:lnTo>
                <a:lnTo>
                  <a:pt x="5189175" y="2643827"/>
                </a:lnTo>
                <a:cubicBezTo>
                  <a:pt x="5385110" y="2446451"/>
                  <a:pt x="5522838" y="2268094"/>
                  <a:pt x="5602360" y="2108757"/>
                </a:cubicBezTo>
                <a:cubicBezTo>
                  <a:pt x="5681882" y="1949420"/>
                  <a:pt x="5721643" y="1829283"/>
                  <a:pt x="5721643" y="1748347"/>
                </a:cubicBezTo>
                <a:cubicBezTo>
                  <a:pt x="5721643" y="1604199"/>
                  <a:pt x="5674941" y="1490095"/>
                  <a:pt x="5581538" y="1406035"/>
                </a:cubicBezTo>
                <a:cubicBezTo>
                  <a:pt x="5488136" y="1321975"/>
                  <a:pt x="5333857" y="1279945"/>
                  <a:pt x="5118703" y="1279945"/>
                </a:cubicBezTo>
                <a:cubicBezTo>
                  <a:pt x="5047963" y="1279945"/>
                  <a:pt x="5003224" y="1288327"/>
                  <a:pt x="4984485" y="1305091"/>
                </a:cubicBezTo>
                <a:cubicBezTo>
                  <a:pt x="5023885" y="1255280"/>
                  <a:pt x="5079929" y="1209660"/>
                  <a:pt x="5152617" y="1168230"/>
                </a:cubicBezTo>
                <a:cubicBezTo>
                  <a:pt x="5225305" y="1126801"/>
                  <a:pt x="5303319" y="1106086"/>
                  <a:pt x="5386658" y="1106086"/>
                </a:cubicBezTo>
                <a:cubicBezTo>
                  <a:pt x="5436469" y="1106086"/>
                  <a:pt x="5490965" y="1117739"/>
                  <a:pt x="5550146" y="1141042"/>
                </a:cubicBezTo>
                <a:cubicBezTo>
                  <a:pt x="5609327" y="1164347"/>
                  <a:pt x="5665718" y="1194858"/>
                  <a:pt x="5719320" y="1232577"/>
                </a:cubicBezTo>
                <a:cubicBezTo>
                  <a:pt x="5772922" y="1270295"/>
                  <a:pt x="5820103" y="1310257"/>
                  <a:pt x="5860865" y="1352460"/>
                </a:cubicBezTo>
                <a:cubicBezTo>
                  <a:pt x="5901627" y="1394663"/>
                  <a:pt x="5929936" y="1434718"/>
                  <a:pt x="5945793" y="1472624"/>
                </a:cubicBezTo>
                <a:cubicBezTo>
                  <a:pt x="6012635" y="1556069"/>
                  <a:pt x="6059470" y="1634750"/>
                  <a:pt x="6086297" y="1708666"/>
                </a:cubicBezTo>
                <a:cubicBezTo>
                  <a:pt x="6113125" y="1782582"/>
                  <a:pt x="6126539" y="1834329"/>
                  <a:pt x="6126539" y="1863906"/>
                </a:cubicBezTo>
                <a:lnTo>
                  <a:pt x="6126539" y="3324287"/>
                </a:lnTo>
                <a:lnTo>
                  <a:pt x="6500683" y="3593524"/>
                </a:lnTo>
                <a:lnTo>
                  <a:pt x="6500683" y="979637"/>
                </a:lnTo>
                <a:lnTo>
                  <a:pt x="6829404" y="979637"/>
                </a:lnTo>
                <a:lnTo>
                  <a:pt x="6880117" y="979637"/>
                </a:lnTo>
                <a:lnTo>
                  <a:pt x="6905145" y="1095352"/>
                </a:lnTo>
                <a:cubicBezTo>
                  <a:pt x="6975839" y="1408930"/>
                  <a:pt x="7055086" y="1669145"/>
                  <a:pt x="7142887" y="1875998"/>
                </a:cubicBezTo>
                <a:cubicBezTo>
                  <a:pt x="7243230" y="2112401"/>
                  <a:pt x="7348965" y="2310925"/>
                  <a:pt x="7460092" y="2471570"/>
                </a:cubicBezTo>
                <a:cubicBezTo>
                  <a:pt x="7571220" y="2632215"/>
                  <a:pt x="7683722" y="2759773"/>
                  <a:pt x="7797600" y="2854244"/>
                </a:cubicBezTo>
                <a:cubicBezTo>
                  <a:pt x="7911476" y="2948714"/>
                  <a:pt x="8020228" y="3020401"/>
                  <a:pt x="8123854" y="3069305"/>
                </a:cubicBezTo>
                <a:cubicBezTo>
                  <a:pt x="8227481" y="3118208"/>
                  <a:pt x="8321230" y="3149467"/>
                  <a:pt x="8405104" y="3163081"/>
                </a:cubicBezTo>
                <a:cubicBezTo>
                  <a:pt x="8488976" y="3176695"/>
                  <a:pt x="8558969" y="3183502"/>
                  <a:pt x="8615080" y="3183502"/>
                </a:cubicBezTo>
                <a:cubicBezTo>
                  <a:pt x="8775671" y="3183502"/>
                  <a:pt x="8914307" y="3153057"/>
                  <a:pt x="9030987" y="3092168"/>
                </a:cubicBezTo>
                <a:cubicBezTo>
                  <a:pt x="9147667" y="3031279"/>
                  <a:pt x="9245048" y="2952118"/>
                  <a:pt x="9323128" y="2854684"/>
                </a:cubicBezTo>
                <a:cubicBezTo>
                  <a:pt x="9401208" y="2757250"/>
                  <a:pt x="9458614" y="2649099"/>
                  <a:pt x="9495344" y="2530230"/>
                </a:cubicBezTo>
                <a:cubicBezTo>
                  <a:pt x="9532075" y="2411362"/>
                  <a:pt x="9550441" y="2291225"/>
                  <a:pt x="9550441" y="2169820"/>
                </a:cubicBezTo>
                <a:cubicBezTo>
                  <a:pt x="9550441" y="1937902"/>
                  <a:pt x="9507530" y="1748440"/>
                  <a:pt x="9421709" y="1601436"/>
                </a:cubicBezTo>
                <a:cubicBezTo>
                  <a:pt x="9335887" y="1454431"/>
                  <a:pt x="9234663" y="1338552"/>
                  <a:pt x="9118037" y="1253798"/>
                </a:cubicBezTo>
                <a:cubicBezTo>
                  <a:pt x="9001410" y="1169044"/>
                  <a:pt x="8882781" y="1110704"/>
                  <a:pt x="8762151" y="1078778"/>
                </a:cubicBezTo>
                <a:cubicBezTo>
                  <a:pt x="8641520" y="1046853"/>
                  <a:pt x="8547757" y="1030889"/>
                  <a:pt x="8480862" y="1030889"/>
                </a:cubicBezTo>
                <a:cubicBezTo>
                  <a:pt x="8370241" y="1030889"/>
                  <a:pt x="8272314" y="1050870"/>
                  <a:pt x="8187080" y="1090831"/>
                </a:cubicBezTo>
                <a:cubicBezTo>
                  <a:pt x="8101845" y="1130792"/>
                  <a:pt x="8030078" y="1180897"/>
                  <a:pt x="7971778" y="1241145"/>
                </a:cubicBezTo>
                <a:cubicBezTo>
                  <a:pt x="7913478" y="1301394"/>
                  <a:pt x="7869874" y="1365927"/>
                  <a:pt x="7840964" y="1434744"/>
                </a:cubicBezTo>
                <a:cubicBezTo>
                  <a:pt x="7812054" y="1503562"/>
                  <a:pt x="7797600" y="1570324"/>
                  <a:pt x="7797600" y="1635030"/>
                </a:cubicBezTo>
                <a:cubicBezTo>
                  <a:pt x="7797600" y="1782702"/>
                  <a:pt x="7846662" y="1909419"/>
                  <a:pt x="7944790" y="2015181"/>
                </a:cubicBezTo>
                <a:cubicBezTo>
                  <a:pt x="8042918" y="2120943"/>
                  <a:pt x="8176468" y="2173824"/>
                  <a:pt x="8345442" y="2173824"/>
                </a:cubicBezTo>
                <a:cubicBezTo>
                  <a:pt x="8395146" y="2173824"/>
                  <a:pt x="8449510" y="2165509"/>
                  <a:pt x="8508530" y="2148879"/>
                </a:cubicBezTo>
                <a:cubicBezTo>
                  <a:pt x="8567551" y="2132248"/>
                  <a:pt x="8621966" y="2105701"/>
                  <a:pt x="8671778" y="2069237"/>
                </a:cubicBezTo>
                <a:cubicBezTo>
                  <a:pt x="8721589" y="2032773"/>
                  <a:pt x="8763459" y="1985244"/>
                  <a:pt x="8797387" y="1926650"/>
                </a:cubicBezTo>
                <a:cubicBezTo>
                  <a:pt x="8831315" y="1868057"/>
                  <a:pt x="8848279" y="1797651"/>
                  <a:pt x="8848279" y="1715433"/>
                </a:cubicBezTo>
                <a:cubicBezTo>
                  <a:pt x="8848279" y="1664661"/>
                  <a:pt x="8838879" y="1615210"/>
                  <a:pt x="8820080" y="1567081"/>
                </a:cubicBezTo>
                <a:lnTo>
                  <a:pt x="8804567" y="1533350"/>
                </a:lnTo>
                <a:lnTo>
                  <a:pt x="8843574" y="1536051"/>
                </a:lnTo>
                <a:cubicBezTo>
                  <a:pt x="8884456" y="1541822"/>
                  <a:pt x="8922996" y="1556249"/>
                  <a:pt x="8959193" y="1579333"/>
                </a:cubicBezTo>
                <a:cubicBezTo>
                  <a:pt x="9007456" y="1610112"/>
                  <a:pt x="9049780" y="1650540"/>
                  <a:pt x="9086164" y="1700618"/>
                </a:cubicBezTo>
                <a:cubicBezTo>
                  <a:pt x="9122548" y="1750696"/>
                  <a:pt x="9151792" y="1805753"/>
                  <a:pt x="9173894" y="1865788"/>
                </a:cubicBezTo>
                <a:cubicBezTo>
                  <a:pt x="9195997" y="1925823"/>
                  <a:pt x="9207048" y="1980345"/>
                  <a:pt x="9207048" y="2029356"/>
                </a:cubicBezTo>
                <a:cubicBezTo>
                  <a:pt x="9207048" y="2091126"/>
                  <a:pt x="9194502" y="2160411"/>
                  <a:pt x="9169410" y="2237209"/>
                </a:cubicBezTo>
                <a:cubicBezTo>
                  <a:pt x="9144317" y="2314008"/>
                  <a:pt x="9106158" y="2385762"/>
                  <a:pt x="9054932" y="2452471"/>
                </a:cubicBezTo>
                <a:cubicBezTo>
                  <a:pt x="9003706" y="2519179"/>
                  <a:pt x="8938078" y="2574836"/>
                  <a:pt x="8858049" y="2619442"/>
                </a:cubicBezTo>
                <a:cubicBezTo>
                  <a:pt x="8778020" y="2664048"/>
                  <a:pt x="8680266" y="2686351"/>
                  <a:pt x="8564788" y="2686351"/>
                </a:cubicBezTo>
                <a:cubicBezTo>
                  <a:pt x="8440073" y="2686351"/>
                  <a:pt x="8315545" y="2662753"/>
                  <a:pt x="8191204" y="2615558"/>
                </a:cubicBezTo>
                <a:cubicBezTo>
                  <a:pt x="8066862" y="2568363"/>
                  <a:pt x="7945178" y="2484464"/>
                  <a:pt x="7826148" y="2363860"/>
                </a:cubicBezTo>
                <a:cubicBezTo>
                  <a:pt x="7707120" y="2243256"/>
                  <a:pt x="7591520" y="2079834"/>
                  <a:pt x="7479352" y="1873596"/>
                </a:cubicBezTo>
                <a:cubicBezTo>
                  <a:pt x="7367183" y="1667357"/>
                  <a:pt x="7262569" y="1399669"/>
                  <a:pt x="7165510" y="1070530"/>
                </a:cubicBezTo>
                <a:lnTo>
                  <a:pt x="6931793" y="979637"/>
                </a:lnTo>
                <a:lnTo>
                  <a:pt x="9838017" y="979637"/>
                </a:lnTo>
                <a:lnTo>
                  <a:pt x="9634928" y="636244"/>
                </a:lnTo>
                <a:lnTo>
                  <a:pt x="6703612" y="636244"/>
                </a:lnTo>
                <a:lnTo>
                  <a:pt x="6639929" y="636244"/>
                </a:lnTo>
                <a:lnTo>
                  <a:pt x="6484934" y="636244"/>
                </a:lnTo>
                <a:lnTo>
                  <a:pt x="6484872" y="635598"/>
                </a:lnTo>
                <a:cubicBezTo>
                  <a:pt x="6483361" y="626659"/>
                  <a:pt x="6479582" y="614701"/>
                  <a:pt x="6473536" y="599726"/>
                </a:cubicBezTo>
                <a:cubicBezTo>
                  <a:pt x="6457199" y="531442"/>
                  <a:pt x="6431412" y="450973"/>
                  <a:pt x="6396176" y="358318"/>
                </a:cubicBezTo>
                <a:cubicBezTo>
                  <a:pt x="6360940" y="265662"/>
                  <a:pt x="6271061" y="196004"/>
                  <a:pt x="6126539" y="149343"/>
                </a:cubicBezTo>
                <a:close/>
                <a:moveTo>
                  <a:pt x="3593865" y="144218"/>
                </a:moveTo>
                <a:lnTo>
                  <a:pt x="3593865" y="747740"/>
                </a:lnTo>
                <a:lnTo>
                  <a:pt x="3584603" y="740188"/>
                </a:lnTo>
                <a:cubicBezTo>
                  <a:pt x="3550523" y="713055"/>
                  <a:pt x="3504813" y="678407"/>
                  <a:pt x="3447475" y="636244"/>
                </a:cubicBezTo>
                <a:lnTo>
                  <a:pt x="3130841" y="636244"/>
                </a:lnTo>
                <a:lnTo>
                  <a:pt x="2925578" y="636244"/>
                </a:lnTo>
                <a:lnTo>
                  <a:pt x="199588" y="636244"/>
                </a:lnTo>
                <a:lnTo>
                  <a:pt x="389063" y="979637"/>
                </a:lnTo>
                <a:lnTo>
                  <a:pt x="1350291" y="979637"/>
                </a:lnTo>
                <a:cubicBezTo>
                  <a:pt x="1295568" y="990154"/>
                  <a:pt x="1247559" y="1031116"/>
                  <a:pt x="1206263" y="1102523"/>
                </a:cubicBezTo>
                <a:cubicBezTo>
                  <a:pt x="1164967" y="1173930"/>
                  <a:pt x="1127235" y="1236541"/>
                  <a:pt x="1093066" y="1290356"/>
                </a:cubicBezTo>
                <a:cubicBezTo>
                  <a:pt x="1057456" y="1355436"/>
                  <a:pt x="1025944" y="1407904"/>
                  <a:pt x="998529" y="1447758"/>
                </a:cubicBezTo>
                <a:cubicBezTo>
                  <a:pt x="971115" y="1487612"/>
                  <a:pt x="942992" y="1507539"/>
                  <a:pt x="914163" y="1507539"/>
                </a:cubicBezTo>
                <a:cubicBezTo>
                  <a:pt x="905514" y="1507539"/>
                  <a:pt x="884679" y="1487586"/>
                  <a:pt x="851658" y="1447678"/>
                </a:cubicBezTo>
                <a:cubicBezTo>
                  <a:pt x="818638" y="1407770"/>
                  <a:pt x="783869" y="1352340"/>
                  <a:pt x="747351" y="1281387"/>
                </a:cubicBezTo>
                <a:lnTo>
                  <a:pt x="480997" y="1394703"/>
                </a:lnTo>
                <a:cubicBezTo>
                  <a:pt x="592419" y="1625447"/>
                  <a:pt x="703906" y="1778818"/>
                  <a:pt x="815461" y="1854816"/>
                </a:cubicBezTo>
                <a:cubicBezTo>
                  <a:pt x="927016" y="1930814"/>
                  <a:pt x="1015173" y="1968814"/>
                  <a:pt x="1079933" y="1968814"/>
                </a:cubicBezTo>
                <a:cubicBezTo>
                  <a:pt x="1149338" y="1968814"/>
                  <a:pt x="1206636" y="1939343"/>
                  <a:pt x="1251829" y="1880403"/>
                </a:cubicBezTo>
                <a:cubicBezTo>
                  <a:pt x="1291374" y="1828830"/>
                  <a:pt x="1307343" y="1771861"/>
                  <a:pt x="1299737" y="1709497"/>
                </a:cubicBezTo>
                <a:lnTo>
                  <a:pt x="1295801" y="1686851"/>
                </a:lnTo>
                <a:lnTo>
                  <a:pt x="1329824" y="1662327"/>
                </a:lnTo>
                <a:cubicBezTo>
                  <a:pt x="1408138" y="1603504"/>
                  <a:pt x="1466413" y="1542525"/>
                  <a:pt x="1504650" y="1479390"/>
                </a:cubicBezTo>
                <a:cubicBezTo>
                  <a:pt x="1548348" y="1407236"/>
                  <a:pt x="1577752" y="1339233"/>
                  <a:pt x="1592861" y="1275381"/>
                </a:cubicBezTo>
                <a:cubicBezTo>
                  <a:pt x="1594515" y="1322682"/>
                  <a:pt x="1617966" y="1383732"/>
                  <a:pt x="1663213" y="1458529"/>
                </a:cubicBezTo>
                <a:cubicBezTo>
                  <a:pt x="1708459" y="1533326"/>
                  <a:pt x="1760900" y="1604078"/>
                  <a:pt x="1820535" y="1670787"/>
                </a:cubicBezTo>
                <a:cubicBezTo>
                  <a:pt x="1880169" y="1737496"/>
                  <a:pt x="1944702" y="1797744"/>
                  <a:pt x="2014133" y="1851533"/>
                </a:cubicBezTo>
                <a:cubicBezTo>
                  <a:pt x="2083565" y="1905321"/>
                  <a:pt x="2145375" y="1933978"/>
                  <a:pt x="2199564" y="1937501"/>
                </a:cubicBezTo>
                <a:lnTo>
                  <a:pt x="1385527" y="2389886"/>
                </a:lnTo>
                <a:lnTo>
                  <a:pt x="1710581" y="2795904"/>
                </a:lnTo>
                <a:cubicBezTo>
                  <a:pt x="1732004" y="2788376"/>
                  <a:pt x="1743973" y="2783671"/>
                  <a:pt x="1746490" y="2781789"/>
                </a:cubicBezTo>
                <a:lnTo>
                  <a:pt x="1745913" y="2780931"/>
                </a:lnTo>
                <a:lnTo>
                  <a:pt x="1765385" y="2782898"/>
                </a:lnTo>
                <a:cubicBezTo>
                  <a:pt x="1784260" y="2784474"/>
                  <a:pt x="1798892" y="2784632"/>
                  <a:pt x="1809283" y="2783371"/>
                </a:cubicBezTo>
                <a:cubicBezTo>
                  <a:pt x="1823137" y="2781689"/>
                  <a:pt x="1843358" y="2782236"/>
                  <a:pt x="1869946" y="2785012"/>
                </a:cubicBezTo>
                <a:cubicBezTo>
                  <a:pt x="1897867" y="2788963"/>
                  <a:pt x="1918742" y="2792834"/>
                  <a:pt x="1932569" y="2796624"/>
                </a:cubicBezTo>
                <a:cubicBezTo>
                  <a:pt x="1946397" y="2800415"/>
                  <a:pt x="1965924" y="2806795"/>
                  <a:pt x="1991150" y="2815764"/>
                </a:cubicBezTo>
                <a:cubicBezTo>
                  <a:pt x="2016376" y="2824733"/>
                  <a:pt x="2043230" y="2835531"/>
                  <a:pt x="2071713" y="2848157"/>
                </a:cubicBezTo>
                <a:cubicBezTo>
                  <a:pt x="2100195" y="2860784"/>
                  <a:pt x="2135978" y="2876306"/>
                  <a:pt x="2179063" y="2894725"/>
                </a:cubicBezTo>
                <a:cubicBezTo>
                  <a:pt x="2229034" y="2927986"/>
                  <a:pt x="2262348" y="2949154"/>
                  <a:pt x="2279006" y="2958230"/>
                </a:cubicBezTo>
                <a:cubicBezTo>
                  <a:pt x="2295662" y="2967307"/>
                  <a:pt x="2305566" y="2973446"/>
                  <a:pt x="2308716" y="2976649"/>
                </a:cubicBezTo>
                <a:lnTo>
                  <a:pt x="2387277" y="3040555"/>
                </a:lnTo>
                <a:lnTo>
                  <a:pt x="2401852" y="3064820"/>
                </a:lnTo>
                <a:cubicBezTo>
                  <a:pt x="2419737" y="3082705"/>
                  <a:pt x="2432390" y="3091648"/>
                  <a:pt x="2439811" y="3091648"/>
                </a:cubicBezTo>
                <a:lnTo>
                  <a:pt x="2725936" y="3295955"/>
                </a:lnTo>
                <a:lnTo>
                  <a:pt x="2707686" y="3386110"/>
                </a:lnTo>
                <a:cubicBezTo>
                  <a:pt x="2712331" y="3390755"/>
                  <a:pt x="2714974" y="3393398"/>
                  <a:pt x="2715614" y="3394038"/>
                </a:cubicBezTo>
                <a:cubicBezTo>
                  <a:pt x="2716255" y="3394679"/>
                  <a:pt x="2716922" y="3396174"/>
                  <a:pt x="2717616" y="3398523"/>
                </a:cubicBezTo>
                <a:lnTo>
                  <a:pt x="2743403" y="3469956"/>
                </a:lnTo>
                <a:lnTo>
                  <a:pt x="2967794" y="3567897"/>
                </a:lnTo>
                <a:lnTo>
                  <a:pt x="2973159" y="1657934"/>
                </a:lnTo>
                <a:lnTo>
                  <a:pt x="2973159" y="1698295"/>
                </a:lnTo>
                <a:cubicBezTo>
                  <a:pt x="2976576" y="1698295"/>
                  <a:pt x="2978284" y="1686043"/>
                  <a:pt x="2978284" y="1661538"/>
                </a:cubicBezTo>
                <a:cubicBezTo>
                  <a:pt x="2982075" y="1657854"/>
                  <a:pt x="2986373" y="1646509"/>
                  <a:pt x="2991178" y="1627503"/>
                </a:cubicBezTo>
                <a:lnTo>
                  <a:pt x="3034662" y="1510182"/>
                </a:lnTo>
                <a:cubicBezTo>
                  <a:pt x="3034662" y="1513919"/>
                  <a:pt x="3019740" y="1506071"/>
                  <a:pt x="2989896" y="1486638"/>
                </a:cubicBezTo>
                <a:cubicBezTo>
                  <a:pt x="3023157" y="1455566"/>
                  <a:pt x="3039787" y="1440030"/>
                  <a:pt x="3039787" y="1440030"/>
                </a:cubicBezTo>
                <a:cubicBezTo>
                  <a:pt x="3045660" y="1455085"/>
                  <a:pt x="3050545" y="1447344"/>
                  <a:pt x="3054442" y="1416806"/>
                </a:cubicBezTo>
                <a:cubicBezTo>
                  <a:pt x="3058340" y="1386268"/>
                  <a:pt x="3060289" y="1357492"/>
                  <a:pt x="3060289" y="1330477"/>
                </a:cubicBezTo>
                <a:cubicBezTo>
                  <a:pt x="3060289" y="1260485"/>
                  <a:pt x="3047702" y="1186850"/>
                  <a:pt x="3022530" y="1109570"/>
                </a:cubicBezTo>
                <a:cubicBezTo>
                  <a:pt x="2997357" y="1032291"/>
                  <a:pt x="2968034" y="988980"/>
                  <a:pt x="2934559" y="979637"/>
                </a:cubicBezTo>
                <a:lnTo>
                  <a:pt x="3142121" y="979637"/>
                </a:lnTo>
                <a:lnTo>
                  <a:pt x="3366683" y="979637"/>
                </a:lnTo>
                <a:lnTo>
                  <a:pt x="3377483" y="979637"/>
                </a:lnTo>
                <a:cubicBezTo>
                  <a:pt x="3387413" y="983908"/>
                  <a:pt x="3404737" y="1000578"/>
                  <a:pt x="3429456" y="1029648"/>
                </a:cubicBezTo>
                <a:cubicBezTo>
                  <a:pt x="3454175" y="1058718"/>
                  <a:pt x="3479494" y="1092713"/>
                  <a:pt x="3505414" y="1131633"/>
                </a:cubicBezTo>
                <a:cubicBezTo>
                  <a:pt x="3531334" y="1170553"/>
                  <a:pt x="3552556" y="1208045"/>
                  <a:pt x="3569079" y="1244109"/>
                </a:cubicBezTo>
                <a:cubicBezTo>
                  <a:pt x="3585603" y="1280172"/>
                  <a:pt x="3593865" y="1305625"/>
                  <a:pt x="3593865" y="1320467"/>
                </a:cubicBezTo>
                <a:lnTo>
                  <a:pt x="3593865" y="3324607"/>
                </a:lnTo>
                <a:lnTo>
                  <a:pt x="3962884" y="3593524"/>
                </a:lnTo>
                <a:lnTo>
                  <a:pt x="3962884" y="979637"/>
                </a:lnTo>
                <a:lnTo>
                  <a:pt x="4525703" y="979637"/>
                </a:lnTo>
                <a:lnTo>
                  <a:pt x="4306598" y="636244"/>
                </a:lnTo>
                <a:lnTo>
                  <a:pt x="3943905" y="636244"/>
                </a:lnTo>
                <a:lnTo>
                  <a:pt x="3930451" y="593239"/>
                </a:lnTo>
                <a:cubicBezTo>
                  <a:pt x="3914541" y="529440"/>
                  <a:pt x="3887300" y="451734"/>
                  <a:pt x="3848727" y="360120"/>
                </a:cubicBezTo>
                <a:cubicBezTo>
                  <a:pt x="3810154" y="268505"/>
                  <a:pt x="3725200" y="196538"/>
                  <a:pt x="3593865" y="144218"/>
                </a:cubicBezTo>
                <a:close/>
                <a:moveTo>
                  <a:pt x="0" y="0"/>
                </a:moveTo>
                <a:lnTo>
                  <a:pt x="10134600" y="0"/>
                </a:lnTo>
                <a:lnTo>
                  <a:pt x="10134600" y="3923360"/>
                </a:lnTo>
                <a:lnTo>
                  <a:pt x="0" y="392336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ffectLst>
            <a:outerShdw blurRad="38100" dist="38100" dir="2700000" algn="tl">
              <a:srgbClr val="000000">
                <a:alpha val="43137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91401" y="5209721"/>
            <a:ext cx="3561766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0801F70-9305-4B50-91A0-5CD0D244839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1"/>
          <a:stretch/>
        </p:blipFill>
        <p:spPr>
          <a:xfrm>
            <a:off x="5190683" y="1037965"/>
            <a:ext cx="1524000" cy="56733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88C37E-7604-4769-985F-A337946602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5" y="1101346"/>
            <a:ext cx="1633403" cy="22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648200" y="233435"/>
            <a:ext cx="2743200" cy="83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dirty="0" err="1">
                <a:solidFill>
                  <a:srgbClr val="1818E8"/>
                </a:solidFill>
                <a:latin typeface="NikoshBAN" pitchFamily="2" charset="0"/>
                <a:ea typeface="+mj-ea"/>
                <a:cs typeface="NikoshBAN" pitchFamily="2" charset="0"/>
              </a:rPr>
              <a:t>কী</a:t>
            </a:r>
            <a:r>
              <a:rPr lang="en-US" sz="5400" b="1" dirty="0">
                <a:solidFill>
                  <a:srgbClr val="1818E8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latin typeface="NikoshBAN" pitchFamily="2" charset="0"/>
                <a:ea typeface="+mj-ea"/>
                <a:cs typeface="NikoshBAN" pitchFamily="2" charset="0"/>
              </a:rPr>
              <a:t>দেখছো</a:t>
            </a:r>
            <a:r>
              <a:rPr lang="en-US" sz="5400" b="1" dirty="0">
                <a:solidFill>
                  <a:srgbClr val="1818E8"/>
                </a:solidFill>
                <a:latin typeface="NikoshBAN" pitchFamily="2" charset="0"/>
                <a:ea typeface="+mj-ea"/>
                <a:cs typeface="NikoshBAN" pitchFamily="2" charset="0"/>
              </a:rPr>
              <a:t>!</a:t>
            </a:r>
            <a:r>
              <a:rPr lang="bn-IN" sz="5400" b="1" dirty="0">
                <a:solidFill>
                  <a:srgbClr val="1818E8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5400" b="1" dirty="0">
              <a:solidFill>
                <a:srgbClr val="1818E8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38E3C-CD96-4E56-86B6-0F6EB2BF8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3" y="1100294"/>
            <a:ext cx="10724033" cy="5410199"/>
          </a:xfrm>
          <a:prstGeom prst="ellipse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FAF21B-904C-4CE3-A45D-305772319958}"/>
              </a:ext>
            </a:extLst>
          </p:cNvPr>
          <p:cNvSpPr/>
          <p:nvPr/>
        </p:nvSpPr>
        <p:spPr>
          <a:xfrm>
            <a:off x="2568997" y="317765"/>
            <a:ext cx="6858000" cy="990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b="1" dirty="0">
              <a:solidFill>
                <a:srgbClr val="1818E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833345-77CD-4664-B161-32052362A5C8}"/>
              </a:ext>
            </a:extLst>
          </p:cNvPr>
          <p:cNvSpPr/>
          <p:nvPr/>
        </p:nvSpPr>
        <p:spPr>
          <a:xfrm>
            <a:off x="4141763" y="4572000"/>
            <a:ext cx="3756074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2FB2EC-1ECD-43E2-ADE8-C46EECB5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6" r="49415"/>
          <a:stretch/>
        </p:blipFill>
        <p:spPr>
          <a:xfrm rot="4841153">
            <a:off x="4728618" y="-298598"/>
            <a:ext cx="2888879" cy="64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5815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800600" y="403697"/>
            <a:ext cx="2438400" cy="877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sz="6000" b="1" cap="none" dirty="0">
                <a:ln>
                  <a:noFill/>
                </a:ln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cap="none" dirty="0">
              <a:ln>
                <a:noFill/>
              </a:ln>
              <a:solidFill>
                <a:srgbClr val="1818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77789" y="1533848"/>
            <a:ext cx="4851611" cy="609600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ea typeface="+mj-ea"/>
                <a:cs typeface="NikoshBAN" pitchFamily="2" charset="0"/>
              </a:rPr>
              <a:t>এই পাঠ শেষে শিক্ষার্থী ...........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3ED72-233D-42E5-8E8C-E696D9C786A4}"/>
              </a:ext>
            </a:extLst>
          </p:cNvPr>
          <p:cNvSpPr txBox="1"/>
          <p:nvPr/>
        </p:nvSpPr>
        <p:spPr>
          <a:xfrm>
            <a:off x="2199897" y="2143448"/>
            <a:ext cx="7639805" cy="3721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818E8"/>
              </a:buClr>
              <a:buFont typeface="Dante" panose="02020502050200020203" pitchFamily="18" charset="0"/>
              <a:buChar char="֍"/>
            </a:pP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ভা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ল্ব</a:t>
            </a:r>
            <a:r>
              <a:rPr lang="bn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কী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তা</a:t>
            </a:r>
            <a:r>
              <a:rPr lang="bn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বলতে পারবে।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  <a:p>
            <a:pPr marL="285750" indent="-285750">
              <a:lnSpc>
                <a:spcPct val="150000"/>
              </a:lnSpc>
              <a:buClr>
                <a:srgbClr val="1818E8"/>
              </a:buClr>
              <a:buFont typeface="Dante" panose="02020502050200020203" pitchFamily="18" charset="0"/>
              <a:buChar char="֍"/>
            </a:pP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ভা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ল্বে</a:t>
            </a:r>
            <a:r>
              <a:rPr lang="bn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র শ্রেণী বিন্যাস করতে পারবে।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  <a:p>
            <a:pPr marL="285750" indent="-285750">
              <a:lnSpc>
                <a:spcPct val="150000"/>
              </a:lnSpc>
              <a:buClr>
                <a:srgbClr val="1818E8"/>
              </a:buClr>
              <a:buFont typeface="Dante" panose="02020502050200020203" pitchFamily="18" charset="0"/>
              <a:buChar char="֍"/>
            </a:pP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ভাল্ব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টাইমিং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ব্যাখ্যা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।</a:t>
            </a:r>
          </a:p>
          <a:p>
            <a:pPr marL="285750" indent="-285750">
              <a:lnSpc>
                <a:spcPct val="150000"/>
              </a:lnSpc>
              <a:buClr>
                <a:srgbClr val="1818E8"/>
              </a:buClr>
              <a:buFont typeface="Dante" panose="02020502050200020203" pitchFamily="18" charset="0"/>
              <a:buChar char="֍"/>
            </a:pPr>
            <a:r>
              <a:rPr lang="bn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ভা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ল্বে</a:t>
            </a:r>
            <a:r>
              <a:rPr lang="bn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র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দোষত্রূটি</a:t>
            </a:r>
            <a:r>
              <a:rPr lang="bn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বর্ননা করতে পারবে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  <a:p>
            <a:pPr marL="285750" indent="-285750">
              <a:lnSpc>
                <a:spcPct val="150000"/>
              </a:lnSpc>
              <a:buClr>
                <a:srgbClr val="1818E8"/>
              </a:buClr>
              <a:buFont typeface="Dante" panose="02020502050200020203" pitchFamily="18" charset="0"/>
              <a:buChar char="֍"/>
            </a:pP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ট্যাপেট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ক্লিয়ারেন্স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অ্যাডজাস্টমেন্ট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বর্ণনা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28800" y="209550"/>
            <a:ext cx="8382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ভালব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5400" b="1" dirty="0">
              <a:solidFill>
                <a:srgbClr val="1818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EC1A81-00CB-4181-8423-6BD1A15B6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10" y="1295400"/>
            <a:ext cx="9217980" cy="5334000"/>
          </a:xfrm>
          <a:prstGeom prst="round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2290550" y="804101"/>
            <a:ext cx="1801943" cy="818550"/>
          </a:xfrm>
          <a:prstGeom prst="wedgeEllipseCallout">
            <a:avLst>
              <a:gd name="adj1" fmla="val 201776"/>
              <a:gd name="adj2" fmla="val -16796"/>
            </a:avLst>
          </a:prstGeom>
          <a:noFill/>
          <a:ln>
            <a:solidFill>
              <a:srgbClr val="181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টিপ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Oval Callout 54"/>
          <p:cNvSpPr/>
          <p:nvPr/>
        </p:nvSpPr>
        <p:spPr>
          <a:xfrm>
            <a:off x="2257756" y="1875316"/>
            <a:ext cx="1801943" cy="818550"/>
          </a:xfrm>
          <a:prstGeom prst="wedgeEllipseCallout">
            <a:avLst>
              <a:gd name="adj1" fmla="val 202990"/>
              <a:gd name="adj2" fmla="val -128956"/>
            </a:avLst>
          </a:prstGeom>
          <a:noFill/>
          <a:ln>
            <a:solidFill>
              <a:srgbClr val="181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গ্রূভ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Oval Callout 55"/>
          <p:cNvSpPr/>
          <p:nvPr/>
        </p:nvSpPr>
        <p:spPr>
          <a:xfrm>
            <a:off x="2224965" y="2979356"/>
            <a:ext cx="1801943" cy="818550"/>
          </a:xfrm>
          <a:prstGeom prst="wedgeEllipseCallout">
            <a:avLst>
              <a:gd name="adj1" fmla="val 206252"/>
              <a:gd name="adj2" fmla="val -6738"/>
            </a:avLst>
          </a:prstGeom>
          <a:noFill/>
          <a:ln>
            <a:solidFill>
              <a:srgbClr val="181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স্টেম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Oval Callout 56"/>
          <p:cNvSpPr/>
          <p:nvPr/>
        </p:nvSpPr>
        <p:spPr>
          <a:xfrm>
            <a:off x="2224965" y="4668500"/>
            <a:ext cx="1801943" cy="818550"/>
          </a:xfrm>
          <a:prstGeom prst="wedgeEllipseCallout">
            <a:avLst>
              <a:gd name="adj1" fmla="val 184289"/>
              <a:gd name="adj2" fmla="val 109509"/>
            </a:avLst>
          </a:prstGeom>
          <a:noFill/>
          <a:ln>
            <a:solidFill>
              <a:srgbClr val="181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ভাল্ব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হেড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Oval Callout 57"/>
          <p:cNvSpPr/>
          <p:nvPr/>
        </p:nvSpPr>
        <p:spPr>
          <a:xfrm>
            <a:off x="2224964" y="5973160"/>
            <a:ext cx="1867529" cy="818551"/>
          </a:xfrm>
          <a:prstGeom prst="wedgeEllipseCallout">
            <a:avLst>
              <a:gd name="adj1" fmla="val 147312"/>
              <a:gd name="adj2" fmla="val -3245"/>
            </a:avLst>
          </a:prstGeom>
          <a:noFill/>
          <a:ln>
            <a:solidFill>
              <a:srgbClr val="181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ভাল্ব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33D7F-0F6E-41AF-8BA2-B8DC3962B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" r="46956"/>
          <a:stretch/>
        </p:blipFill>
        <p:spPr>
          <a:xfrm>
            <a:off x="5562600" y="954258"/>
            <a:ext cx="2899059" cy="5867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2C7985-46F6-4BAE-B594-608F1CAA392C}"/>
              </a:ext>
            </a:extLst>
          </p:cNvPr>
          <p:cNvSpPr/>
          <p:nvPr/>
        </p:nvSpPr>
        <p:spPr>
          <a:xfrm>
            <a:off x="4800600" y="152400"/>
            <a:ext cx="2743200" cy="685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ভাল্ব</a:t>
            </a:r>
            <a:endParaRPr lang="en-US" sz="5400" dirty="0">
              <a:solidFill>
                <a:srgbClr val="1818E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2784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Callout 17"/>
          <p:cNvSpPr/>
          <p:nvPr/>
        </p:nvSpPr>
        <p:spPr>
          <a:xfrm>
            <a:off x="7928109" y="522669"/>
            <a:ext cx="2424171" cy="547818"/>
          </a:xfrm>
          <a:prstGeom prst="wedgeEllipseCallout">
            <a:avLst>
              <a:gd name="adj1" fmla="val 13655"/>
              <a:gd name="adj2" fmla="val 85976"/>
            </a:avLst>
          </a:prstGeom>
          <a:noFill/>
          <a:ln>
            <a:solidFill>
              <a:srgbClr val="181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1818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ইনলেট</a:t>
            </a:r>
            <a:r>
              <a:rPr lang="en-US" sz="2800" dirty="0">
                <a:ln w="0"/>
                <a:solidFill>
                  <a:srgbClr val="1818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1818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endParaRPr lang="en-US" sz="2800" dirty="0">
              <a:ln w="0"/>
              <a:solidFill>
                <a:srgbClr val="1818E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 descr="v1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89691" l="0" r="9459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0374" y="2779441"/>
            <a:ext cx="5286375" cy="3340576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3010520" y="568350"/>
            <a:ext cx="2057400" cy="588478"/>
            <a:chOff x="3048000" y="260046"/>
            <a:chExt cx="2057400" cy="578154"/>
          </a:xfrm>
          <a:solidFill>
            <a:schemeClr val="bg2"/>
          </a:solidFill>
        </p:grpSpPr>
        <p:sp>
          <p:nvSpPr>
            <p:cNvPr id="47" name="Rounded Rectangular Callout 46"/>
            <p:cNvSpPr/>
            <p:nvPr/>
          </p:nvSpPr>
          <p:spPr>
            <a:xfrm>
              <a:off x="3048000" y="260046"/>
              <a:ext cx="2057400" cy="578154"/>
            </a:xfrm>
            <a:prstGeom prst="wedgeRoundRectCallout">
              <a:avLst>
                <a:gd name="adj1" fmla="val 34900"/>
                <a:gd name="adj2" fmla="val 393098"/>
                <a:gd name="adj3" fmla="val 16667"/>
              </a:avLst>
            </a:prstGeom>
            <a:noFill/>
            <a:ln>
              <a:solidFill>
                <a:srgbClr val="181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rgbClr val="1818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76600" y="3048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n w="0"/>
                  <a:solidFill>
                    <a:srgbClr val="1818E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ভাংগা ভালভ </a:t>
              </a:r>
              <a:endParaRPr lang="en-US" dirty="0">
                <a:ln w="0"/>
                <a:solidFill>
                  <a:srgbClr val="1818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A110DDB-46E3-4300-93B4-D1E12B52E2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87" l="0" r="97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45"/>
          <a:stretch/>
        </p:blipFill>
        <p:spPr>
          <a:xfrm rot="10800000">
            <a:off x="8485283" y="1215617"/>
            <a:ext cx="1919346" cy="5371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1EA766-1DCC-4C18-8BE6-BA1EBFBE4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45" t="12692" r="43448"/>
          <a:stretch/>
        </p:blipFill>
        <p:spPr>
          <a:xfrm>
            <a:off x="1280928" y="2365457"/>
            <a:ext cx="1635802" cy="291832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230E021-4539-477F-AC69-0E84FC2B402E}"/>
              </a:ext>
            </a:extLst>
          </p:cNvPr>
          <p:cNvGrpSpPr/>
          <p:nvPr/>
        </p:nvGrpSpPr>
        <p:grpSpPr>
          <a:xfrm>
            <a:off x="674819" y="515133"/>
            <a:ext cx="2057400" cy="588478"/>
            <a:chOff x="3048000" y="260046"/>
            <a:chExt cx="2057400" cy="578154"/>
          </a:xfrm>
          <a:solidFill>
            <a:schemeClr val="bg2"/>
          </a:solidFill>
        </p:grpSpPr>
        <p:sp>
          <p:nvSpPr>
            <p:cNvPr id="41" name="Rounded Rectangular Callout 46">
              <a:extLst>
                <a:ext uri="{FF2B5EF4-FFF2-40B4-BE49-F238E27FC236}">
                  <a16:creationId xmlns:a16="http://schemas.microsoft.com/office/drawing/2014/main" id="{FB219D47-CDC9-469D-92FC-CFEB598510FB}"/>
                </a:ext>
              </a:extLst>
            </p:cNvPr>
            <p:cNvSpPr/>
            <p:nvPr/>
          </p:nvSpPr>
          <p:spPr>
            <a:xfrm>
              <a:off x="3048000" y="260046"/>
              <a:ext cx="2057400" cy="578154"/>
            </a:xfrm>
            <a:prstGeom prst="wedgeRoundRectCallout">
              <a:avLst>
                <a:gd name="adj1" fmla="val 16580"/>
                <a:gd name="adj2" fmla="val 282185"/>
                <a:gd name="adj3" fmla="val 16667"/>
              </a:avLst>
            </a:prstGeom>
            <a:noFill/>
            <a:ln>
              <a:solidFill>
                <a:srgbClr val="181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rgbClr val="1818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2388964-065F-4B20-8843-378D52499988}"/>
                </a:ext>
              </a:extLst>
            </p:cNvPr>
            <p:cNvSpPr txBox="1"/>
            <p:nvPr/>
          </p:nvSpPr>
          <p:spPr>
            <a:xfrm>
              <a:off x="3276600" y="3048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n w="0"/>
                  <a:solidFill>
                    <a:srgbClr val="1818E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ভালভ</a:t>
              </a:r>
              <a:r>
                <a:rPr lang="en-US" sz="2800" dirty="0">
                  <a:ln w="0"/>
                  <a:solidFill>
                    <a:srgbClr val="1818E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rgbClr val="1818E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স্প্রিং</a:t>
              </a:r>
              <a:r>
                <a:rPr lang="bn-IN" sz="2800" dirty="0">
                  <a:ln w="0"/>
                  <a:solidFill>
                    <a:srgbClr val="1818E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n w="0"/>
                <a:solidFill>
                  <a:srgbClr val="1818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6111336-F11C-484A-BC51-FCA0DE50D08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36" t="11005" r="51719" b="11218"/>
          <a:stretch/>
        </p:blipFill>
        <p:spPr>
          <a:xfrm rot="21365338">
            <a:off x="6651097" y="1263818"/>
            <a:ext cx="1588763" cy="513776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498240" y="488316"/>
            <a:ext cx="2057400" cy="685953"/>
            <a:chOff x="7429500" y="3779344"/>
            <a:chExt cx="1828800" cy="685953"/>
          </a:xfrm>
        </p:grpSpPr>
        <p:sp>
          <p:nvSpPr>
            <p:cNvPr id="13" name="TextBox 12"/>
            <p:cNvSpPr txBox="1"/>
            <p:nvPr/>
          </p:nvSpPr>
          <p:spPr>
            <a:xfrm>
              <a:off x="7429500" y="3825996"/>
              <a:ext cx="1676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n-IN" sz="2800" dirty="0">
                  <a:ln w="0"/>
                  <a:solidFill>
                    <a:srgbClr val="1818E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এগজস্ট ভালভ </a:t>
              </a:r>
              <a:endParaRPr lang="en-US" sz="2800" dirty="0">
                <a:ln w="0"/>
                <a:solidFill>
                  <a:srgbClr val="1818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Callout 11"/>
            <p:cNvSpPr/>
            <p:nvPr/>
          </p:nvSpPr>
          <p:spPr>
            <a:xfrm>
              <a:off x="7429500" y="3779344"/>
              <a:ext cx="1828800" cy="685953"/>
            </a:xfrm>
            <a:prstGeom prst="wedgeEllipseCallout">
              <a:avLst>
                <a:gd name="adj1" fmla="val 23468"/>
                <a:gd name="adj2" fmla="val 74901"/>
              </a:avLst>
            </a:prstGeom>
            <a:noFill/>
            <a:ln>
              <a:solidFill>
                <a:srgbClr val="181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n w="0"/>
                <a:solidFill>
                  <a:srgbClr val="1818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1957</TotalTime>
  <Words>273</Words>
  <Application>Microsoft Office PowerPoint</Application>
  <PresentationFormat>Widescreen</PresentationFormat>
  <Paragraphs>63</Paragraphs>
  <Slides>17</Slides>
  <Notes>4</Notes>
  <HiddenSlides>1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Yu Mincho Light</vt:lpstr>
      <vt:lpstr>Arial</vt:lpstr>
      <vt:lpstr>Calibri</vt:lpstr>
      <vt:lpstr>Dante</vt:lpstr>
      <vt:lpstr>NikoshBAN</vt:lpstr>
      <vt:lpstr>Times New Roman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মুল্যায়ন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Engr. Md. Shofi Uddin</cp:lastModifiedBy>
  <cp:revision>329</cp:revision>
  <dcterms:created xsi:type="dcterms:W3CDTF">2006-08-16T00:00:00Z</dcterms:created>
  <dcterms:modified xsi:type="dcterms:W3CDTF">2026-07-06T10:34:10Z</dcterms:modified>
</cp:coreProperties>
</file>