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6" r:id="rId2"/>
    <p:sldId id="298" r:id="rId3"/>
    <p:sldId id="277" r:id="rId4"/>
    <p:sldId id="260" r:id="rId5"/>
    <p:sldId id="259" r:id="rId6"/>
    <p:sldId id="261" r:id="rId7"/>
    <p:sldId id="270" r:id="rId8"/>
    <p:sldId id="299" r:id="rId9"/>
    <p:sldId id="263" r:id="rId10"/>
    <p:sldId id="264" r:id="rId11"/>
    <p:sldId id="300" r:id="rId12"/>
    <p:sldId id="267" r:id="rId13"/>
    <p:sldId id="266" r:id="rId14"/>
    <p:sldId id="262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-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41D6B-BD4F-476B-B21A-FD2D497DA5F2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5EBD0-E300-447C-8A27-FF2E51852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4639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B7784-AD00-4A46-9A85-529009C4C20D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095E8-0447-4711-A5CF-893B3392D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212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707364"/>
      </p:ext>
    </p:extLst>
  </p:cSld>
  <p:clrMapOvr>
    <a:masterClrMapping/>
  </p:clrMapOvr>
  <p:transition spd="slow">
    <p:cover dir="r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251725"/>
      </p:ext>
    </p:extLst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441642"/>
      </p:ext>
    </p:extLst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09944"/>
      </p:ext>
    </p:extLst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96000">
              <a:srgbClr val="FFFFFF"/>
            </a:gs>
            <a:gs pos="100000">
              <a:srgbClr val="F8F0D9"/>
            </a:gs>
            <a:gs pos="3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343B33-7D59-8088-F6E1-1C5123533D5D}"/>
              </a:ext>
            </a:extLst>
          </p:cNvPr>
          <p:cNvSpPr txBox="1"/>
          <p:nvPr userDrawn="1"/>
        </p:nvSpPr>
        <p:spPr>
          <a:xfrm>
            <a:off x="10703859" y="80681"/>
            <a:ext cx="13984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Slide No: </a:t>
            </a:r>
            <a:fld id="{14AD485D-B7F0-4B28-AE51-97EC8F2C24BF}" type="slidenum">
              <a:rPr lang="en-US" sz="1200" b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r>
              <a:rPr lang="en-US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3BCE3-4FF4-4A57-8EE6-D73AE70D3D01}"/>
              </a:ext>
            </a:extLst>
          </p:cNvPr>
          <p:cNvSpPr txBox="1"/>
          <p:nvPr userDrawn="1"/>
        </p:nvSpPr>
        <p:spPr>
          <a:xfrm>
            <a:off x="10793506" y="6500320"/>
            <a:ext cx="13984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FA4F39A-E5B2-4A7D-93AC-9A80BFF93631}" type="datetime12">
              <a:rPr lang="en-US" sz="1200" b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12:22 PM</a:t>
            </a:fld>
            <a:endParaRPr lang="en-US" sz="12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6CF43-F85E-0041-D42F-D5B09A80EA5D}"/>
              </a:ext>
            </a:extLst>
          </p:cNvPr>
          <p:cNvSpPr txBox="1"/>
          <p:nvPr userDrawn="1"/>
        </p:nvSpPr>
        <p:spPr>
          <a:xfrm>
            <a:off x="5186081" y="6500320"/>
            <a:ext cx="181983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Petrol Fuel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F04EE5-3B5B-11C8-3E44-1E25B70DCD09}"/>
              </a:ext>
            </a:extLst>
          </p:cNvPr>
          <p:cNvSpPr txBox="1"/>
          <p:nvPr userDrawn="1"/>
        </p:nvSpPr>
        <p:spPr>
          <a:xfrm>
            <a:off x="-3" y="6500320"/>
            <a:ext cx="13984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4D706D03-9A36-4C17-AC93-1A8CEBB31F5E}" type="datetime3">
              <a:rPr lang="en-US" sz="1200" b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July 2026</a:t>
            </a:fld>
            <a:endParaRPr lang="en-US" sz="12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7" r:id="rId4"/>
  </p:sldLayoutIdLst>
  <p:transition spd="slow">
    <p:cover dir="ru"/>
  </p:transition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isgah_Home_Historic_District,_Highland_Park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linkedin.com/in/shofiuddintscm/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as-pump-petrol-price-fossil-307226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6694C5-3CBB-43D2-8878-0AEBAB1EF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8" y="457200"/>
            <a:ext cx="898200" cy="5885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8D7060-6A36-4AAE-8F80-F7CDECB92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5682" y="492177"/>
            <a:ext cx="820672" cy="5885409"/>
          </a:xfrm>
          <a:prstGeom prst="rect">
            <a:avLst/>
          </a:prstGeom>
        </p:spPr>
      </p:pic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9703BE-32AA-4308-88AF-4BFB75F05E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4" b="100000" l="0" r="9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3618" y="-77391"/>
            <a:ext cx="7317582" cy="731758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p:transition spd="slow">
    <p:cover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9320" y="241519"/>
            <a:ext cx="6973359" cy="822960"/>
          </a:xfrm>
          <a:prstGeom prst="rect">
            <a:avLst/>
          </a:prstGeom>
          <a:gradFill>
            <a:gsLst>
              <a:gs pos="83000">
                <a:srgbClr val="00B0F0"/>
              </a:gs>
              <a:gs pos="45000">
                <a:schemeClr val="accent4">
                  <a:tint val="82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যন্ত্রাংশ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A18058-50BF-4199-A867-43B5BFE476F0}"/>
              </a:ext>
            </a:extLst>
          </p:cNvPr>
          <p:cNvSpPr txBox="1"/>
          <p:nvPr/>
        </p:nvSpPr>
        <p:spPr>
          <a:xfrm>
            <a:off x="1608355" y="5022448"/>
            <a:ext cx="189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ট্যাংক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C505FE-7254-4887-B187-CC5829DA7559}"/>
              </a:ext>
            </a:extLst>
          </p:cNvPr>
          <p:cNvSpPr txBox="1"/>
          <p:nvPr/>
        </p:nvSpPr>
        <p:spPr>
          <a:xfrm>
            <a:off x="7862720" y="5022447"/>
            <a:ext cx="257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DE5A81-84D1-4517-AB46-6FFA15260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71" y="2037179"/>
            <a:ext cx="4524320" cy="2609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3496B5-A4B1-441C-AA39-643A22488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87" y="2085631"/>
            <a:ext cx="3426500" cy="23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43149"/>
      </p:ext>
    </p:extLst>
  </p:cSld>
  <p:clrMapOvr>
    <a:masterClrMapping/>
  </p:clrMapOvr>
  <p:transition spd="slow">
    <p:cover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9320" y="241519"/>
            <a:ext cx="6973359" cy="822960"/>
          </a:xfrm>
          <a:prstGeom prst="rect">
            <a:avLst/>
          </a:prstGeom>
          <a:gradFill>
            <a:gsLst>
              <a:gs pos="83000">
                <a:srgbClr val="00B0F0"/>
              </a:gs>
              <a:gs pos="45000">
                <a:schemeClr val="accent4">
                  <a:tint val="82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যন্ত্রাংশ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A18058-50BF-4199-A867-43B5BFE476F0}"/>
              </a:ext>
            </a:extLst>
          </p:cNvPr>
          <p:cNvSpPr txBox="1"/>
          <p:nvPr/>
        </p:nvSpPr>
        <p:spPr>
          <a:xfrm>
            <a:off x="1608355" y="5022448"/>
            <a:ext cx="217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ফিল্টার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C505FE-7254-4887-B187-CC5829DA7559}"/>
              </a:ext>
            </a:extLst>
          </p:cNvPr>
          <p:cNvSpPr txBox="1"/>
          <p:nvPr/>
        </p:nvSpPr>
        <p:spPr>
          <a:xfrm>
            <a:off x="8245508" y="5022447"/>
            <a:ext cx="189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স্পার্ক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প্লাগ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C13B37-C63E-4109-A605-38CB4C653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10" y="2072949"/>
            <a:ext cx="2641928" cy="27168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DBF527-5C6C-40CF-99A8-813B0E8C6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68" y="1971901"/>
            <a:ext cx="2716877" cy="27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2553"/>
      </p:ext>
    </p:extLst>
  </p:cSld>
  <p:clrMapOvr>
    <a:masterClrMapping/>
  </p:clrMapOvr>
  <p:transition spd="slow">
    <p:cover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66716" y="225677"/>
            <a:ext cx="2288267" cy="822960"/>
          </a:xfrm>
          <a:prstGeom prst="rect">
            <a:avLst/>
          </a:prstGeom>
          <a:gradFill>
            <a:gsLst>
              <a:gs pos="88000">
                <a:srgbClr val="00B0F0"/>
              </a:gs>
              <a:gs pos="66000">
                <a:schemeClr val="accent4">
                  <a:tint val="82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কার্বূরেটর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WORKING OF CARBURETOR How carburator works (Animation)[4]">
            <a:hlinkClick r:id="" action="ppaction://media"/>
            <a:extLst>
              <a:ext uri="{FF2B5EF4-FFF2-40B4-BE49-F238E27FC236}">
                <a16:creationId xmlns:a16="http://schemas.microsoft.com/office/drawing/2014/main" id="{66050B82-C57F-48C5-B5CD-318BC44FD4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5674" y="1205239"/>
            <a:ext cx="8570350" cy="48208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045824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3777" y="1575670"/>
            <a:ext cx="6617337" cy="43749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আইডলিং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এক্সেলারেটিং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8175" y="298111"/>
            <a:ext cx="5435650" cy="827303"/>
          </a:xfrm>
          <a:prstGeom prst="rect">
            <a:avLst/>
          </a:prstGeom>
          <a:gradFill>
            <a:gsLst>
              <a:gs pos="88000">
                <a:srgbClr val="00B0F0"/>
              </a:gs>
              <a:gs pos="45000">
                <a:schemeClr val="accent4">
                  <a:tint val="82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164121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290857"/>
            <a:ext cx="5791199" cy="822960"/>
          </a:xfrm>
          <a:prstGeom prst="rect">
            <a:avLst/>
          </a:prstGeom>
          <a:gradFill>
            <a:gsLst>
              <a:gs pos="88000">
                <a:srgbClr val="00B0F0"/>
              </a:gs>
              <a:gs pos="45000">
                <a:schemeClr val="accent4">
                  <a:tint val="82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কার্যক্রম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Four Stroke Engine How it Works[3]">
            <a:hlinkClick r:id="" action="ppaction://media"/>
            <a:extLst>
              <a:ext uri="{FF2B5EF4-FFF2-40B4-BE49-F238E27FC236}">
                <a16:creationId xmlns:a16="http://schemas.microsoft.com/office/drawing/2014/main" id="{057A59CE-05EA-47F4-91F5-23CBA49FB6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5785" y="1280161"/>
            <a:ext cx="7957952" cy="46986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273141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23584" y="331104"/>
            <a:ext cx="1944832" cy="920920"/>
          </a:xfrm>
          <a:prstGeom prst="rect">
            <a:avLst/>
          </a:prstGeom>
          <a:gradFill>
            <a:gsLst>
              <a:gs pos="34000">
                <a:schemeClr val="accent5">
                  <a:lumMod val="60000"/>
                  <a:lumOff val="40000"/>
                </a:schemeClr>
              </a:gs>
              <a:gs pos="87000">
                <a:schemeClr val="accent2">
                  <a:tint val="82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43EFEAE-CB88-4F44-8B00-48E17E92871B}"/>
              </a:ext>
            </a:extLst>
          </p:cNvPr>
          <p:cNvSpPr txBox="1">
            <a:spLocks/>
          </p:cNvSpPr>
          <p:nvPr/>
        </p:nvSpPr>
        <p:spPr>
          <a:xfrm>
            <a:off x="2443050" y="1847193"/>
            <a:ext cx="7305900" cy="370585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ফুয়েল সিস্টেম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ফুয়েল সিস্টেমের</a:t>
            </a:r>
            <a:r>
              <a:rPr lang="bn-BD" sz="3200" dirty="0">
                <a:latin typeface="Mongolian Baiti" pitchFamily="66" charset="0"/>
                <a:cs typeface="NikoshBAN" pitchFamily="2" charset="0"/>
              </a:rPr>
              <a:t> </a:t>
            </a:r>
            <a:r>
              <a:rPr lang="en-US" sz="3200" dirty="0">
                <a:latin typeface="Mongolian Baiti" pitchFamily="66" charset="0"/>
                <a:cs typeface="NikoshBAN" pitchFamily="2" charset="0"/>
              </a:rPr>
              <a:t>২ </a:t>
            </a:r>
            <a:r>
              <a:rPr lang="en-US" sz="3200" dirty="0" err="1">
                <a:latin typeface="Mongolian Baiti" pitchFamily="66" charset="0"/>
                <a:cs typeface="NikoshBAN" pitchFamily="2" charset="0"/>
              </a:rPr>
              <a:t>টি</a:t>
            </a:r>
            <a:r>
              <a:rPr lang="en-US" sz="3200" dirty="0">
                <a:latin typeface="Mongolian Baiti" pitchFamily="66" charset="0"/>
                <a:cs typeface="NikoshBAN" pitchFamily="2" charset="0"/>
              </a:rPr>
              <a:t> </a:t>
            </a:r>
            <a:r>
              <a:rPr lang="en-US" sz="3200" dirty="0" err="1">
                <a:latin typeface="Mongolian Baiti" pitchFamily="66" charset="0"/>
                <a:cs typeface="NikoshBAN" pitchFamily="2" charset="0"/>
              </a:rPr>
              <a:t>কম্পোনেন্টের</a:t>
            </a:r>
            <a:r>
              <a:rPr lang="en-US" sz="3200" dirty="0">
                <a:latin typeface="Mongolian Baiti" pitchFamily="66" charset="0"/>
                <a:cs typeface="NikoshBAN" pitchFamily="2" charset="0"/>
              </a:rPr>
              <a:t> </a:t>
            </a:r>
            <a:r>
              <a:rPr lang="bn-BD" sz="3200" dirty="0">
                <a:latin typeface="Mongolian Baiti" pitchFamily="66" charset="0"/>
                <a:cs typeface="NikoshBAN" pitchFamily="2" charset="0"/>
              </a:rPr>
              <a:t>নাম </a:t>
            </a:r>
            <a:r>
              <a:rPr lang="en-US" sz="3200" dirty="0" err="1">
                <a:latin typeface="Mongolian Baiti" pitchFamily="66" charset="0"/>
                <a:cs typeface="NikoshBAN" pitchFamily="2" charset="0"/>
              </a:rPr>
              <a:t>বল</a:t>
            </a:r>
            <a:r>
              <a:rPr lang="bn-BD" sz="3200" dirty="0">
                <a:latin typeface="Mongolian Baiti" pitchFamily="66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bn-BD" sz="3200" dirty="0">
                <a:latin typeface="Mongolian Baiti" pitchFamily="66" charset="0"/>
                <a:cs typeface="NikoshBAN" pitchFamily="2" charset="0"/>
              </a:rPr>
              <a:t>বিভিন্ন</a:t>
            </a:r>
            <a:r>
              <a:rPr lang="bn-BD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ধরণের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কার্বুরেটর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সার্কিটের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নাম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উল্লেখ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কর</a:t>
            </a:r>
            <a:r>
              <a:rPr lang="bn-BD" sz="3200" dirty="0">
                <a:latin typeface="Miriam" pitchFamily="34" charset="-79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কার্বুরেটরের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কার্যপ্রণালী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বর্ণনা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কর</a:t>
            </a:r>
            <a:r>
              <a:rPr lang="bn-BD" sz="3200" dirty="0">
                <a:latin typeface="Miriam" pitchFamily="34" charset="-79"/>
                <a:cs typeface="NikoshBAN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140166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0961" y="4285065"/>
            <a:ext cx="7510078" cy="15733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BD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পেট্রোল ফুয়েল সিস্টেমের লাইন ডায়াগ্রাম </a:t>
            </a:r>
            <a:endParaRPr lang="en-US" sz="40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অংকন করে বিভিন্ন অংশ দেখাও। </a:t>
            </a:r>
            <a:endParaRPr lang="en-US" sz="40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A6D514-F0D0-4B7A-9D0B-BD78680FE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83613" y="1635742"/>
            <a:ext cx="4024773" cy="2401686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9451" y="348838"/>
            <a:ext cx="3033097" cy="843458"/>
          </a:xfrm>
          <a:prstGeom prst="rect">
            <a:avLst/>
          </a:prstGeom>
          <a:gradFill>
            <a:gsLst>
              <a:gs pos="47000">
                <a:schemeClr val="accent5">
                  <a:lumMod val="60000"/>
                  <a:lumOff val="40000"/>
                </a:schemeClr>
              </a:gs>
              <a:gs pos="87000">
                <a:schemeClr val="accent2">
                  <a:tint val="82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7829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0817" y="1336430"/>
            <a:ext cx="10650365" cy="45108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/>
            <a:r>
              <a:rPr lang="bn-BD" sz="34400" b="1" cap="all" dirty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9500" b="1" cap="all" dirty="0">
              <a:ln w="9000" cmpd="sng">
                <a:solidFill>
                  <a:srgbClr val="00FFFF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207610-860A-4B6E-AB49-166FDE418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35" l="537" r="100000">
                        <a14:backgroundMark x1="60232" y1="3166" x2="95560" y2="10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92" y="592394"/>
            <a:ext cx="2151013" cy="22329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7649335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11111E-6 L 0 -0.07222 " pathEditMode="relative" rAng="0" ptsTypes="AA">
                                      <p:cBhvr>
                                        <p:cTn id="8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B1120-DEF1-4BDE-89E2-C0BDD1606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28469" y="767140"/>
            <a:ext cx="10527612" cy="541331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879881-FE35-424E-A2AD-4EB438E770EA}"/>
              </a:ext>
            </a:extLst>
          </p:cNvPr>
          <p:cNvSpPr/>
          <p:nvPr/>
        </p:nvSpPr>
        <p:spPr>
          <a:xfrm>
            <a:off x="710661" y="615700"/>
            <a:ext cx="10770678" cy="5600417"/>
          </a:xfrm>
          <a:custGeom>
            <a:avLst/>
            <a:gdLst/>
            <a:ahLst/>
            <a:cxnLst/>
            <a:rect l="l" t="t" r="r" b="b"/>
            <a:pathLst>
              <a:path w="10134600" h="3923360">
                <a:moveTo>
                  <a:pt x="2600776" y="2081569"/>
                </a:moveTo>
                <a:lnTo>
                  <a:pt x="2599255" y="2903694"/>
                </a:lnTo>
                <a:lnTo>
                  <a:pt x="2470963" y="2709014"/>
                </a:lnTo>
                <a:lnTo>
                  <a:pt x="2321369" y="2674499"/>
                </a:lnTo>
                <a:lnTo>
                  <a:pt x="2326415" y="2674499"/>
                </a:lnTo>
                <a:cubicBezTo>
                  <a:pt x="2298439" y="2599488"/>
                  <a:pt x="2275616" y="2561983"/>
                  <a:pt x="2257944" y="2561983"/>
                </a:cubicBezTo>
                <a:lnTo>
                  <a:pt x="2232554" y="2616662"/>
                </a:lnTo>
                <a:lnTo>
                  <a:pt x="1961159" y="2430808"/>
                </a:lnTo>
                <a:close/>
                <a:moveTo>
                  <a:pt x="1839594" y="979637"/>
                </a:moveTo>
                <a:lnTo>
                  <a:pt x="2565332" y="979637"/>
                </a:lnTo>
                <a:lnTo>
                  <a:pt x="2588191" y="1006937"/>
                </a:lnTo>
                <a:cubicBezTo>
                  <a:pt x="2618077" y="1043320"/>
                  <a:pt x="2639877" y="1072112"/>
                  <a:pt x="2653591" y="1093313"/>
                </a:cubicBezTo>
                <a:cubicBezTo>
                  <a:pt x="2671876" y="1121583"/>
                  <a:pt x="2681019" y="1164146"/>
                  <a:pt x="2681019" y="1221005"/>
                </a:cubicBezTo>
                <a:lnTo>
                  <a:pt x="2681019" y="1266331"/>
                </a:lnTo>
                <a:cubicBezTo>
                  <a:pt x="2681019" y="1306212"/>
                  <a:pt x="2671262" y="1341582"/>
                  <a:pt x="2651748" y="1372440"/>
                </a:cubicBezTo>
                <a:cubicBezTo>
                  <a:pt x="2632236" y="1403299"/>
                  <a:pt x="2607530" y="1429472"/>
                  <a:pt x="2577633" y="1450961"/>
                </a:cubicBezTo>
                <a:cubicBezTo>
                  <a:pt x="2547735" y="1472450"/>
                  <a:pt x="2514875" y="1488960"/>
                  <a:pt x="2479051" y="1500492"/>
                </a:cubicBezTo>
                <a:cubicBezTo>
                  <a:pt x="2443228" y="1512024"/>
                  <a:pt x="2408953" y="1517790"/>
                  <a:pt x="2376225" y="1517790"/>
                </a:cubicBezTo>
                <a:cubicBezTo>
                  <a:pt x="2324973" y="1517790"/>
                  <a:pt x="2269663" y="1501360"/>
                  <a:pt x="2210295" y="1468499"/>
                </a:cubicBezTo>
                <a:cubicBezTo>
                  <a:pt x="2150927" y="1435639"/>
                  <a:pt x="2093682" y="1392274"/>
                  <a:pt x="2038558" y="1338405"/>
                </a:cubicBezTo>
                <a:cubicBezTo>
                  <a:pt x="1983435" y="1284537"/>
                  <a:pt x="1939203" y="1228639"/>
                  <a:pt x="1905862" y="1170713"/>
                </a:cubicBezTo>
                <a:cubicBezTo>
                  <a:pt x="1872521" y="1112787"/>
                  <a:pt x="1855850" y="1058918"/>
                  <a:pt x="1855850" y="1009107"/>
                </a:cubicBezTo>
                <a:cubicBezTo>
                  <a:pt x="1855850" y="994852"/>
                  <a:pt x="1856211" y="986377"/>
                  <a:pt x="1856932" y="983681"/>
                </a:cubicBezTo>
                <a:cubicBezTo>
                  <a:pt x="1857652" y="980984"/>
                  <a:pt x="1851873" y="979637"/>
                  <a:pt x="1839594" y="979637"/>
                </a:cubicBezTo>
                <a:close/>
                <a:moveTo>
                  <a:pt x="6126539" y="149343"/>
                </a:moveTo>
                <a:lnTo>
                  <a:pt x="6126539" y="1242434"/>
                </a:lnTo>
                <a:lnTo>
                  <a:pt x="6119310" y="1218752"/>
                </a:lnTo>
                <a:cubicBezTo>
                  <a:pt x="6108669" y="1189545"/>
                  <a:pt x="6092513" y="1159211"/>
                  <a:pt x="6070842" y="1127749"/>
                </a:cubicBezTo>
                <a:cubicBezTo>
                  <a:pt x="6013049" y="1043849"/>
                  <a:pt x="5949196" y="969613"/>
                  <a:pt x="5879285" y="905040"/>
                </a:cubicBezTo>
                <a:cubicBezTo>
                  <a:pt x="5809373" y="840467"/>
                  <a:pt x="5731092" y="786558"/>
                  <a:pt x="5644443" y="743314"/>
                </a:cubicBezTo>
                <a:cubicBezTo>
                  <a:pt x="5557794" y="700069"/>
                  <a:pt x="5477552" y="693422"/>
                  <a:pt x="5403715" y="723373"/>
                </a:cubicBezTo>
                <a:lnTo>
                  <a:pt x="5403715" y="672120"/>
                </a:lnTo>
                <a:lnTo>
                  <a:pt x="5317147" y="672120"/>
                </a:lnTo>
                <a:cubicBezTo>
                  <a:pt x="5289492" y="672120"/>
                  <a:pt x="5248009" y="675684"/>
                  <a:pt x="5192699" y="682811"/>
                </a:cubicBezTo>
                <a:cubicBezTo>
                  <a:pt x="5137389" y="689939"/>
                  <a:pt x="5075205" y="704994"/>
                  <a:pt x="5006147" y="727978"/>
                </a:cubicBezTo>
                <a:cubicBezTo>
                  <a:pt x="4937089" y="750962"/>
                  <a:pt x="4864868" y="786652"/>
                  <a:pt x="4789484" y="835048"/>
                </a:cubicBezTo>
                <a:cubicBezTo>
                  <a:pt x="4714100" y="883444"/>
                  <a:pt x="4641385" y="968238"/>
                  <a:pt x="4571340" y="1089429"/>
                </a:cubicBezTo>
                <a:cubicBezTo>
                  <a:pt x="4531139" y="1114362"/>
                  <a:pt x="4500961" y="1157927"/>
                  <a:pt x="4480807" y="1220124"/>
                </a:cubicBezTo>
                <a:cubicBezTo>
                  <a:pt x="4460653" y="1282321"/>
                  <a:pt x="4450576" y="1341128"/>
                  <a:pt x="4450576" y="1396545"/>
                </a:cubicBezTo>
                <a:cubicBezTo>
                  <a:pt x="4450576" y="1434344"/>
                  <a:pt x="4455247" y="1476641"/>
                  <a:pt x="4464590" y="1523436"/>
                </a:cubicBezTo>
                <a:cubicBezTo>
                  <a:pt x="4473933" y="1570231"/>
                  <a:pt x="4492272" y="1614169"/>
                  <a:pt x="4519607" y="1655251"/>
                </a:cubicBezTo>
                <a:cubicBezTo>
                  <a:pt x="4546942" y="1696333"/>
                  <a:pt x="4584180" y="1730662"/>
                  <a:pt x="4631322" y="1758237"/>
                </a:cubicBezTo>
                <a:cubicBezTo>
                  <a:pt x="4678463" y="1785812"/>
                  <a:pt x="4740607" y="1799600"/>
                  <a:pt x="4817753" y="1799600"/>
                </a:cubicBezTo>
                <a:cubicBezTo>
                  <a:pt x="4861051" y="1799600"/>
                  <a:pt x="4907059" y="1786933"/>
                  <a:pt x="4955775" y="1761601"/>
                </a:cubicBezTo>
                <a:cubicBezTo>
                  <a:pt x="5004492" y="1736268"/>
                  <a:pt x="5056052" y="1710762"/>
                  <a:pt x="5110454" y="1685082"/>
                </a:cubicBezTo>
                <a:cubicBezTo>
                  <a:pt x="5167473" y="1660577"/>
                  <a:pt x="5210517" y="1641704"/>
                  <a:pt x="5239587" y="1628464"/>
                </a:cubicBezTo>
                <a:cubicBezTo>
                  <a:pt x="5268657" y="1615223"/>
                  <a:pt x="5283512" y="1608603"/>
                  <a:pt x="5284153" y="1608603"/>
                </a:cubicBezTo>
                <a:cubicBezTo>
                  <a:pt x="5320190" y="1608603"/>
                  <a:pt x="5338208" y="1618320"/>
                  <a:pt x="5338208" y="1637753"/>
                </a:cubicBezTo>
                <a:cubicBezTo>
                  <a:pt x="5338208" y="1655478"/>
                  <a:pt x="5323220" y="1690608"/>
                  <a:pt x="5293242" y="1743142"/>
                </a:cubicBezTo>
                <a:cubicBezTo>
                  <a:pt x="5263265" y="1795676"/>
                  <a:pt x="5226627" y="1855684"/>
                  <a:pt x="5183329" y="1923167"/>
                </a:cubicBezTo>
                <a:cubicBezTo>
                  <a:pt x="5097534" y="1992091"/>
                  <a:pt x="5032361" y="2044878"/>
                  <a:pt x="4987808" y="2081529"/>
                </a:cubicBezTo>
                <a:cubicBezTo>
                  <a:pt x="4943256" y="2118180"/>
                  <a:pt x="4906244" y="2147611"/>
                  <a:pt x="4876774" y="2169820"/>
                </a:cubicBezTo>
                <a:lnTo>
                  <a:pt x="4821677" y="2218110"/>
                </a:lnTo>
                <a:lnTo>
                  <a:pt x="5189175" y="2643827"/>
                </a:lnTo>
                <a:cubicBezTo>
                  <a:pt x="5385110" y="2446451"/>
                  <a:pt x="5522838" y="2268094"/>
                  <a:pt x="5602360" y="2108757"/>
                </a:cubicBezTo>
                <a:cubicBezTo>
                  <a:pt x="5681882" y="1949420"/>
                  <a:pt x="5721643" y="1829283"/>
                  <a:pt x="5721643" y="1748347"/>
                </a:cubicBezTo>
                <a:cubicBezTo>
                  <a:pt x="5721643" y="1604199"/>
                  <a:pt x="5674941" y="1490095"/>
                  <a:pt x="5581538" y="1406035"/>
                </a:cubicBezTo>
                <a:cubicBezTo>
                  <a:pt x="5488136" y="1321975"/>
                  <a:pt x="5333857" y="1279945"/>
                  <a:pt x="5118703" y="1279945"/>
                </a:cubicBezTo>
                <a:cubicBezTo>
                  <a:pt x="5047963" y="1279945"/>
                  <a:pt x="5003224" y="1288327"/>
                  <a:pt x="4984485" y="1305091"/>
                </a:cubicBezTo>
                <a:cubicBezTo>
                  <a:pt x="5023885" y="1255280"/>
                  <a:pt x="5079929" y="1209660"/>
                  <a:pt x="5152617" y="1168230"/>
                </a:cubicBezTo>
                <a:cubicBezTo>
                  <a:pt x="5225305" y="1126801"/>
                  <a:pt x="5303319" y="1106086"/>
                  <a:pt x="5386658" y="1106086"/>
                </a:cubicBezTo>
                <a:cubicBezTo>
                  <a:pt x="5436469" y="1106086"/>
                  <a:pt x="5490965" y="1117739"/>
                  <a:pt x="5550146" y="1141042"/>
                </a:cubicBezTo>
                <a:cubicBezTo>
                  <a:pt x="5609327" y="1164347"/>
                  <a:pt x="5665718" y="1194858"/>
                  <a:pt x="5719320" y="1232577"/>
                </a:cubicBezTo>
                <a:cubicBezTo>
                  <a:pt x="5772922" y="1270295"/>
                  <a:pt x="5820103" y="1310257"/>
                  <a:pt x="5860865" y="1352460"/>
                </a:cubicBezTo>
                <a:cubicBezTo>
                  <a:pt x="5901627" y="1394663"/>
                  <a:pt x="5929936" y="1434718"/>
                  <a:pt x="5945793" y="1472624"/>
                </a:cubicBezTo>
                <a:cubicBezTo>
                  <a:pt x="6012635" y="1556069"/>
                  <a:pt x="6059470" y="1634750"/>
                  <a:pt x="6086297" y="1708666"/>
                </a:cubicBezTo>
                <a:cubicBezTo>
                  <a:pt x="6113125" y="1782582"/>
                  <a:pt x="6126539" y="1834329"/>
                  <a:pt x="6126539" y="1863906"/>
                </a:cubicBezTo>
                <a:lnTo>
                  <a:pt x="6126539" y="3324287"/>
                </a:lnTo>
                <a:lnTo>
                  <a:pt x="6500683" y="3593524"/>
                </a:lnTo>
                <a:lnTo>
                  <a:pt x="6500683" y="979637"/>
                </a:lnTo>
                <a:lnTo>
                  <a:pt x="6829404" y="979637"/>
                </a:lnTo>
                <a:lnTo>
                  <a:pt x="6880117" y="979637"/>
                </a:lnTo>
                <a:lnTo>
                  <a:pt x="6905145" y="1095352"/>
                </a:lnTo>
                <a:cubicBezTo>
                  <a:pt x="6975839" y="1408930"/>
                  <a:pt x="7055086" y="1669145"/>
                  <a:pt x="7142887" y="1875998"/>
                </a:cubicBezTo>
                <a:cubicBezTo>
                  <a:pt x="7243230" y="2112401"/>
                  <a:pt x="7348965" y="2310925"/>
                  <a:pt x="7460092" y="2471570"/>
                </a:cubicBezTo>
                <a:cubicBezTo>
                  <a:pt x="7571220" y="2632215"/>
                  <a:pt x="7683722" y="2759773"/>
                  <a:pt x="7797600" y="2854244"/>
                </a:cubicBezTo>
                <a:cubicBezTo>
                  <a:pt x="7911476" y="2948714"/>
                  <a:pt x="8020228" y="3020401"/>
                  <a:pt x="8123854" y="3069305"/>
                </a:cubicBezTo>
                <a:cubicBezTo>
                  <a:pt x="8227481" y="3118208"/>
                  <a:pt x="8321230" y="3149467"/>
                  <a:pt x="8405104" y="3163081"/>
                </a:cubicBezTo>
                <a:cubicBezTo>
                  <a:pt x="8488976" y="3176695"/>
                  <a:pt x="8558969" y="3183502"/>
                  <a:pt x="8615080" y="3183502"/>
                </a:cubicBezTo>
                <a:cubicBezTo>
                  <a:pt x="8775671" y="3183502"/>
                  <a:pt x="8914307" y="3153057"/>
                  <a:pt x="9030987" y="3092168"/>
                </a:cubicBezTo>
                <a:cubicBezTo>
                  <a:pt x="9147667" y="3031279"/>
                  <a:pt x="9245048" y="2952118"/>
                  <a:pt x="9323128" y="2854684"/>
                </a:cubicBezTo>
                <a:cubicBezTo>
                  <a:pt x="9401208" y="2757250"/>
                  <a:pt x="9458614" y="2649099"/>
                  <a:pt x="9495344" y="2530230"/>
                </a:cubicBezTo>
                <a:cubicBezTo>
                  <a:pt x="9532075" y="2411362"/>
                  <a:pt x="9550441" y="2291225"/>
                  <a:pt x="9550441" y="2169820"/>
                </a:cubicBezTo>
                <a:cubicBezTo>
                  <a:pt x="9550441" y="1937902"/>
                  <a:pt x="9507530" y="1748440"/>
                  <a:pt x="9421709" y="1601436"/>
                </a:cubicBezTo>
                <a:cubicBezTo>
                  <a:pt x="9335887" y="1454431"/>
                  <a:pt x="9234663" y="1338552"/>
                  <a:pt x="9118037" y="1253798"/>
                </a:cubicBezTo>
                <a:cubicBezTo>
                  <a:pt x="9001410" y="1169044"/>
                  <a:pt x="8882781" y="1110704"/>
                  <a:pt x="8762151" y="1078778"/>
                </a:cubicBezTo>
                <a:cubicBezTo>
                  <a:pt x="8641520" y="1046853"/>
                  <a:pt x="8547757" y="1030889"/>
                  <a:pt x="8480862" y="1030889"/>
                </a:cubicBezTo>
                <a:cubicBezTo>
                  <a:pt x="8370241" y="1030889"/>
                  <a:pt x="8272314" y="1050870"/>
                  <a:pt x="8187080" y="1090831"/>
                </a:cubicBezTo>
                <a:cubicBezTo>
                  <a:pt x="8101845" y="1130792"/>
                  <a:pt x="8030078" y="1180897"/>
                  <a:pt x="7971778" y="1241145"/>
                </a:cubicBezTo>
                <a:cubicBezTo>
                  <a:pt x="7913478" y="1301394"/>
                  <a:pt x="7869874" y="1365927"/>
                  <a:pt x="7840964" y="1434744"/>
                </a:cubicBezTo>
                <a:cubicBezTo>
                  <a:pt x="7812054" y="1503562"/>
                  <a:pt x="7797600" y="1570324"/>
                  <a:pt x="7797600" y="1635030"/>
                </a:cubicBezTo>
                <a:cubicBezTo>
                  <a:pt x="7797600" y="1782702"/>
                  <a:pt x="7846662" y="1909419"/>
                  <a:pt x="7944790" y="2015181"/>
                </a:cubicBezTo>
                <a:cubicBezTo>
                  <a:pt x="8042918" y="2120943"/>
                  <a:pt x="8176468" y="2173824"/>
                  <a:pt x="8345442" y="2173824"/>
                </a:cubicBezTo>
                <a:cubicBezTo>
                  <a:pt x="8395146" y="2173824"/>
                  <a:pt x="8449510" y="2165509"/>
                  <a:pt x="8508530" y="2148879"/>
                </a:cubicBezTo>
                <a:cubicBezTo>
                  <a:pt x="8567551" y="2132248"/>
                  <a:pt x="8621966" y="2105701"/>
                  <a:pt x="8671778" y="2069237"/>
                </a:cubicBezTo>
                <a:cubicBezTo>
                  <a:pt x="8721589" y="2032773"/>
                  <a:pt x="8763459" y="1985244"/>
                  <a:pt x="8797387" y="1926650"/>
                </a:cubicBezTo>
                <a:cubicBezTo>
                  <a:pt x="8831315" y="1868057"/>
                  <a:pt x="8848279" y="1797651"/>
                  <a:pt x="8848279" y="1715433"/>
                </a:cubicBezTo>
                <a:cubicBezTo>
                  <a:pt x="8848279" y="1664661"/>
                  <a:pt x="8838879" y="1615210"/>
                  <a:pt x="8820080" y="1567081"/>
                </a:cubicBezTo>
                <a:lnTo>
                  <a:pt x="8804567" y="1533350"/>
                </a:lnTo>
                <a:lnTo>
                  <a:pt x="8843574" y="1536051"/>
                </a:lnTo>
                <a:cubicBezTo>
                  <a:pt x="8884456" y="1541822"/>
                  <a:pt x="8922996" y="1556249"/>
                  <a:pt x="8959193" y="1579333"/>
                </a:cubicBezTo>
                <a:cubicBezTo>
                  <a:pt x="9007456" y="1610112"/>
                  <a:pt x="9049780" y="1650540"/>
                  <a:pt x="9086164" y="1700618"/>
                </a:cubicBezTo>
                <a:cubicBezTo>
                  <a:pt x="9122548" y="1750696"/>
                  <a:pt x="9151792" y="1805753"/>
                  <a:pt x="9173894" y="1865788"/>
                </a:cubicBezTo>
                <a:cubicBezTo>
                  <a:pt x="9195997" y="1925823"/>
                  <a:pt x="9207048" y="1980345"/>
                  <a:pt x="9207048" y="2029356"/>
                </a:cubicBezTo>
                <a:cubicBezTo>
                  <a:pt x="9207048" y="2091126"/>
                  <a:pt x="9194502" y="2160411"/>
                  <a:pt x="9169410" y="2237209"/>
                </a:cubicBezTo>
                <a:cubicBezTo>
                  <a:pt x="9144317" y="2314008"/>
                  <a:pt x="9106158" y="2385762"/>
                  <a:pt x="9054932" y="2452471"/>
                </a:cubicBezTo>
                <a:cubicBezTo>
                  <a:pt x="9003706" y="2519179"/>
                  <a:pt x="8938078" y="2574836"/>
                  <a:pt x="8858049" y="2619442"/>
                </a:cubicBezTo>
                <a:cubicBezTo>
                  <a:pt x="8778020" y="2664048"/>
                  <a:pt x="8680266" y="2686351"/>
                  <a:pt x="8564788" y="2686351"/>
                </a:cubicBezTo>
                <a:cubicBezTo>
                  <a:pt x="8440073" y="2686351"/>
                  <a:pt x="8315545" y="2662753"/>
                  <a:pt x="8191204" y="2615558"/>
                </a:cubicBezTo>
                <a:cubicBezTo>
                  <a:pt x="8066862" y="2568363"/>
                  <a:pt x="7945178" y="2484464"/>
                  <a:pt x="7826148" y="2363860"/>
                </a:cubicBezTo>
                <a:cubicBezTo>
                  <a:pt x="7707120" y="2243256"/>
                  <a:pt x="7591520" y="2079834"/>
                  <a:pt x="7479352" y="1873596"/>
                </a:cubicBezTo>
                <a:cubicBezTo>
                  <a:pt x="7367183" y="1667357"/>
                  <a:pt x="7262569" y="1399669"/>
                  <a:pt x="7165510" y="1070530"/>
                </a:cubicBezTo>
                <a:lnTo>
                  <a:pt x="6931793" y="979637"/>
                </a:lnTo>
                <a:lnTo>
                  <a:pt x="9838017" y="979637"/>
                </a:lnTo>
                <a:lnTo>
                  <a:pt x="9634928" y="636244"/>
                </a:lnTo>
                <a:lnTo>
                  <a:pt x="6703612" y="636244"/>
                </a:lnTo>
                <a:lnTo>
                  <a:pt x="6639929" y="636244"/>
                </a:lnTo>
                <a:lnTo>
                  <a:pt x="6484934" y="636244"/>
                </a:lnTo>
                <a:lnTo>
                  <a:pt x="6484872" y="635598"/>
                </a:lnTo>
                <a:cubicBezTo>
                  <a:pt x="6483361" y="626659"/>
                  <a:pt x="6479582" y="614701"/>
                  <a:pt x="6473536" y="599726"/>
                </a:cubicBezTo>
                <a:cubicBezTo>
                  <a:pt x="6457199" y="531442"/>
                  <a:pt x="6431412" y="450973"/>
                  <a:pt x="6396176" y="358318"/>
                </a:cubicBezTo>
                <a:cubicBezTo>
                  <a:pt x="6360940" y="265662"/>
                  <a:pt x="6271061" y="196004"/>
                  <a:pt x="6126539" y="149343"/>
                </a:cubicBezTo>
                <a:close/>
                <a:moveTo>
                  <a:pt x="3593865" y="144218"/>
                </a:moveTo>
                <a:lnTo>
                  <a:pt x="3593865" y="747740"/>
                </a:lnTo>
                <a:lnTo>
                  <a:pt x="3584603" y="740188"/>
                </a:lnTo>
                <a:cubicBezTo>
                  <a:pt x="3550523" y="713055"/>
                  <a:pt x="3504813" y="678407"/>
                  <a:pt x="3447475" y="636244"/>
                </a:cubicBezTo>
                <a:lnTo>
                  <a:pt x="3130841" y="636244"/>
                </a:lnTo>
                <a:lnTo>
                  <a:pt x="2925578" y="636244"/>
                </a:lnTo>
                <a:lnTo>
                  <a:pt x="199588" y="636244"/>
                </a:lnTo>
                <a:lnTo>
                  <a:pt x="389063" y="979637"/>
                </a:lnTo>
                <a:lnTo>
                  <a:pt x="1350291" y="979637"/>
                </a:lnTo>
                <a:cubicBezTo>
                  <a:pt x="1295568" y="990154"/>
                  <a:pt x="1247559" y="1031116"/>
                  <a:pt x="1206263" y="1102523"/>
                </a:cubicBezTo>
                <a:cubicBezTo>
                  <a:pt x="1164967" y="1173930"/>
                  <a:pt x="1127235" y="1236541"/>
                  <a:pt x="1093066" y="1290356"/>
                </a:cubicBezTo>
                <a:cubicBezTo>
                  <a:pt x="1057456" y="1355436"/>
                  <a:pt x="1025944" y="1407904"/>
                  <a:pt x="998529" y="1447758"/>
                </a:cubicBezTo>
                <a:cubicBezTo>
                  <a:pt x="971115" y="1487612"/>
                  <a:pt x="942992" y="1507539"/>
                  <a:pt x="914163" y="1507539"/>
                </a:cubicBezTo>
                <a:cubicBezTo>
                  <a:pt x="905514" y="1507539"/>
                  <a:pt x="884679" y="1487586"/>
                  <a:pt x="851658" y="1447678"/>
                </a:cubicBezTo>
                <a:cubicBezTo>
                  <a:pt x="818638" y="1407770"/>
                  <a:pt x="783869" y="1352340"/>
                  <a:pt x="747351" y="1281387"/>
                </a:cubicBezTo>
                <a:lnTo>
                  <a:pt x="480997" y="1394703"/>
                </a:lnTo>
                <a:cubicBezTo>
                  <a:pt x="592419" y="1625447"/>
                  <a:pt x="703906" y="1778818"/>
                  <a:pt x="815461" y="1854816"/>
                </a:cubicBezTo>
                <a:cubicBezTo>
                  <a:pt x="927016" y="1930814"/>
                  <a:pt x="1015173" y="1968814"/>
                  <a:pt x="1079933" y="1968814"/>
                </a:cubicBezTo>
                <a:cubicBezTo>
                  <a:pt x="1149338" y="1968814"/>
                  <a:pt x="1206636" y="1939343"/>
                  <a:pt x="1251829" y="1880403"/>
                </a:cubicBezTo>
                <a:cubicBezTo>
                  <a:pt x="1291374" y="1828830"/>
                  <a:pt x="1307343" y="1771861"/>
                  <a:pt x="1299737" y="1709497"/>
                </a:cubicBezTo>
                <a:lnTo>
                  <a:pt x="1295801" y="1686851"/>
                </a:lnTo>
                <a:lnTo>
                  <a:pt x="1329824" y="1662327"/>
                </a:lnTo>
                <a:cubicBezTo>
                  <a:pt x="1408138" y="1603504"/>
                  <a:pt x="1466413" y="1542525"/>
                  <a:pt x="1504650" y="1479390"/>
                </a:cubicBezTo>
                <a:cubicBezTo>
                  <a:pt x="1548348" y="1407236"/>
                  <a:pt x="1577752" y="1339233"/>
                  <a:pt x="1592861" y="1275381"/>
                </a:cubicBezTo>
                <a:cubicBezTo>
                  <a:pt x="1594515" y="1322682"/>
                  <a:pt x="1617966" y="1383732"/>
                  <a:pt x="1663213" y="1458529"/>
                </a:cubicBezTo>
                <a:cubicBezTo>
                  <a:pt x="1708459" y="1533326"/>
                  <a:pt x="1760900" y="1604078"/>
                  <a:pt x="1820535" y="1670787"/>
                </a:cubicBezTo>
                <a:cubicBezTo>
                  <a:pt x="1880169" y="1737496"/>
                  <a:pt x="1944702" y="1797744"/>
                  <a:pt x="2014133" y="1851533"/>
                </a:cubicBezTo>
                <a:cubicBezTo>
                  <a:pt x="2083565" y="1905321"/>
                  <a:pt x="2145375" y="1933978"/>
                  <a:pt x="2199564" y="1937501"/>
                </a:cubicBezTo>
                <a:lnTo>
                  <a:pt x="1385527" y="2389886"/>
                </a:lnTo>
                <a:lnTo>
                  <a:pt x="1710581" y="2795904"/>
                </a:lnTo>
                <a:cubicBezTo>
                  <a:pt x="1732004" y="2788376"/>
                  <a:pt x="1743973" y="2783671"/>
                  <a:pt x="1746490" y="2781789"/>
                </a:cubicBezTo>
                <a:lnTo>
                  <a:pt x="1745913" y="2780931"/>
                </a:lnTo>
                <a:lnTo>
                  <a:pt x="1765385" y="2782898"/>
                </a:lnTo>
                <a:cubicBezTo>
                  <a:pt x="1784260" y="2784474"/>
                  <a:pt x="1798892" y="2784632"/>
                  <a:pt x="1809283" y="2783371"/>
                </a:cubicBezTo>
                <a:cubicBezTo>
                  <a:pt x="1823137" y="2781689"/>
                  <a:pt x="1843358" y="2782236"/>
                  <a:pt x="1869946" y="2785012"/>
                </a:cubicBezTo>
                <a:cubicBezTo>
                  <a:pt x="1897867" y="2788963"/>
                  <a:pt x="1918742" y="2792834"/>
                  <a:pt x="1932569" y="2796624"/>
                </a:cubicBezTo>
                <a:cubicBezTo>
                  <a:pt x="1946397" y="2800415"/>
                  <a:pt x="1965924" y="2806795"/>
                  <a:pt x="1991150" y="2815764"/>
                </a:cubicBezTo>
                <a:cubicBezTo>
                  <a:pt x="2016376" y="2824733"/>
                  <a:pt x="2043230" y="2835531"/>
                  <a:pt x="2071713" y="2848157"/>
                </a:cubicBezTo>
                <a:cubicBezTo>
                  <a:pt x="2100195" y="2860784"/>
                  <a:pt x="2135978" y="2876306"/>
                  <a:pt x="2179063" y="2894725"/>
                </a:cubicBezTo>
                <a:cubicBezTo>
                  <a:pt x="2229034" y="2927986"/>
                  <a:pt x="2262348" y="2949154"/>
                  <a:pt x="2279006" y="2958230"/>
                </a:cubicBezTo>
                <a:cubicBezTo>
                  <a:pt x="2295662" y="2967307"/>
                  <a:pt x="2305566" y="2973446"/>
                  <a:pt x="2308716" y="2976649"/>
                </a:cubicBezTo>
                <a:lnTo>
                  <a:pt x="2387277" y="3040555"/>
                </a:lnTo>
                <a:lnTo>
                  <a:pt x="2401852" y="3064820"/>
                </a:lnTo>
                <a:cubicBezTo>
                  <a:pt x="2419737" y="3082705"/>
                  <a:pt x="2432390" y="3091648"/>
                  <a:pt x="2439811" y="3091648"/>
                </a:cubicBezTo>
                <a:lnTo>
                  <a:pt x="2725936" y="3295955"/>
                </a:lnTo>
                <a:lnTo>
                  <a:pt x="2707686" y="3386110"/>
                </a:lnTo>
                <a:cubicBezTo>
                  <a:pt x="2712331" y="3390755"/>
                  <a:pt x="2714974" y="3393398"/>
                  <a:pt x="2715614" y="3394038"/>
                </a:cubicBezTo>
                <a:cubicBezTo>
                  <a:pt x="2716255" y="3394679"/>
                  <a:pt x="2716922" y="3396174"/>
                  <a:pt x="2717616" y="3398523"/>
                </a:cubicBezTo>
                <a:lnTo>
                  <a:pt x="2743403" y="3469956"/>
                </a:lnTo>
                <a:lnTo>
                  <a:pt x="2967794" y="3567897"/>
                </a:lnTo>
                <a:lnTo>
                  <a:pt x="2973159" y="1657934"/>
                </a:lnTo>
                <a:lnTo>
                  <a:pt x="2973159" y="1698295"/>
                </a:lnTo>
                <a:cubicBezTo>
                  <a:pt x="2976576" y="1698295"/>
                  <a:pt x="2978284" y="1686043"/>
                  <a:pt x="2978284" y="1661538"/>
                </a:cubicBezTo>
                <a:cubicBezTo>
                  <a:pt x="2982075" y="1657854"/>
                  <a:pt x="2986373" y="1646509"/>
                  <a:pt x="2991178" y="1627503"/>
                </a:cubicBezTo>
                <a:lnTo>
                  <a:pt x="3034662" y="1510182"/>
                </a:lnTo>
                <a:cubicBezTo>
                  <a:pt x="3034662" y="1513919"/>
                  <a:pt x="3019740" y="1506071"/>
                  <a:pt x="2989896" y="1486638"/>
                </a:cubicBezTo>
                <a:cubicBezTo>
                  <a:pt x="3023157" y="1455566"/>
                  <a:pt x="3039787" y="1440030"/>
                  <a:pt x="3039787" y="1440030"/>
                </a:cubicBezTo>
                <a:cubicBezTo>
                  <a:pt x="3045660" y="1455085"/>
                  <a:pt x="3050545" y="1447344"/>
                  <a:pt x="3054442" y="1416806"/>
                </a:cubicBezTo>
                <a:cubicBezTo>
                  <a:pt x="3058340" y="1386268"/>
                  <a:pt x="3060289" y="1357492"/>
                  <a:pt x="3060289" y="1330477"/>
                </a:cubicBezTo>
                <a:cubicBezTo>
                  <a:pt x="3060289" y="1260485"/>
                  <a:pt x="3047702" y="1186850"/>
                  <a:pt x="3022530" y="1109570"/>
                </a:cubicBezTo>
                <a:cubicBezTo>
                  <a:pt x="2997357" y="1032291"/>
                  <a:pt x="2968034" y="988980"/>
                  <a:pt x="2934559" y="979637"/>
                </a:cubicBezTo>
                <a:lnTo>
                  <a:pt x="3142121" y="979637"/>
                </a:lnTo>
                <a:lnTo>
                  <a:pt x="3366683" y="979637"/>
                </a:lnTo>
                <a:lnTo>
                  <a:pt x="3377483" y="979637"/>
                </a:lnTo>
                <a:cubicBezTo>
                  <a:pt x="3387413" y="983908"/>
                  <a:pt x="3404737" y="1000578"/>
                  <a:pt x="3429456" y="1029648"/>
                </a:cubicBezTo>
                <a:cubicBezTo>
                  <a:pt x="3454175" y="1058718"/>
                  <a:pt x="3479494" y="1092713"/>
                  <a:pt x="3505414" y="1131633"/>
                </a:cubicBezTo>
                <a:cubicBezTo>
                  <a:pt x="3531334" y="1170553"/>
                  <a:pt x="3552556" y="1208045"/>
                  <a:pt x="3569079" y="1244109"/>
                </a:cubicBezTo>
                <a:cubicBezTo>
                  <a:pt x="3585603" y="1280172"/>
                  <a:pt x="3593865" y="1305625"/>
                  <a:pt x="3593865" y="1320467"/>
                </a:cubicBezTo>
                <a:lnTo>
                  <a:pt x="3593865" y="3324607"/>
                </a:lnTo>
                <a:lnTo>
                  <a:pt x="3962884" y="3593524"/>
                </a:lnTo>
                <a:lnTo>
                  <a:pt x="3962884" y="979637"/>
                </a:lnTo>
                <a:lnTo>
                  <a:pt x="4525703" y="979637"/>
                </a:lnTo>
                <a:lnTo>
                  <a:pt x="4306598" y="636244"/>
                </a:lnTo>
                <a:lnTo>
                  <a:pt x="3943905" y="636244"/>
                </a:lnTo>
                <a:lnTo>
                  <a:pt x="3930451" y="593239"/>
                </a:lnTo>
                <a:cubicBezTo>
                  <a:pt x="3914541" y="529440"/>
                  <a:pt x="3887300" y="451734"/>
                  <a:pt x="3848727" y="360120"/>
                </a:cubicBezTo>
                <a:cubicBezTo>
                  <a:pt x="3810154" y="268505"/>
                  <a:pt x="3725200" y="196538"/>
                  <a:pt x="3593865" y="144218"/>
                </a:cubicBezTo>
                <a:close/>
                <a:moveTo>
                  <a:pt x="0" y="0"/>
                </a:moveTo>
                <a:lnTo>
                  <a:pt x="10134600" y="0"/>
                </a:lnTo>
                <a:lnTo>
                  <a:pt x="10134600" y="3923360"/>
                </a:lnTo>
                <a:lnTo>
                  <a:pt x="0" y="392336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E7AB61-7545-4491-9058-6BCA3880E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39">
            <a:off x="252239" y="1670621"/>
            <a:ext cx="3065987" cy="49843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103914-4E73-47CE-8CD1-161D1FAD9739}"/>
              </a:ext>
            </a:extLst>
          </p:cNvPr>
          <p:cNvSpPr/>
          <p:nvPr/>
        </p:nvSpPr>
        <p:spPr>
          <a:xfrm>
            <a:off x="1108454" y="677544"/>
            <a:ext cx="10006885" cy="629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2008" y="5209721"/>
            <a:ext cx="4641273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পেট্র্রোল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১.৫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037966"/>
            <a:ext cx="3115155" cy="58514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0801F70-9305-4B50-91A0-5CD0D244839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>
          <a:xfrm>
            <a:off x="5190683" y="1037965"/>
            <a:ext cx="1524000" cy="56733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88C37E-7604-4769-985F-A337946602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5" y="1101346"/>
            <a:ext cx="1633403" cy="22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2499" y="220518"/>
            <a:ext cx="2667001" cy="866068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দেখছো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40975C-F7C4-4741-B668-D56158F03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82" y="1936711"/>
            <a:ext cx="5413137" cy="3353255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F32A3EDD-3B2F-4F2E-8340-D6D8BB13D845}"/>
              </a:ext>
            </a:extLst>
          </p:cNvPr>
          <p:cNvSpPr/>
          <p:nvPr/>
        </p:nvSpPr>
        <p:spPr>
          <a:xfrm>
            <a:off x="8406918" y="1322363"/>
            <a:ext cx="2667000" cy="1244478"/>
          </a:xfrm>
          <a:prstGeom prst="cloudCallout">
            <a:avLst>
              <a:gd name="adj1" fmla="val -70401"/>
              <a:gd name="adj2" fmla="val 75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ফুয়েলে</a:t>
            </a:r>
            <a:r>
              <a:rPr lang="en-US" sz="3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080274"/>
      </p:ext>
    </p:extLst>
  </p:cSld>
  <p:clrMapOvr>
    <a:masterClrMapping/>
  </p:clrMapOvr>
  <p:transition spd="slow">
    <p:cover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09070" y="4669863"/>
            <a:ext cx="5373859" cy="772302"/>
          </a:xfrm>
          <a:prstGeom prst="rect">
            <a:avLst/>
          </a:prstGeom>
          <a:noFill/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>
              <a:buNone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ইঞ্জিন ফুয়েল সিস্টেম।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54844" y="352989"/>
            <a:ext cx="5082312" cy="870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DF0A12-059D-4D43-A28D-462BDF353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7837" y="2091707"/>
            <a:ext cx="5656513" cy="2120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C2C97E-FFD7-46B3-A5E5-C4A7D6725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90" y="819998"/>
            <a:ext cx="3044797" cy="212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29484"/>
      </p:ext>
    </p:extLst>
  </p:cSld>
  <p:clrMapOvr>
    <a:masterClrMapping/>
  </p:clrMapOvr>
  <p:transition spd="slow"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176451" y="1576071"/>
            <a:ext cx="7839097" cy="37058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ফুয়েল সিস্টেম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তা বলতে পারবে।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ফুয়েল সিস্টেমের বিভিন্ন</a:t>
            </a:r>
            <a:r>
              <a:rPr lang="bn-BD" sz="3200" dirty="0">
                <a:latin typeface="Mongolian Baiti" pitchFamily="66" charset="0"/>
                <a:cs typeface="NikoshBAN" pitchFamily="2" charset="0"/>
              </a:rPr>
              <a:t> </a:t>
            </a:r>
            <a:r>
              <a:rPr lang="en-US" sz="3200" dirty="0" err="1">
                <a:latin typeface="Mongolian Baiti" pitchFamily="66" charset="0"/>
                <a:cs typeface="NikoshBAN" pitchFamily="2" charset="0"/>
              </a:rPr>
              <a:t>কম্পোনেন্টের</a:t>
            </a:r>
            <a:r>
              <a:rPr lang="en-US" sz="3200" dirty="0">
                <a:latin typeface="Mongolian Baiti" pitchFamily="66" charset="0"/>
                <a:cs typeface="NikoshBAN" pitchFamily="2" charset="0"/>
              </a:rPr>
              <a:t> </a:t>
            </a:r>
            <a:r>
              <a:rPr lang="bn-BD" sz="3200" dirty="0">
                <a:latin typeface="Mongolian Baiti" pitchFamily="66" charset="0"/>
                <a:cs typeface="NikoshBAN" pitchFamily="2" charset="0"/>
              </a:rPr>
              <a:t>নাম বলতে পারবে।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bn-BD" sz="3200" dirty="0">
                <a:latin typeface="Mongolian Baiti" pitchFamily="66" charset="0"/>
                <a:cs typeface="NikoshBAN" pitchFamily="2" charset="0"/>
              </a:rPr>
              <a:t>বিভিন্ন</a:t>
            </a:r>
            <a:r>
              <a:rPr lang="bn-BD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ধরণের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কার্বুরেটর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সার্কিটের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নাম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bn-BD" sz="3200" dirty="0">
                <a:latin typeface="Miriam" pitchFamily="34" charset="-79"/>
                <a:cs typeface="NikoshBAN" pitchFamily="2" charset="0"/>
              </a:rPr>
              <a:t>বলতে পারবে।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কার্বুরেটরের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কার্যপ্রণালী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বর্ণনা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করতে</a:t>
            </a:r>
            <a:r>
              <a:rPr lang="en-US" sz="3200" dirty="0">
                <a:latin typeface="Miriam" pitchFamily="34" charset="-79"/>
                <a:cs typeface="NikoshBAN" pitchFamily="2" charset="0"/>
              </a:rPr>
              <a:t> </a:t>
            </a:r>
            <a:r>
              <a:rPr lang="en-US" sz="3200" dirty="0" err="1">
                <a:latin typeface="Miriam" pitchFamily="34" charset="-79"/>
                <a:cs typeface="NikoshBAN" pitchFamily="2" charset="0"/>
              </a:rPr>
              <a:t>পারবে</a:t>
            </a:r>
            <a:r>
              <a:rPr lang="bn-BD" sz="3200" dirty="0">
                <a:latin typeface="Miriam" pitchFamily="34" charset="-79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65443" y="363949"/>
            <a:ext cx="2261114" cy="824493"/>
          </a:xfrm>
          <a:prstGeom prst="rect">
            <a:avLst/>
          </a:prstGeom>
          <a:gradFill>
            <a:gsLst>
              <a:gs pos="81000">
                <a:schemeClr val="accent5">
                  <a:lumMod val="7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7142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4746" y="2872102"/>
            <a:ext cx="11830929" cy="36371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1048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7659" y="4228954"/>
            <a:ext cx="2456999" cy="14600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0066" y="3235821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2113" y="4223963"/>
            <a:ext cx="2462685" cy="1460091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কমপোনেন্ট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3690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72990" y="4228954"/>
            <a:ext cx="2743200" cy="146009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সার্কিটসমূহ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78787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9023" y="4228954"/>
            <a:ext cx="2561906" cy="1460091"/>
          </a:xfrm>
          <a:prstGeom prst="rect">
            <a:avLst/>
          </a:prstGeom>
          <a:solidFill>
            <a:srgbClr val="1616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D711C-66DD-42D6-A4B6-2C5860C9E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69"/>
            <a:ext cx="2181529" cy="1514686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33FA1FA7-80D9-4825-8078-1ED362A49E95}"/>
              </a:ext>
            </a:extLst>
          </p:cNvPr>
          <p:cNvSpPr txBox="1">
            <a:spLocks/>
          </p:cNvSpPr>
          <p:nvPr/>
        </p:nvSpPr>
        <p:spPr>
          <a:xfrm>
            <a:off x="4983455" y="235876"/>
            <a:ext cx="2241880" cy="715612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10400"/>
      </p:ext>
    </p:extLst>
  </p:cSld>
  <p:clrMapOvr>
    <a:masterClrMapping/>
  </p:clrMapOvr>
  <p:transition spd="slow">
    <p:cover dir="r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10599 0.006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9 0.00694 L 0.32618 0.006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18 0.00694 L 0.55599 0.0069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99 0.00694 L 0.76628 0.0069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1">
            <a:extLst>
              <a:ext uri="{FF2B5EF4-FFF2-40B4-BE49-F238E27FC236}">
                <a16:creationId xmlns:a16="http://schemas.microsoft.com/office/drawing/2014/main" id="{DC1D8269-1E4B-40A0-8493-F227AF00BFB3}"/>
              </a:ext>
            </a:extLst>
          </p:cNvPr>
          <p:cNvSpPr txBox="1"/>
          <p:nvPr/>
        </p:nvSpPr>
        <p:spPr>
          <a:xfrm>
            <a:off x="3759056" y="1754932"/>
            <a:ext cx="7981530" cy="3970318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যে পদ্ধ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তিতে</a:t>
            </a:r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পেট্রোল ইঞ্জিনের জ্বালানী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চাহিদা মোতাবেক কার্বুরেটরে প্রবেশ করে, সেখানে পরিমিত বাতাসের সঙ্গে মিশে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প্রপার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মিক্সার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হয় এবং ইঞ্জিনের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সাকশন</a:t>
            </a:r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স্ট্রোকে সিলিন্ডারে প্রবেশ করে এবং স্পার্ক প্ল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গের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স্পার্কের</a:t>
            </a:r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দ্বারা নির্দিষ্ট সময়ে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ইগনিশন</a:t>
            </a:r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ঘটিয়ে শক্তি উৎপাদন করা হয় সেটিই পেট্রোল ইঞ্জিনের জ্বালানী পদ্ধতি।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6C1F692-F958-4D2B-BD04-24EC65C65D6E}"/>
              </a:ext>
            </a:extLst>
          </p:cNvPr>
          <p:cNvSpPr txBox="1">
            <a:spLocks noChangeArrowheads="1"/>
          </p:cNvSpPr>
          <p:nvPr/>
        </p:nvSpPr>
        <p:spPr>
          <a:xfrm>
            <a:off x="3600477" y="346194"/>
            <a:ext cx="4991046" cy="817968"/>
          </a:xfrm>
          <a:prstGeom prst="rect">
            <a:avLst/>
          </a:prstGeom>
          <a:gradFill>
            <a:gsLst>
              <a:gs pos="79000">
                <a:srgbClr val="00B0F0"/>
              </a:gs>
              <a:gs pos="57000">
                <a:schemeClr val="accent4">
                  <a:tint val="82000"/>
                </a:schemeClr>
              </a:gs>
            </a:gsLst>
            <a:lin ang="5400000" scaled="0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GB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D9DE8F-37C5-486C-98A9-1F4D77818C61}"/>
              </a:ext>
            </a:extLst>
          </p:cNvPr>
          <p:cNvGrpSpPr/>
          <p:nvPr/>
        </p:nvGrpSpPr>
        <p:grpSpPr>
          <a:xfrm>
            <a:off x="591189" y="1741076"/>
            <a:ext cx="3183249" cy="3984174"/>
            <a:chOff x="591189" y="1741076"/>
            <a:chExt cx="3183249" cy="39841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C76FC4-DC7D-4163-B473-533B711DB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91189" y="1741076"/>
              <a:ext cx="3183249" cy="3984174"/>
            </a:xfrm>
            <a:prstGeom prst="rect">
              <a:avLst/>
            </a:prstGeom>
            <a:solidFill>
              <a:srgbClr val="00FFFF"/>
            </a:solidFill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B24ED2-B0E9-462F-84C2-CF82376D3353}"/>
                </a:ext>
              </a:extLst>
            </p:cNvPr>
            <p:cNvSpPr txBox="1"/>
            <p:nvPr/>
          </p:nvSpPr>
          <p:spPr>
            <a:xfrm>
              <a:off x="959371" y="3429000"/>
              <a:ext cx="1109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66451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887" y="292873"/>
            <a:ext cx="6936225" cy="817968"/>
          </a:xfrm>
          <a:prstGeom prst="rect">
            <a:avLst/>
          </a:prstGeom>
          <a:gradFill>
            <a:gsLst>
              <a:gs pos="79000">
                <a:srgbClr val="00B0F0"/>
              </a:gs>
              <a:gs pos="57000">
                <a:schemeClr val="accent4">
                  <a:tint val="82000"/>
                </a:schemeClr>
              </a:gs>
            </a:gsLst>
            <a:lin ang="5400000" scaled="0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endParaRPr lang="en-GB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1047967" y="1478182"/>
            <a:ext cx="1700213" cy="822960"/>
          </a:xfrm>
          <a:prstGeom prst="flowChartAlternateProcess">
            <a:avLst/>
          </a:prstGeom>
          <a:solidFill>
            <a:srgbClr val="0070C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ট্যাংক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648012" y="3546251"/>
            <a:ext cx="2412229" cy="822960"/>
          </a:xfrm>
          <a:prstGeom prst="flowChartAlternateProcess">
            <a:avLst/>
          </a:prstGeom>
          <a:solidFill>
            <a:srgbClr val="0070C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884164" y="5402264"/>
            <a:ext cx="2027815" cy="822960"/>
          </a:xfrm>
          <a:prstGeom prst="flowChartAlternateProcess">
            <a:avLst/>
          </a:prstGeom>
          <a:solidFill>
            <a:srgbClr val="0070C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য়েল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ফিল্টার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4681106" y="5241639"/>
            <a:ext cx="2378074" cy="822960"/>
          </a:xfrm>
          <a:prstGeom prst="flowChartAlternateProcess">
            <a:avLst/>
          </a:prstGeom>
          <a:solidFill>
            <a:srgbClr val="0070C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9206977" y="5156315"/>
            <a:ext cx="2414587" cy="822960"/>
          </a:xfrm>
          <a:prstGeom prst="flowChartAlternateProcess">
            <a:avLst/>
          </a:prstGeom>
          <a:solidFill>
            <a:srgbClr val="0070C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1655618" y="2564716"/>
            <a:ext cx="397018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3613871" y="5533814"/>
            <a:ext cx="633413" cy="491545"/>
          </a:xfrm>
          <a:prstGeom prst="rightArrow">
            <a:avLst>
              <a:gd name="adj1" fmla="val 50000"/>
              <a:gd name="adj2" fmla="val 47727"/>
            </a:avLst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7435275" y="5533814"/>
            <a:ext cx="1431023" cy="491545"/>
          </a:xfrm>
          <a:prstGeom prst="rightArrow">
            <a:avLst>
              <a:gd name="adj1" fmla="val 50000"/>
              <a:gd name="adj2" fmla="val 47727"/>
            </a:avLst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5947210" y="4466397"/>
            <a:ext cx="404421" cy="689918"/>
          </a:xfrm>
          <a:prstGeom prst="upArrow">
            <a:avLst>
              <a:gd name="adj1" fmla="val 50000"/>
              <a:gd name="adj2" fmla="val 79956"/>
            </a:avLst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926757" y="1597493"/>
            <a:ext cx="2445326" cy="1097280"/>
          </a:xfrm>
          <a:prstGeom prst="roundRect">
            <a:avLst/>
          </a:prstGeom>
          <a:solidFill>
            <a:srgbClr val="0070C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অব্যবহৃত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ট্যাংকে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endParaRPr lang="en-GB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8916317" y="3249327"/>
            <a:ext cx="2619643" cy="822960"/>
          </a:xfrm>
          <a:prstGeom prst="roundRect">
            <a:avLst/>
          </a:prstGeom>
          <a:solidFill>
            <a:srgbClr val="0070C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ইনলেট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ম্যানিফোল্ড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 rot="-5400000">
            <a:off x="10097565" y="2583282"/>
            <a:ext cx="633412" cy="459510"/>
          </a:xfrm>
          <a:prstGeom prst="rightArrow">
            <a:avLst>
              <a:gd name="adj1" fmla="val 50000"/>
              <a:gd name="adj2" fmla="val 47727"/>
            </a:avLst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9049545" y="1641400"/>
            <a:ext cx="2603273" cy="822960"/>
          </a:xfrm>
          <a:prstGeom prst="roundRect">
            <a:avLst/>
          </a:prstGeom>
          <a:solidFill>
            <a:srgbClr val="0070C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কম্বাসশন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চেম্বার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4681106" y="3429000"/>
            <a:ext cx="2950007" cy="822960"/>
          </a:xfrm>
          <a:prstGeom prst="roundRect">
            <a:avLst/>
          </a:prstGeom>
          <a:solidFill>
            <a:srgbClr val="0070C0"/>
          </a:solidFill>
          <a:ln w="31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প্রেসার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রেগুলেটর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EFI Only</a:t>
            </a: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1655617" y="4520267"/>
            <a:ext cx="519547" cy="587375"/>
          </a:xfrm>
          <a:prstGeom prst="downArrow">
            <a:avLst>
              <a:gd name="adj1" fmla="val 50000"/>
              <a:gd name="adj2" fmla="val 44258"/>
            </a:avLst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10255416" y="4138069"/>
            <a:ext cx="416649" cy="809477"/>
          </a:xfrm>
          <a:prstGeom prst="upArrow">
            <a:avLst>
              <a:gd name="adj1" fmla="val 50000"/>
              <a:gd name="adj2" fmla="val 79956"/>
            </a:avLst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5987766" y="2852099"/>
            <a:ext cx="363865" cy="451321"/>
          </a:xfrm>
          <a:prstGeom prst="upArrow">
            <a:avLst>
              <a:gd name="adj1" fmla="val 50000"/>
              <a:gd name="adj2" fmla="val 79956"/>
            </a:avLst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 rot="16875717">
            <a:off x="3537127" y="1356004"/>
            <a:ext cx="509072" cy="1463130"/>
          </a:xfrm>
          <a:prstGeom prst="upArrow">
            <a:avLst>
              <a:gd name="adj1" fmla="val 50000"/>
              <a:gd name="adj2" fmla="val 79956"/>
            </a:avLst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3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8448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41987" grpId="0" animBg="1"/>
      <p:bldP spid="41988" grpId="0" animBg="1"/>
      <p:bldP spid="41989" grpId="0" animBg="1"/>
      <p:bldP spid="41990" grpId="0" animBg="1"/>
      <p:bldP spid="41991" grpId="0" animBg="1"/>
      <p:bldP spid="41992" grpId="0" animBg="1"/>
      <p:bldP spid="41994" grpId="0" animBg="1"/>
      <p:bldP spid="41995" grpId="0" animBg="1"/>
      <p:bldP spid="41996" grpId="0" animBg="1"/>
      <p:bldP spid="41998" grpId="0" animBg="1"/>
      <p:bldP spid="23567" grpId="0" animBg="1"/>
      <p:bldP spid="42000" grpId="0" animBg="1"/>
      <p:bldP spid="23569" grpId="0" animBg="1"/>
      <p:bldP spid="23570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 err="1" smtClean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831</TotalTime>
  <Words>339</Words>
  <Application>Microsoft Office PowerPoint</Application>
  <PresentationFormat>Widescreen</PresentationFormat>
  <Paragraphs>73</Paragraphs>
  <Slides>17</Slides>
  <Notes>1</Notes>
  <HiddenSlides>1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Dante</vt:lpstr>
      <vt:lpstr>Miriam</vt:lpstr>
      <vt:lpstr>Mongolian Baiti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কী দেখছো!</vt:lpstr>
      <vt:lpstr>আমাদের আজকের পাঠ</vt:lpstr>
      <vt:lpstr>শিখনফল</vt:lpstr>
      <vt:lpstr>PowerPoint Presentation</vt:lpstr>
      <vt:lpstr>PowerPoint Presentation</vt:lpstr>
      <vt:lpstr>পেট্রোল ফুয়েল সিস্টেম ডায়াগ্রাম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বাড়ীর কাজ</vt:lpstr>
      <vt:lpstr>ধন্যবাদ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শুভেচ্ছা</dc:title>
  <dc:creator>Hewlett-Packard Company</dc:creator>
  <cp:lastModifiedBy>Engr. Md. Shofi Uddin</cp:lastModifiedBy>
  <cp:revision>83</cp:revision>
  <dcterms:created xsi:type="dcterms:W3CDTF">2015-08-16T08:42:06Z</dcterms:created>
  <dcterms:modified xsi:type="dcterms:W3CDTF">2026-07-07T06:30:08Z</dcterms:modified>
</cp:coreProperties>
</file>