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23"/>
  </p:notesMasterIdLst>
  <p:sldIdLst>
    <p:sldId id="288" r:id="rId2"/>
    <p:sldId id="258" r:id="rId3"/>
    <p:sldId id="259" r:id="rId4"/>
    <p:sldId id="282" r:id="rId5"/>
    <p:sldId id="261" r:id="rId6"/>
    <p:sldId id="277" r:id="rId7"/>
    <p:sldId id="263" r:id="rId8"/>
    <p:sldId id="283" r:id="rId9"/>
    <p:sldId id="284" r:id="rId10"/>
    <p:sldId id="285" r:id="rId11"/>
    <p:sldId id="286" r:id="rId12"/>
    <p:sldId id="287" r:id="rId13"/>
    <p:sldId id="265" r:id="rId14"/>
    <p:sldId id="289" r:id="rId15"/>
    <p:sldId id="276" r:id="rId16"/>
    <p:sldId id="267" r:id="rId17"/>
    <p:sldId id="271" r:id="rId18"/>
    <p:sldId id="269" r:id="rId19"/>
    <p:sldId id="281" r:id="rId20"/>
    <p:sldId id="272" r:id="rId21"/>
    <p:sldId id="29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6545" autoAdjust="0"/>
  </p:normalViewPr>
  <p:slideViewPr>
    <p:cSldViewPr>
      <p:cViewPr>
        <p:scale>
          <a:sx n="66" d="100"/>
          <a:sy n="66" d="100"/>
        </p:scale>
        <p:origin x="-948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image" Target="../media/image9.jpeg"/><Relationship Id="rId4" Type="http://schemas.openxmlformats.org/officeDocument/2006/relationships/image" Target="../media/image1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9D89AF-A353-43CE-AA28-E32DF10C5E46}" type="doc">
      <dgm:prSet loTypeId="urn:microsoft.com/office/officeart/2005/8/layout/hierarchy4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664B1ED-CE9E-467A-BF66-E244BAD38A4A}">
      <dgm:prSet custT="1"/>
      <dgm:spPr/>
      <dgm:t>
        <a:bodyPr/>
        <a:lstStyle/>
        <a:p>
          <a:pPr rtl="0"/>
          <a:r>
            <a:rPr lang="as-IN" sz="4000" dirty="0" smtClean="0"/>
            <a:t>আজকের ক্লাসে আমরা জানব—</a:t>
          </a:r>
          <a:endParaRPr lang="en-US" sz="4000" dirty="0"/>
        </a:p>
      </dgm:t>
    </dgm:pt>
    <dgm:pt modelId="{0036F29F-EEB6-42D4-8043-C0B85BDD490D}" type="parTrans" cxnId="{E19D8276-209F-4336-8BC3-FD3F2CEEEB03}">
      <dgm:prSet/>
      <dgm:spPr/>
      <dgm:t>
        <a:bodyPr/>
        <a:lstStyle/>
        <a:p>
          <a:endParaRPr lang="en-US"/>
        </a:p>
      </dgm:t>
    </dgm:pt>
    <dgm:pt modelId="{0C30FB96-E02D-4E9D-8550-B1762E27BE91}" type="sibTrans" cxnId="{E19D8276-209F-4336-8BC3-FD3F2CEEEB03}">
      <dgm:prSet/>
      <dgm:spPr/>
      <dgm:t>
        <a:bodyPr/>
        <a:lstStyle/>
        <a:p>
          <a:endParaRPr lang="en-US"/>
        </a:p>
      </dgm:t>
    </dgm:pt>
    <dgm:pt modelId="{CFA67819-68CA-4BBE-80FB-E07D04E1A290}">
      <dgm:prSet/>
      <dgm:spPr/>
      <dgm:t>
        <a:bodyPr/>
        <a:lstStyle/>
        <a:p>
          <a:pPr rtl="0"/>
          <a:r>
            <a:rPr lang="as-IN" dirty="0" smtClean="0"/>
            <a:t>সাইবার অপরাধ কী? </a:t>
          </a:r>
          <a:endParaRPr lang="en-US" dirty="0"/>
        </a:p>
      </dgm:t>
    </dgm:pt>
    <dgm:pt modelId="{3657649A-D7B0-4AA8-ACB7-41A5E16A49AF}" type="parTrans" cxnId="{55101B90-B8BA-4A2B-9819-3A07E8850066}">
      <dgm:prSet/>
      <dgm:spPr/>
      <dgm:t>
        <a:bodyPr/>
        <a:lstStyle/>
        <a:p>
          <a:endParaRPr lang="en-US"/>
        </a:p>
      </dgm:t>
    </dgm:pt>
    <dgm:pt modelId="{D8B1DB65-311D-4242-978C-8A5B4BD66D64}" type="sibTrans" cxnId="{55101B90-B8BA-4A2B-9819-3A07E8850066}">
      <dgm:prSet/>
      <dgm:spPr/>
      <dgm:t>
        <a:bodyPr/>
        <a:lstStyle/>
        <a:p>
          <a:endParaRPr lang="en-US"/>
        </a:p>
      </dgm:t>
    </dgm:pt>
    <dgm:pt modelId="{B50CA693-C474-41EB-90C6-369E5B42CC97}">
      <dgm:prSet/>
      <dgm:spPr/>
      <dgm:t>
        <a:bodyPr/>
        <a:lstStyle/>
        <a:p>
          <a:pPr rtl="0"/>
          <a:r>
            <a:rPr lang="as-IN" dirty="0" smtClean="0"/>
            <a:t>এর বিভিন্ন ধরন কী কী? </a:t>
          </a:r>
          <a:endParaRPr lang="en-US" dirty="0"/>
        </a:p>
      </dgm:t>
    </dgm:pt>
    <dgm:pt modelId="{19709030-0BB3-4707-83BF-0F24226FD0B1}" type="parTrans" cxnId="{4DF75BD9-ED1B-4763-B268-D66C22750F2D}">
      <dgm:prSet/>
      <dgm:spPr/>
      <dgm:t>
        <a:bodyPr/>
        <a:lstStyle/>
        <a:p>
          <a:endParaRPr lang="en-US"/>
        </a:p>
      </dgm:t>
    </dgm:pt>
    <dgm:pt modelId="{47B18146-7AF9-47CE-9BA6-6B0F65FAEFD3}" type="sibTrans" cxnId="{4DF75BD9-ED1B-4763-B268-D66C22750F2D}">
      <dgm:prSet/>
      <dgm:spPr/>
      <dgm:t>
        <a:bodyPr/>
        <a:lstStyle/>
        <a:p>
          <a:endParaRPr lang="en-US"/>
        </a:p>
      </dgm:t>
    </dgm:pt>
    <dgm:pt modelId="{A7353274-06A4-407C-BDBF-4EFE29B6F6F8}">
      <dgm:prSet/>
      <dgm:spPr/>
      <dgm:t>
        <a:bodyPr/>
        <a:lstStyle/>
        <a:p>
          <a:pPr rtl="0"/>
          <a:r>
            <a:rPr lang="as-IN" dirty="0" smtClean="0">
              <a:solidFill>
                <a:schemeClr val="bg1"/>
              </a:solidFill>
            </a:rPr>
            <a:t>সাইবার অপরাধের প্রভাব</a:t>
          </a:r>
          <a:endParaRPr lang="en-US" dirty="0">
            <a:solidFill>
              <a:schemeClr val="bg1"/>
            </a:solidFill>
          </a:endParaRPr>
        </a:p>
      </dgm:t>
    </dgm:pt>
    <dgm:pt modelId="{3FF0DB56-2E83-40AF-B242-72DA398F0923}" type="parTrans" cxnId="{8B648D0F-E838-4A24-A6B9-975893A1A45C}">
      <dgm:prSet/>
      <dgm:spPr/>
      <dgm:t>
        <a:bodyPr/>
        <a:lstStyle/>
        <a:p>
          <a:endParaRPr lang="en-US"/>
        </a:p>
      </dgm:t>
    </dgm:pt>
    <dgm:pt modelId="{CAB47664-35FF-439D-ABB9-E1A59E312993}" type="sibTrans" cxnId="{8B648D0F-E838-4A24-A6B9-975893A1A45C}">
      <dgm:prSet/>
      <dgm:spPr/>
      <dgm:t>
        <a:bodyPr/>
        <a:lstStyle/>
        <a:p>
          <a:endParaRPr lang="en-US"/>
        </a:p>
      </dgm:t>
    </dgm:pt>
    <dgm:pt modelId="{9828D0A9-DC12-4AC1-8E65-8466326E869C}" type="pres">
      <dgm:prSet presAssocID="{959D89AF-A353-43CE-AA28-E32DF10C5E46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58141EA-16E7-439A-A030-BF01BCA24B0F}" type="pres">
      <dgm:prSet presAssocID="{A664B1ED-CE9E-467A-BF66-E244BAD38A4A}" presName="vertOne" presStyleCnt="0"/>
      <dgm:spPr/>
      <dgm:t>
        <a:bodyPr/>
        <a:lstStyle/>
        <a:p>
          <a:endParaRPr lang="en-US"/>
        </a:p>
      </dgm:t>
    </dgm:pt>
    <dgm:pt modelId="{1444AFE0-43CB-4ABD-B6A1-65523B13E7CC}" type="pres">
      <dgm:prSet presAssocID="{A664B1ED-CE9E-467A-BF66-E244BAD38A4A}" presName="txOne" presStyleLbl="node0" presStyleIdx="0" presStyleCnt="1" custScaleY="66056" custLinFactY="-19184" custLinFactNeighborX="-36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57B6C7-5B76-4D21-A2F8-AE0107951464}" type="pres">
      <dgm:prSet presAssocID="{A664B1ED-CE9E-467A-BF66-E244BAD38A4A}" presName="parTransOne" presStyleCnt="0"/>
      <dgm:spPr/>
      <dgm:t>
        <a:bodyPr/>
        <a:lstStyle/>
        <a:p>
          <a:endParaRPr lang="en-US"/>
        </a:p>
      </dgm:t>
    </dgm:pt>
    <dgm:pt modelId="{D944AAFE-4333-4F08-8B14-206601DD13BC}" type="pres">
      <dgm:prSet presAssocID="{A664B1ED-CE9E-467A-BF66-E244BAD38A4A}" presName="horzOne" presStyleCnt="0"/>
      <dgm:spPr/>
      <dgm:t>
        <a:bodyPr/>
        <a:lstStyle/>
        <a:p>
          <a:endParaRPr lang="en-US"/>
        </a:p>
      </dgm:t>
    </dgm:pt>
    <dgm:pt modelId="{AFEF359D-EB0C-4AFF-B744-636F8DCDD9FF}" type="pres">
      <dgm:prSet presAssocID="{CFA67819-68CA-4BBE-80FB-E07D04E1A290}" presName="vertTwo" presStyleCnt="0"/>
      <dgm:spPr/>
      <dgm:t>
        <a:bodyPr/>
        <a:lstStyle/>
        <a:p>
          <a:endParaRPr lang="en-US"/>
        </a:p>
      </dgm:t>
    </dgm:pt>
    <dgm:pt modelId="{ED05F26E-74EF-4697-8ACD-2895ED32F961}" type="pres">
      <dgm:prSet presAssocID="{CFA67819-68CA-4BBE-80FB-E07D04E1A290}" presName="txTwo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EF07CDA-1257-4AAE-9D5D-93F7BBDCAF8D}" type="pres">
      <dgm:prSet presAssocID="{CFA67819-68CA-4BBE-80FB-E07D04E1A290}" presName="horzTwo" presStyleCnt="0"/>
      <dgm:spPr/>
      <dgm:t>
        <a:bodyPr/>
        <a:lstStyle/>
        <a:p>
          <a:endParaRPr lang="en-US"/>
        </a:p>
      </dgm:t>
    </dgm:pt>
    <dgm:pt modelId="{0C26039C-FDDC-4A0E-A5F0-A4A51A35DBCA}" type="pres">
      <dgm:prSet presAssocID="{D8B1DB65-311D-4242-978C-8A5B4BD66D64}" presName="sibSpaceTwo" presStyleCnt="0"/>
      <dgm:spPr/>
      <dgm:t>
        <a:bodyPr/>
        <a:lstStyle/>
        <a:p>
          <a:endParaRPr lang="en-US"/>
        </a:p>
      </dgm:t>
    </dgm:pt>
    <dgm:pt modelId="{B11AD89F-5482-4AF4-A1A0-56EDBC770500}" type="pres">
      <dgm:prSet presAssocID="{B50CA693-C474-41EB-90C6-369E5B42CC97}" presName="vertTwo" presStyleCnt="0"/>
      <dgm:spPr/>
      <dgm:t>
        <a:bodyPr/>
        <a:lstStyle/>
        <a:p>
          <a:endParaRPr lang="en-US"/>
        </a:p>
      </dgm:t>
    </dgm:pt>
    <dgm:pt modelId="{45362EC1-26FA-4B5C-AA5B-CED4DEE59F8D}" type="pres">
      <dgm:prSet presAssocID="{B50CA693-C474-41EB-90C6-369E5B42CC97}" presName="txTwo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08D34A-0033-4D65-A43F-0E5CDD29554E}" type="pres">
      <dgm:prSet presAssocID="{B50CA693-C474-41EB-90C6-369E5B42CC97}" presName="horzTwo" presStyleCnt="0"/>
      <dgm:spPr/>
      <dgm:t>
        <a:bodyPr/>
        <a:lstStyle/>
        <a:p>
          <a:endParaRPr lang="en-US"/>
        </a:p>
      </dgm:t>
    </dgm:pt>
    <dgm:pt modelId="{246F8C4D-3EC9-4DFA-BC1F-8DC76CEC2381}" type="pres">
      <dgm:prSet presAssocID="{47B18146-7AF9-47CE-9BA6-6B0F65FAEFD3}" presName="sibSpaceTwo" presStyleCnt="0"/>
      <dgm:spPr/>
      <dgm:t>
        <a:bodyPr/>
        <a:lstStyle/>
        <a:p>
          <a:endParaRPr lang="en-US"/>
        </a:p>
      </dgm:t>
    </dgm:pt>
    <dgm:pt modelId="{0275C11D-E0BC-4902-9988-72C0D192F52E}" type="pres">
      <dgm:prSet presAssocID="{A7353274-06A4-407C-BDBF-4EFE29B6F6F8}" presName="vertTwo" presStyleCnt="0"/>
      <dgm:spPr/>
      <dgm:t>
        <a:bodyPr/>
        <a:lstStyle/>
        <a:p>
          <a:endParaRPr lang="en-US"/>
        </a:p>
      </dgm:t>
    </dgm:pt>
    <dgm:pt modelId="{FBA6AA62-A809-4FA9-8976-66EE7EC1A936}" type="pres">
      <dgm:prSet presAssocID="{A7353274-06A4-407C-BDBF-4EFE29B6F6F8}" presName="txTwo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22A1AFF-B192-4DE8-B239-B62B2FC60214}" type="pres">
      <dgm:prSet presAssocID="{A7353274-06A4-407C-BDBF-4EFE29B6F6F8}" presName="horzTwo" presStyleCnt="0"/>
      <dgm:spPr/>
      <dgm:t>
        <a:bodyPr/>
        <a:lstStyle/>
        <a:p>
          <a:endParaRPr lang="en-US"/>
        </a:p>
      </dgm:t>
    </dgm:pt>
  </dgm:ptLst>
  <dgm:cxnLst>
    <dgm:cxn modelId="{44DAF93C-084E-4739-94D6-7793C310816E}" type="presOf" srcId="{A664B1ED-CE9E-467A-BF66-E244BAD38A4A}" destId="{1444AFE0-43CB-4ABD-B6A1-65523B13E7CC}" srcOrd="0" destOrd="0" presId="urn:microsoft.com/office/officeart/2005/8/layout/hierarchy4"/>
    <dgm:cxn modelId="{8B648D0F-E838-4A24-A6B9-975893A1A45C}" srcId="{A664B1ED-CE9E-467A-BF66-E244BAD38A4A}" destId="{A7353274-06A4-407C-BDBF-4EFE29B6F6F8}" srcOrd="2" destOrd="0" parTransId="{3FF0DB56-2E83-40AF-B242-72DA398F0923}" sibTransId="{CAB47664-35FF-439D-ABB9-E1A59E312993}"/>
    <dgm:cxn modelId="{4DF75BD9-ED1B-4763-B268-D66C22750F2D}" srcId="{A664B1ED-CE9E-467A-BF66-E244BAD38A4A}" destId="{B50CA693-C474-41EB-90C6-369E5B42CC97}" srcOrd="1" destOrd="0" parTransId="{19709030-0BB3-4707-83BF-0F24226FD0B1}" sibTransId="{47B18146-7AF9-47CE-9BA6-6B0F65FAEFD3}"/>
    <dgm:cxn modelId="{ECBBE439-FFB7-4BCD-B121-22FF14A83D7F}" type="presOf" srcId="{A7353274-06A4-407C-BDBF-4EFE29B6F6F8}" destId="{FBA6AA62-A809-4FA9-8976-66EE7EC1A936}" srcOrd="0" destOrd="0" presId="urn:microsoft.com/office/officeart/2005/8/layout/hierarchy4"/>
    <dgm:cxn modelId="{8093CCFF-265B-4CD7-B1CC-294ABC9C8636}" type="presOf" srcId="{959D89AF-A353-43CE-AA28-E32DF10C5E46}" destId="{9828D0A9-DC12-4AC1-8E65-8466326E869C}" srcOrd="0" destOrd="0" presId="urn:microsoft.com/office/officeart/2005/8/layout/hierarchy4"/>
    <dgm:cxn modelId="{C6C0452D-4322-4774-8021-E8A3B27DCD93}" type="presOf" srcId="{CFA67819-68CA-4BBE-80FB-E07D04E1A290}" destId="{ED05F26E-74EF-4697-8ACD-2895ED32F961}" srcOrd="0" destOrd="0" presId="urn:microsoft.com/office/officeart/2005/8/layout/hierarchy4"/>
    <dgm:cxn modelId="{E19D8276-209F-4336-8BC3-FD3F2CEEEB03}" srcId="{959D89AF-A353-43CE-AA28-E32DF10C5E46}" destId="{A664B1ED-CE9E-467A-BF66-E244BAD38A4A}" srcOrd="0" destOrd="0" parTransId="{0036F29F-EEB6-42D4-8043-C0B85BDD490D}" sibTransId="{0C30FB96-E02D-4E9D-8550-B1762E27BE91}"/>
    <dgm:cxn modelId="{55101B90-B8BA-4A2B-9819-3A07E8850066}" srcId="{A664B1ED-CE9E-467A-BF66-E244BAD38A4A}" destId="{CFA67819-68CA-4BBE-80FB-E07D04E1A290}" srcOrd="0" destOrd="0" parTransId="{3657649A-D7B0-4AA8-ACB7-41A5E16A49AF}" sibTransId="{D8B1DB65-311D-4242-978C-8A5B4BD66D64}"/>
    <dgm:cxn modelId="{D7C778CE-9EAD-45D3-8B05-32B74DE70E28}" type="presOf" srcId="{B50CA693-C474-41EB-90C6-369E5B42CC97}" destId="{45362EC1-26FA-4B5C-AA5B-CED4DEE59F8D}" srcOrd="0" destOrd="0" presId="urn:microsoft.com/office/officeart/2005/8/layout/hierarchy4"/>
    <dgm:cxn modelId="{62BBEE5B-F995-4D6F-8334-01DAD00BC069}" type="presParOf" srcId="{9828D0A9-DC12-4AC1-8E65-8466326E869C}" destId="{558141EA-16E7-439A-A030-BF01BCA24B0F}" srcOrd="0" destOrd="0" presId="urn:microsoft.com/office/officeart/2005/8/layout/hierarchy4"/>
    <dgm:cxn modelId="{8CC46ADA-E6F5-4D76-AD83-ADF77F0758F7}" type="presParOf" srcId="{558141EA-16E7-439A-A030-BF01BCA24B0F}" destId="{1444AFE0-43CB-4ABD-B6A1-65523B13E7CC}" srcOrd="0" destOrd="0" presId="urn:microsoft.com/office/officeart/2005/8/layout/hierarchy4"/>
    <dgm:cxn modelId="{5E8D10AF-FE29-4EA9-92A0-DEBAB5312554}" type="presParOf" srcId="{558141EA-16E7-439A-A030-BF01BCA24B0F}" destId="{A557B6C7-5B76-4D21-A2F8-AE0107951464}" srcOrd="1" destOrd="0" presId="urn:microsoft.com/office/officeart/2005/8/layout/hierarchy4"/>
    <dgm:cxn modelId="{6AF02421-3912-4C15-B32F-827F37F0B1C8}" type="presParOf" srcId="{558141EA-16E7-439A-A030-BF01BCA24B0F}" destId="{D944AAFE-4333-4F08-8B14-206601DD13BC}" srcOrd="2" destOrd="0" presId="urn:microsoft.com/office/officeart/2005/8/layout/hierarchy4"/>
    <dgm:cxn modelId="{E0FB188F-839E-463B-A9DF-10F3241F19B6}" type="presParOf" srcId="{D944AAFE-4333-4F08-8B14-206601DD13BC}" destId="{AFEF359D-EB0C-4AFF-B744-636F8DCDD9FF}" srcOrd="0" destOrd="0" presId="urn:microsoft.com/office/officeart/2005/8/layout/hierarchy4"/>
    <dgm:cxn modelId="{3D5FABC5-4BF7-49F6-B666-E878813BD1A5}" type="presParOf" srcId="{AFEF359D-EB0C-4AFF-B744-636F8DCDD9FF}" destId="{ED05F26E-74EF-4697-8ACD-2895ED32F961}" srcOrd="0" destOrd="0" presId="urn:microsoft.com/office/officeart/2005/8/layout/hierarchy4"/>
    <dgm:cxn modelId="{7E299905-CE27-4509-9CCF-DEDB8216DA3B}" type="presParOf" srcId="{AFEF359D-EB0C-4AFF-B744-636F8DCDD9FF}" destId="{EEF07CDA-1257-4AAE-9D5D-93F7BBDCAF8D}" srcOrd="1" destOrd="0" presId="urn:microsoft.com/office/officeart/2005/8/layout/hierarchy4"/>
    <dgm:cxn modelId="{4F7CCB2A-56A5-4FE5-9035-C53DD3820264}" type="presParOf" srcId="{D944AAFE-4333-4F08-8B14-206601DD13BC}" destId="{0C26039C-FDDC-4A0E-A5F0-A4A51A35DBCA}" srcOrd="1" destOrd="0" presId="urn:microsoft.com/office/officeart/2005/8/layout/hierarchy4"/>
    <dgm:cxn modelId="{0F1D4B17-3FD5-418A-B85C-D16C2565C82B}" type="presParOf" srcId="{D944AAFE-4333-4F08-8B14-206601DD13BC}" destId="{B11AD89F-5482-4AF4-A1A0-56EDBC770500}" srcOrd="2" destOrd="0" presId="urn:microsoft.com/office/officeart/2005/8/layout/hierarchy4"/>
    <dgm:cxn modelId="{30D831B0-B2E4-4375-9156-0A1AC399ABF5}" type="presParOf" srcId="{B11AD89F-5482-4AF4-A1A0-56EDBC770500}" destId="{45362EC1-26FA-4B5C-AA5B-CED4DEE59F8D}" srcOrd="0" destOrd="0" presId="urn:microsoft.com/office/officeart/2005/8/layout/hierarchy4"/>
    <dgm:cxn modelId="{36B0F128-C50C-403F-BE81-0A0A010BBDDD}" type="presParOf" srcId="{B11AD89F-5482-4AF4-A1A0-56EDBC770500}" destId="{1708D34A-0033-4D65-A43F-0E5CDD29554E}" srcOrd="1" destOrd="0" presId="urn:microsoft.com/office/officeart/2005/8/layout/hierarchy4"/>
    <dgm:cxn modelId="{71CBBB98-55C3-460F-8B03-DFA221EF1858}" type="presParOf" srcId="{D944AAFE-4333-4F08-8B14-206601DD13BC}" destId="{246F8C4D-3EC9-4DFA-BC1F-8DC76CEC2381}" srcOrd="3" destOrd="0" presId="urn:microsoft.com/office/officeart/2005/8/layout/hierarchy4"/>
    <dgm:cxn modelId="{206D4FC4-7D44-446A-99E0-BCA272B4A669}" type="presParOf" srcId="{D944AAFE-4333-4F08-8B14-206601DD13BC}" destId="{0275C11D-E0BC-4902-9988-72C0D192F52E}" srcOrd="4" destOrd="0" presId="urn:microsoft.com/office/officeart/2005/8/layout/hierarchy4"/>
    <dgm:cxn modelId="{B5A3E3D7-90D8-4E85-AC27-35AA347FEB74}" type="presParOf" srcId="{0275C11D-E0BC-4902-9988-72C0D192F52E}" destId="{FBA6AA62-A809-4FA9-8976-66EE7EC1A936}" srcOrd="0" destOrd="0" presId="urn:microsoft.com/office/officeart/2005/8/layout/hierarchy4"/>
    <dgm:cxn modelId="{443B700D-0B21-473E-9714-9CF495247BD4}" type="presParOf" srcId="{0275C11D-E0BC-4902-9988-72C0D192F52E}" destId="{622A1AFF-B192-4DE8-B239-B62B2FC60214}" srcOrd="1" destOrd="0" presId="urn:microsoft.com/office/officeart/2005/8/layout/hierarchy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21C5B9-7280-4880-9786-ECE43BBF892B}" type="doc">
      <dgm:prSet loTypeId="urn:microsoft.com/office/officeart/2005/8/layout/vList2" loCatId="list" qsTypeId="urn:microsoft.com/office/officeart/2005/8/quickstyle/3d6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6D488F1-E188-4869-8C31-D7DC353B4A94}">
      <dgm:prSet phldrT="[Text]"/>
      <dgm:spPr/>
      <dgm:t>
        <a:bodyPr/>
        <a:lstStyle/>
        <a:p>
          <a:r>
            <a:rPr lang="en-US" dirty="0" smtClean="0">
              <a:latin typeface="SutonnyMJ" pitchFamily="2" charset="0"/>
              <a:cs typeface="SutonnyMJ" pitchFamily="2" charset="0"/>
            </a:rPr>
            <a:t>1. </a:t>
          </a:r>
          <a:r>
            <a:rPr lang="bn-IN" dirty="0" smtClean="0"/>
            <a:t>তোমরা কি ইন্টারনেট ব্যবহার কর</a:t>
          </a:r>
          <a:r>
            <a:rPr lang="en-US" dirty="0" smtClean="0"/>
            <a:t>?</a:t>
          </a:r>
          <a:endParaRPr lang="en-US" dirty="0"/>
        </a:p>
      </dgm:t>
    </dgm:pt>
    <dgm:pt modelId="{ECFCE899-8AF8-4F96-AD4D-0019FE81712C}" type="parTrans" cxnId="{E5E8ED1E-878D-49D4-9E17-B529DD0FD5F1}">
      <dgm:prSet/>
      <dgm:spPr/>
      <dgm:t>
        <a:bodyPr/>
        <a:lstStyle/>
        <a:p>
          <a:endParaRPr lang="en-US"/>
        </a:p>
      </dgm:t>
    </dgm:pt>
    <dgm:pt modelId="{53CFB2A8-DA39-497D-8804-24F2250D8CCD}" type="sibTrans" cxnId="{E5E8ED1E-878D-49D4-9E17-B529DD0FD5F1}">
      <dgm:prSet/>
      <dgm:spPr/>
      <dgm:t>
        <a:bodyPr/>
        <a:lstStyle/>
        <a:p>
          <a:endParaRPr lang="en-US"/>
        </a:p>
      </dgm:t>
    </dgm:pt>
    <dgm:pt modelId="{AB54CE4E-5C9A-44CB-8C68-DE645468B75D}">
      <dgm:prSet phldrT="[Text]"/>
      <dgm:spPr/>
      <dgm:t>
        <a:bodyPr/>
        <a:lstStyle/>
        <a:p>
          <a:r>
            <a:rPr lang="en-US" smtClean="0">
              <a:latin typeface="SutonnyMJ" pitchFamily="2" charset="0"/>
              <a:cs typeface="SutonnyMJ" pitchFamily="2" charset="0"/>
            </a:rPr>
            <a:t>2. </a:t>
          </a:r>
          <a:r>
            <a:rPr lang="bn-IN" smtClean="0"/>
            <a:t>অনলাইনে কী কী কাজ কর</a:t>
          </a:r>
          <a:r>
            <a:rPr lang="en-US" smtClean="0"/>
            <a:t>?</a:t>
          </a:r>
          <a:endParaRPr lang="en-US" dirty="0"/>
        </a:p>
      </dgm:t>
    </dgm:pt>
    <dgm:pt modelId="{E374E153-B6BD-40FC-A91D-50E3CD6F091B}" type="parTrans" cxnId="{FCB07758-4267-4CC8-9CEF-4695674EB2AB}">
      <dgm:prSet/>
      <dgm:spPr/>
      <dgm:t>
        <a:bodyPr/>
        <a:lstStyle/>
        <a:p>
          <a:endParaRPr lang="en-US"/>
        </a:p>
      </dgm:t>
    </dgm:pt>
    <dgm:pt modelId="{A233FD12-334D-48C4-9955-363A4D0FAB24}" type="sibTrans" cxnId="{FCB07758-4267-4CC8-9CEF-4695674EB2AB}">
      <dgm:prSet/>
      <dgm:spPr/>
      <dgm:t>
        <a:bodyPr/>
        <a:lstStyle/>
        <a:p>
          <a:endParaRPr lang="en-US"/>
        </a:p>
      </dgm:t>
    </dgm:pt>
    <dgm:pt modelId="{F4AB7417-FD80-4307-9720-9B6459B9860E}">
      <dgm:prSet phldrT="[Text]"/>
      <dgm:spPr/>
      <dgm:t>
        <a:bodyPr/>
        <a:lstStyle/>
        <a:p>
          <a:r>
            <a:rPr lang="en-US" smtClean="0">
              <a:latin typeface="SutonnyMJ" pitchFamily="2" charset="0"/>
              <a:cs typeface="SutonnyMJ" pitchFamily="2" charset="0"/>
            </a:rPr>
            <a:t>3. </a:t>
          </a:r>
          <a:r>
            <a:rPr lang="bn-IN" smtClean="0"/>
            <a:t>কখনো কি হ্যাকিং সম্পর্কে শুনেছ</a:t>
          </a:r>
          <a:r>
            <a:rPr lang="en-US" smtClean="0"/>
            <a:t>?</a:t>
          </a:r>
          <a:endParaRPr lang="en-US" dirty="0"/>
        </a:p>
      </dgm:t>
    </dgm:pt>
    <dgm:pt modelId="{8E014538-A5D2-4D45-8F8C-A352FA1315FA}" type="parTrans" cxnId="{7D5BC0B1-B8E2-47D7-9450-41FFA915A12C}">
      <dgm:prSet/>
      <dgm:spPr/>
      <dgm:t>
        <a:bodyPr/>
        <a:lstStyle/>
        <a:p>
          <a:endParaRPr lang="en-US"/>
        </a:p>
      </dgm:t>
    </dgm:pt>
    <dgm:pt modelId="{E31D3A36-AE62-4FB7-92EE-89BA14DD110E}" type="sibTrans" cxnId="{7D5BC0B1-B8E2-47D7-9450-41FFA915A12C}">
      <dgm:prSet/>
      <dgm:spPr/>
      <dgm:t>
        <a:bodyPr/>
        <a:lstStyle/>
        <a:p>
          <a:endParaRPr lang="en-US"/>
        </a:p>
      </dgm:t>
    </dgm:pt>
    <dgm:pt modelId="{36C7DB60-3203-4F71-9F93-377235648CC2}" type="pres">
      <dgm:prSet presAssocID="{A821C5B9-7280-4880-9786-ECE43BBF892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BE9E14E-48C6-40D6-A6AD-97A72523EDBB}" type="pres">
      <dgm:prSet presAssocID="{46D488F1-E188-4869-8C31-D7DC353B4A9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CDCE7B-36BC-48C2-B076-4F0CFBF352F0}" type="pres">
      <dgm:prSet presAssocID="{53CFB2A8-DA39-497D-8804-24F2250D8CCD}" presName="spacer" presStyleCnt="0"/>
      <dgm:spPr/>
      <dgm:t>
        <a:bodyPr/>
        <a:lstStyle/>
        <a:p>
          <a:endParaRPr lang="en-US"/>
        </a:p>
      </dgm:t>
    </dgm:pt>
    <dgm:pt modelId="{31D25AD4-9EB6-481A-B561-336AADEDFAE4}" type="pres">
      <dgm:prSet presAssocID="{AB54CE4E-5C9A-44CB-8C68-DE645468B75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643DF9-C8BD-4001-A4A2-4447AA6C3D8F}" type="pres">
      <dgm:prSet presAssocID="{A233FD12-334D-48C4-9955-363A4D0FAB24}" presName="spacer" presStyleCnt="0"/>
      <dgm:spPr/>
      <dgm:t>
        <a:bodyPr/>
        <a:lstStyle/>
        <a:p>
          <a:endParaRPr lang="en-US"/>
        </a:p>
      </dgm:t>
    </dgm:pt>
    <dgm:pt modelId="{3EF07DBB-EFD5-4131-9090-A8F8354429D5}" type="pres">
      <dgm:prSet presAssocID="{F4AB7417-FD80-4307-9720-9B6459B9860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B07758-4267-4CC8-9CEF-4695674EB2AB}" srcId="{A821C5B9-7280-4880-9786-ECE43BBF892B}" destId="{AB54CE4E-5C9A-44CB-8C68-DE645468B75D}" srcOrd="1" destOrd="0" parTransId="{E374E153-B6BD-40FC-A91D-50E3CD6F091B}" sibTransId="{A233FD12-334D-48C4-9955-363A4D0FAB24}"/>
    <dgm:cxn modelId="{7D5BC0B1-B8E2-47D7-9450-41FFA915A12C}" srcId="{A821C5B9-7280-4880-9786-ECE43BBF892B}" destId="{F4AB7417-FD80-4307-9720-9B6459B9860E}" srcOrd="2" destOrd="0" parTransId="{8E014538-A5D2-4D45-8F8C-A352FA1315FA}" sibTransId="{E31D3A36-AE62-4FB7-92EE-89BA14DD110E}"/>
    <dgm:cxn modelId="{8733200D-6FE5-4185-AA33-32DB3B03B61C}" type="presOf" srcId="{AB54CE4E-5C9A-44CB-8C68-DE645468B75D}" destId="{31D25AD4-9EB6-481A-B561-336AADEDFAE4}" srcOrd="0" destOrd="0" presId="urn:microsoft.com/office/officeart/2005/8/layout/vList2"/>
    <dgm:cxn modelId="{DBB17F92-EE75-411F-B2CD-C488C3590455}" type="presOf" srcId="{A821C5B9-7280-4880-9786-ECE43BBF892B}" destId="{36C7DB60-3203-4F71-9F93-377235648CC2}" srcOrd="0" destOrd="0" presId="urn:microsoft.com/office/officeart/2005/8/layout/vList2"/>
    <dgm:cxn modelId="{FC30CC34-A61F-400E-AD77-460B533CA61C}" type="presOf" srcId="{46D488F1-E188-4869-8C31-D7DC353B4A94}" destId="{ABE9E14E-48C6-40D6-A6AD-97A72523EDBB}" srcOrd="0" destOrd="0" presId="urn:microsoft.com/office/officeart/2005/8/layout/vList2"/>
    <dgm:cxn modelId="{E5E8ED1E-878D-49D4-9E17-B529DD0FD5F1}" srcId="{A821C5B9-7280-4880-9786-ECE43BBF892B}" destId="{46D488F1-E188-4869-8C31-D7DC353B4A94}" srcOrd="0" destOrd="0" parTransId="{ECFCE899-8AF8-4F96-AD4D-0019FE81712C}" sibTransId="{53CFB2A8-DA39-497D-8804-24F2250D8CCD}"/>
    <dgm:cxn modelId="{A526DDC3-C783-4D99-982F-D855E9C47BE2}" type="presOf" srcId="{F4AB7417-FD80-4307-9720-9B6459B9860E}" destId="{3EF07DBB-EFD5-4131-9090-A8F8354429D5}" srcOrd="0" destOrd="0" presId="urn:microsoft.com/office/officeart/2005/8/layout/vList2"/>
    <dgm:cxn modelId="{5D9B0D70-E713-4D83-BBBF-6631D045340A}" type="presParOf" srcId="{36C7DB60-3203-4F71-9F93-377235648CC2}" destId="{ABE9E14E-48C6-40D6-A6AD-97A72523EDBB}" srcOrd="0" destOrd="0" presId="urn:microsoft.com/office/officeart/2005/8/layout/vList2"/>
    <dgm:cxn modelId="{93C5246C-7E56-4ADA-B485-23D2E7469717}" type="presParOf" srcId="{36C7DB60-3203-4F71-9F93-377235648CC2}" destId="{8ECDCE7B-36BC-48C2-B076-4F0CFBF352F0}" srcOrd="1" destOrd="0" presId="urn:microsoft.com/office/officeart/2005/8/layout/vList2"/>
    <dgm:cxn modelId="{96E8D662-D2AF-42BF-A56F-82BB2901FCEC}" type="presParOf" srcId="{36C7DB60-3203-4F71-9F93-377235648CC2}" destId="{31D25AD4-9EB6-481A-B561-336AADEDFAE4}" srcOrd="2" destOrd="0" presId="urn:microsoft.com/office/officeart/2005/8/layout/vList2"/>
    <dgm:cxn modelId="{CD4F6D9D-6BC9-45BE-801C-23AA25B46423}" type="presParOf" srcId="{36C7DB60-3203-4F71-9F93-377235648CC2}" destId="{20643DF9-C8BD-4001-A4A2-4447AA6C3D8F}" srcOrd="3" destOrd="0" presId="urn:microsoft.com/office/officeart/2005/8/layout/vList2"/>
    <dgm:cxn modelId="{41BC8280-FE8C-4686-8B12-262586B3B96A}" type="presParOf" srcId="{36C7DB60-3203-4F71-9F93-377235648CC2}" destId="{3EF07DBB-EFD5-4131-9090-A8F8354429D5}" srcOrd="4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C44FC4C-3961-4066-BA2A-E63077708215}" type="doc">
      <dgm:prSet loTypeId="urn:microsoft.com/office/officeart/2005/8/layout/hierarchy6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A65D8B7-D6AD-498C-8921-D1664F52C54C}">
      <dgm:prSet phldrT="[Text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as-IN" dirty="0" smtClean="0">
              <a:latin typeface="SutonnyMJ" pitchFamily="2" charset="0"/>
            </a:rPr>
            <a:t>সাইবার </a:t>
          </a:r>
          <a:r>
            <a:rPr lang="en-US" dirty="0" err="1" smtClean="0">
              <a:latin typeface="SutonnyMJ" pitchFamily="2" charset="0"/>
              <a:cs typeface="SutonnyMJ" pitchFamily="2" charset="0"/>
            </a:rPr>
            <a:t>অপরাধ</a:t>
          </a:r>
          <a:endParaRPr lang="en-US" dirty="0">
            <a:latin typeface="SutonnyMJ" pitchFamily="2" charset="0"/>
            <a:cs typeface="SutonnyMJ" pitchFamily="2" charset="0"/>
          </a:endParaRPr>
        </a:p>
      </dgm:t>
    </dgm:pt>
    <dgm:pt modelId="{C7D20FF4-ABCB-4996-827F-39D6B190EC4B}" type="parTrans" cxnId="{9891ED86-D16D-41C2-AB52-973E9FCFE365}">
      <dgm:prSet/>
      <dgm:spPr/>
      <dgm:t>
        <a:bodyPr/>
        <a:lstStyle/>
        <a:p>
          <a:endParaRPr lang="en-US"/>
        </a:p>
      </dgm:t>
    </dgm:pt>
    <dgm:pt modelId="{BDD92181-66CF-4201-9371-23BF0E60B2FC}" type="sibTrans" cxnId="{9891ED86-D16D-41C2-AB52-973E9FCFE365}">
      <dgm:prSet/>
      <dgm:spPr/>
      <dgm:t>
        <a:bodyPr/>
        <a:lstStyle/>
        <a:p>
          <a:endParaRPr lang="en-US"/>
        </a:p>
      </dgm:t>
    </dgm:pt>
    <dgm:pt modelId="{EF251383-5411-461C-B303-5CEBF9B4AE44}">
      <dgm:prSet phldrT="[Text]"/>
      <dgm:spPr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</dgm:spPr>
      <dgm:t>
        <a:bodyPr/>
        <a:lstStyle/>
        <a:p>
          <a:r>
            <a:rPr lang="en-US" dirty="0" err="1" smtClean="0">
              <a:solidFill>
                <a:schemeClr val="tx1"/>
              </a:solidFill>
              <a:latin typeface="SutonnyMJ" pitchFamily="2" charset="0"/>
              <a:cs typeface="SutonnyMJ" pitchFamily="2" charset="0"/>
            </a:rPr>
            <a:t>eªæU</a:t>
          </a:r>
          <a:r>
            <a:rPr lang="en-US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rPr>
            <a:t> †</a:t>
          </a:r>
          <a:r>
            <a:rPr lang="en-US" dirty="0" err="1" smtClean="0">
              <a:solidFill>
                <a:schemeClr val="tx1"/>
              </a:solidFill>
              <a:latin typeface="SutonnyMJ" pitchFamily="2" charset="0"/>
              <a:cs typeface="SutonnyMJ" pitchFamily="2" charset="0"/>
            </a:rPr>
            <a:t>dvm</a:t>
          </a:r>
          <a:r>
            <a:rPr lang="en-US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rPr>
            <a:t>© </a:t>
          </a:r>
          <a:r>
            <a:rPr lang="en-US" dirty="0" err="1" smtClean="0">
              <a:solidFill>
                <a:schemeClr val="tx1"/>
              </a:solidFill>
              <a:latin typeface="SutonnyMJ" pitchFamily="2" charset="0"/>
              <a:cs typeface="SutonnyMJ" pitchFamily="2" charset="0"/>
            </a:rPr>
            <a:t>A¨vUvK</a:t>
          </a:r>
          <a:endParaRPr lang="en-US" dirty="0">
            <a:solidFill>
              <a:schemeClr val="tx1"/>
            </a:solidFill>
            <a:latin typeface="SutonnyMJ" pitchFamily="2" charset="0"/>
            <a:cs typeface="SutonnyMJ" pitchFamily="2" charset="0"/>
          </a:endParaRPr>
        </a:p>
      </dgm:t>
    </dgm:pt>
    <dgm:pt modelId="{151D43DC-68CF-4844-90A0-42D7BD6E3C50}" type="parTrans" cxnId="{22A1E73C-560A-4341-8ECB-50353225F304}">
      <dgm:prSet/>
      <dgm:spPr/>
      <dgm:t>
        <a:bodyPr/>
        <a:lstStyle/>
        <a:p>
          <a:endParaRPr lang="en-US"/>
        </a:p>
      </dgm:t>
    </dgm:pt>
    <dgm:pt modelId="{B731C51A-0A51-48F4-8639-08B002CFF606}" type="sibTrans" cxnId="{22A1E73C-560A-4341-8ECB-50353225F304}">
      <dgm:prSet/>
      <dgm:spPr/>
      <dgm:t>
        <a:bodyPr/>
        <a:lstStyle/>
        <a:p>
          <a:endParaRPr lang="en-US"/>
        </a:p>
      </dgm:t>
    </dgm:pt>
    <dgm:pt modelId="{459BA744-57E8-4C1C-9EED-82EC96C39F0E}">
      <dgm:prSet phldrT="[Text]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SutonnyMJ" pitchFamily="2" charset="0"/>
            </a:rPr>
            <a:t>‡</a:t>
          </a:r>
          <a:r>
            <a:rPr lang="en-US" dirty="0" err="1" smtClean="0">
              <a:solidFill>
                <a:schemeClr val="tx1"/>
              </a:solidFill>
              <a:latin typeface="SutonnyMJ" pitchFamily="2" charset="0"/>
            </a:rPr>
            <a:t>WUv</a:t>
          </a:r>
          <a:r>
            <a:rPr lang="en-US" dirty="0" smtClean="0">
              <a:solidFill>
                <a:schemeClr val="tx1"/>
              </a:solidFill>
              <a:latin typeface="SutonnyMJ" pitchFamily="2" charset="0"/>
            </a:rPr>
            <a:t> </a:t>
          </a:r>
          <a:r>
            <a:rPr lang="en-US" dirty="0" err="1" smtClean="0">
              <a:solidFill>
                <a:schemeClr val="tx1"/>
              </a:solidFill>
              <a:latin typeface="SutonnyMJ" pitchFamily="2" charset="0"/>
            </a:rPr>
            <a:t>B›Uvi‡mckb</a:t>
          </a:r>
          <a:endParaRPr lang="en-US" dirty="0">
            <a:solidFill>
              <a:schemeClr val="tx1"/>
            </a:solidFill>
            <a:latin typeface="SutonnyMJ" pitchFamily="2" charset="0"/>
            <a:cs typeface="SutonnyMJ" pitchFamily="2" charset="0"/>
          </a:endParaRPr>
        </a:p>
      </dgm:t>
    </dgm:pt>
    <dgm:pt modelId="{AD953CC7-771E-401B-B2D2-EB94F98052F7}" type="parTrans" cxnId="{6DC37B3A-7518-4BDB-9201-73E490E92143}">
      <dgm:prSet/>
      <dgm:spPr/>
      <dgm:t>
        <a:bodyPr/>
        <a:lstStyle/>
        <a:p>
          <a:endParaRPr lang="en-US"/>
        </a:p>
      </dgm:t>
    </dgm:pt>
    <dgm:pt modelId="{3A686E1D-E2CF-4DAA-8AD7-D9C5E8C937D7}" type="sibTrans" cxnId="{6DC37B3A-7518-4BDB-9201-73E490E92143}">
      <dgm:prSet/>
      <dgm:spPr/>
      <dgm:t>
        <a:bodyPr/>
        <a:lstStyle/>
        <a:p>
          <a:endParaRPr lang="en-US"/>
        </a:p>
      </dgm:t>
    </dgm:pt>
    <dgm:pt modelId="{FEF4D581-1E82-44B7-AEE5-ADF9895325CD}">
      <dgm:prSet phldrT="[Text]"/>
      <dgm:sp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</dgm:spPr>
      <dgm:t>
        <a:bodyPr/>
        <a:lstStyle/>
        <a:p>
          <a:r>
            <a:rPr lang="en-US" dirty="0" err="1" smtClean="0">
              <a:solidFill>
                <a:schemeClr val="tx1"/>
              </a:solidFill>
              <a:latin typeface="SutonnyMJ" pitchFamily="2" charset="0"/>
            </a:rPr>
            <a:t>wW</a:t>
          </a:r>
          <a:r>
            <a:rPr lang="en-US" dirty="0" smtClean="0">
              <a:solidFill>
                <a:schemeClr val="tx1"/>
              </a:solidFill>
              <a:latin typeface="SutonnyMJ" pitchFamily="2" charset="0"/>
            </a:rPr>
            <a:t> Wm </a:t>
          </a:r>
          <a:r>
            <a:rPr lang="en-US" dirty="0" err="1" smtClean="0">
              <a:solidFill>
                <a:schemeClr val="tx1"/>
              </a:solidFill>
              <a:latin typeface="SutonnyMJ" pitchFamily="2" charset="0"/>
            </a:rPr>
            <a:t>A¨vUvK</a:t>
          </a:r>
          <a:endParaRPr lang="en-US" dirty="0">
            <a:solidFill>
              <a:schemeClr val="tx1"/>
            </a:solidFill>
            <a:latin typeface="SutonnyMJ" pitchFamily="2" charset="0"/>
            <a:cs typeface="SutonnyMJ" pitchFamily="2" charset="0"/>
          </a:endParaRPr>
        </a:p>
      </dgm:t>
    </dgm:pt>
    <dgm:pt modelId="{1C7633BB-870A-4B61-9278-44F2C9B8341B}" type="parTrans" cxnId="{46017139-D33B-4CAD-8E87-23FDF506AE2A}">
      <dgm:prSet/>
      <dgm:spPr/>
      <dgm:t>
        <a:bodyPr/>
        <a:lstStyle/>
        <a:p>
          <a:endParaRPr lang="en-US"/>
        </a:p>
      </dgm:t>
    </dgm:pt>
    <dgm:pt modelId="{6BD52279-60D1-4AF2-AD85-9E2741910AA1}" type="sibTrans" cxnId="{46017139-D33B-4CAD-8E87-23FDF506AE2A}">
      <dgm:prSet/>
      <dgm:spPr/>
      <dgm:t>
        <a:bodyPr/>
        <a:lstStyle/>
        <a:p>
          <a:endParaRPr lang="en-US"/>
        </a:p>
      </dgm:t>
    </dgm:pt>
    <dgm:pt modelId="{D956699F-FC42-421D-98D9-76782E9603F0}">
      <dgm:prSet phldrT="[Text]"/>
      <dgm:spPr>
        <a:gradFill rotWithShape="0"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 scaled="0"/>
        </a:gradFill>
      </dgm:spPr>
      <dgm:t>
        <a:bodyPr/>
        <a:lstStyle/>
        <a:p>
          <a:r>
            <a:rPr lang="en-US" dirty="0" err="1" smtClean="0">
              <a:solidFill>
                <a:schemeClr val="tx1"/>
              </a:solidFill>
              <a:latin typeface="SutonnyMJ" pitchFamily="2" charset="0"/>
              <a:cs typeface="SutonnyMJ" pitchFamily="2" charset="0"/>
            </a:rPr>
            <a:t>Kw¤úDUvi</a:t>
          </a:r>
          <a:r>
            <a:rPr lang="en-US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rPr>
            <a:t> </a:t>
          </a:r>
          <a:r>
            <a:rPr lang="en-US" dirty="0" err="1" smtClean="0">
              <a:solidFill>
                <a:schemeClr val="tx1"/>
              </a:solidFill>
              <a:latin typeface="SutonnyMJ" pitchFamily="2" charset="0"/>
              <a:cs typeface="SutonnyMJ" pitchFamily="2" charset="0"/>
            </a:rPr>
            <a:t>g¨vjIq¨vi</a:t>
          </a:r>
          <a:endParaRPr lang="en-US" dirty="0">
            <a:solidFill>
              <a:schemeClr val="tx1"/>
            </a:solidFill>
            <a:latin typeface="SutonnyMJ" pitchFamily="2" charset="0"/>
            <a:cs typeface="SutonnyMJ" pitchFamily="2" charset="0"/>
          </a:endParaRPr>
        </a:p>
      </dgm:t>
    </dgm:pt>
    <dgm:pt modelId="{889C7E06-F2DB-47F5-9E62-B029D95568BF}" type="parTrans" cxnId="{645F14FC-3B58-4F6A-A73D-F44CA53CCD94}">
      <dgm:prSet/>
      <dgm:spPr/>
      <dgm:t>
        <a:bodyPr/>
        <a:lstStyle/>
        <a:p>
          <a:endParaRPr lang="en-US"/>
        </a:p>
      </dgm:t>
    </dgm:pt>
    <dgm:pt modelId="{594AF93B-0CA8-420E-B238-0F7D9A778D49}" type="sibTrans" cxnId="{645F14FC-3B58-4F6A-A73D-F44CA53CCD94}">
      <dgm:prSet/>
      <dgm:spPr/>
      <dgm:t>
        <a:bodyPr/>
        <a:lstStyle/>
        <a:p>
          <a:endParaRPr lang="en-US"/>
        </a:p>
      </dgm:t>
    </dgm:pt>
    <dgm:pt modelId="{383A6C8E-6831-48F8-AFB2-FA80C9AC9129}">
      <dgm:prSet phldrT="[Text]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</dgm:spPr>
      <dgm:t>
        <a:bodyPr/>
        <a:lstStyle/>
        <a:p>
          <a:r>
            <a:rPr lang="as-IN" dirty="0" smtClean="0">
              <a:solidFill>
                <a:schemeClr val="tx1"/>
              </a:solidFill>
              <a:latin typeface="SutonnyMJ" pitchFamily="2" charset="0"/>
            </a:rPr>
            <a:t>হ্যাকিং</a:t>
          </a:r>
          <a:endParaRPr lang="en-US" dirty="0">
            <a:solidFill>
              <a:schemeClr val="tx1"/>
            </a:solidFill>
            <a:latin typeface="SutonnyMJ" pitchFamily="2" charset="0"/>
            <a:cs typeface="SutonnyMJ" pitchFamily="2" charset="0"/>
          </a:endParaRPr>
        </a:p>
      </dgm:t>
    </dgm:pt>
    <dgm:pt modelId="{3B30C03A-E0EB-4E6B-85E0-EC63F700A7CD}" type="parTrans" cxnId="{C9429C0A-6C89-4BBD-8788-4E6E26A0EFDA}">
      <dgm:prSet/>
      <dgm:spPr/>
      <dgm:t>
        <a:bodyPr/>
        <a:lstStyle/>
        <a:p>
          <a:endParaRPr lang="en-US"/>
        </a:p>
      </dgm:t>
    </dgm:pt>
    <dgm:pt modelId="{FECAD527-F6A4-4186-A2B7-29292B905128}" type="sibTrans" cxnId="{C9429C0A-6C89-4BBD-8788-4E6E26A0EFDA}">
      <dgm:prSet/>
      <dgm:spPr/>
      <dgm:t>
        <a:bodyPr/>
        <a:lstStyle/>
        <a:p>
          <a:endParaRPr lang="en-US"/>
        </a:p>
      </dgm:t>
    </dgm:pt>
    <dgm:pt modelId="{8C5D3FF9-D03A-4C71-849F-2074489CFEBF}" type="pres">
      <dgm:prSet presAssocID="{FC44FC4C-3961-4066-BA2A-E6307770821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BE73C72-F7ED-4E31-9250-34015F06161F}" type="pres">
      <dgm:prSet presAssocID="{FC44FC4C-3961-4066-BA2A-E63077708215}" presName="hierFlow" presStyleCnt="0"/>
      <dgm:spPr/>
    </dgm:pt>
    <dgm:pt modelId="{907254ED-7E5F-41DC-B083-F71739CC0E46}" type="pres">
      <dgm:prSet presAssocID="{FC44FC4C-3961-4066-BA2A-E6307770821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5074AC5-16BA-4AB4-97AC-41BC4FA830C7}" type="pres">
      <dgm:prSet presAssocID="{7A65D8B7-D6AD-498C-8921-D1664F52C54C}" presName="Name14" presStyleCnt="0"/>
      <dgm:spPr/>
    </dgm:pt>
    <dgm:pt modelId="{98695402-CFCE-47E7-BB2C-C8558DEA4206}" type="pres">
      <dgm:prSet presAssocID="{7A65D8B7-D6AD-498C-8921-D1664F52C54C}" presName="level1Shape" presStyleLbl="node0" presStyleIdx="0" presStyleCnt="1" custScaleX="132987" custScaleY="1287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1E4B71-D2BD-4D13-97E9-9B81B7B72F8E}" type="pres">
      <dgm:prSet presAssocID="{7A65D8B7-D6AD-498C-8921-D1664F52C54C}" presName="hierChild2" presStyleCnt="0"/>
      <dgm:spPr/>
    </dgm:pt>
    <dgm:pt modelId="{08807D7C-3821-429B-AD74-08F781FFE32E}" type="pres">
      <dgm:prSet presAssocID="{3B30C03A-E0EB-4E6B-85E0-EC63F700A7CD}" presName="Name19" presStyleLbl="parChTrans1D2" presStyleIdx="0" presStyleCnt="5"/>
      <dgm:spPr/>
      <dgm:t>
        <a:bodyPr/>
        <a:lstStyle/>
        <a:p>
          <a:endParaRPr lang="en-US"/>
        </a:p>
      </dgm:t>
    </dgm:pt>
    <dgm:pt modelId="{2659E5C4-A98E-4828-BA5A-FF4C920090D5}" type="pres">
      <dgm:prSet presAssocID="{383A6C8E-6831-48F8-AFB2-FA80C9AC9129}" presName="Name21" presStyleCnt="0"/>
      <dgm:spPr/>
    </dgm:pt>
    <dgm:pt modelId="{E5A776C3-5A3F-4992-8D5F-D43CE1CCB775}" type="pres">
      <dgm:prSet presAssocID="{383A6C8E-6831-48F8-AFB2-FA80C9AC9129}" presName="level2Shape" presStyleLbl="node2" presStyleIdx="0" presStyleCnt="5"/>
      <dgm:spPr/>
      <dgm:t>
        <a:bodyPr/>
        <a:lstStyle/>
        <a:p>
          <a:endParaRPr lang="en-US"/>
        </a:p>
      </dgm:t>
    </dgm:pt>
    <dgm:pt modelId="{9B510BDD-BB1B-4111-9C94-1D8789E63523}" type="pres">
      <dgm:prSet presAssocID="{383A6C8E-6831-48F8-AFB2-FA80C9AC9129}" presName="hierChild3" presStyleCnt="0"/>
      <dgm:spPr/>
    </dgm:pt>
    <dgm:pt modelId="{C2B19002-225A-4E5D-8D67-26BDBCF68385}" type="pres">
      <dgm:prSet presAssocID="{151D43DC-68CF-4844-90A0-42D7BD6E3C50}" presName="Name19" presStyleLbl="parChTrans1D2" presStyleIdx="1" presStyleCnt="5"/>
      <dgm:spPr/>
      <dgm:t>
        <a:bodyPr/>
        <a:lstStyle/>
        <a:p>
          <a:endParaRPr lang="en-US"/>
        </a:p>
      </dgm:t>
    </dgm:pt>
    <dgm:pt modelId="{49407D1E-8102-4831-9EF3-A513B82E3816}" type="pres">
      <dgm:prSet presAssocID="{EF251383-5411-461C-B303-5CEBF9B4AE44}" presName="Name21" presStyleCnt="0"/>
      <dgm:spPr/>
    </dgm:pt>
    <dgm:pt modelId="{F747AB52-ECCF-4E7A-A2AE-37FB6885608E}" type="pres">
      <dgm:prSet presAssocID="{EF251383-5411-461C-B303-5CEBF9B4AE44}" presName="level2Shape" presStyleLbl="node2" presStyleIdx="1" presStyleCnt="5"/>
      <dgm:spPr/>
      <dgm:t>
        <a:bodyPr/>
        <a:lstStyle/>
        <a:p>
          <a:endParaRPr lang="en-US"/>
        </a:p>
      </dgm:t>
    </dgm:pt>
    <dgm:pt modelId="{BF17207A-1ADE-4A0B-AEE5-A17898646DF8}" type="pres">
      <dgm:prSet presAssocID="{EF251383-5411-461C-B303-5CEBF9B4AE44}" presName="hierChild3" presStyleCnt="0"/>
      <dgm:spPr/>
    </dgm:pt>
    <dgm:pt modelId="{528AA9F4-3935-45CB-A740-20A8B4F031BF}" type="pres">
      <dgm:prSet presAssocID="{AD953CC7-771E-401B-B2D2-EB94F98052F7}" presName="Name19" presStyleLbl="parChTrans1D2" presStyleIdx="2" presStyleCnt="5"/>
      <dgm:spPr/>
      <dgm:t>
        <a:bodyPr/>
        <a:lstStyle/>
        <a:p>
          <a:endParaRPr lang="en-US"/>
        </a:p>
      </dgm:t>
    </dgm:pt>
    <dgm:pt modelId="{BBF941F5-EB57-48C8-86DD-2A3C69722716}" type="pres">
      <dgm:prSet presAssocID="{459BA744-57E8-4C1C-9EED-82EC96C39F0E}" presName="Name21" presStyleCnt="0"/>
      <dgm:spPr/>
    </dgm:pt>
    <dgm:pt modelId="{51D2193F-DD29-4BB5-93AC-261E7E1563CC}" type="pres">
      <dgm:prSet presAssocID="{459BA744-57E8-4C1C-9EED-82EC96C39F0E}" presName="level2Shape" presStyleLbl="node2" presStyleIdx="2" presStyleCnt="5"/>
      <dgm:spPr/>
      <dgm:t>
        <a:bodyPr/>
        <a:lstStyle/>
        <a:p>
          <a:endParaRPr lang="en-US"/>
        </a:p>
      </dgm:t>
    </dgm:pt>
    <dgm:pt modelId="{DB17218D-8099-4282-BF52-8BCA920E6162}" type="pres">
      <dgm:prSet presAssocID="{459BA744-57E8-4C1C-9EED-82EC96C39F0E}" presName="hierChild3" presStyleCnt="0"/>
      <dgm:spPr/>
    </dgm:pt>
    <dgm:pt modelId="{8C1C8F7F-06C3-416F-9CAF-619EC5CA1AC2}" type="pres">
      <dgm:prSet presAssocID="{1C7633BB-870A-4B61-9278-44F2C9B8341B}" presName="Name19" presStyleLbl="parChTrans1D2" presStyleIdx="3" presStyleCnt="5"/>
      <dgm:spPr/>
      <dgm:t>
        <a:bodyPr/>
        <a:lstStyle/>
        <a:p>
          <a:endParaRPr lang="en-US"/>
        </a:p>
      </dgm:t>
    </dgm:pt>
    <dgm:pt modelId="{94AD72B7-7DC3-4251-9907-563BDE26537F}" type="pres">
      <dgm:prSet presAssocID="{FEF4D581-1E82-44B7-AEE5-ADF9895325CD}" presName="Name21" presStyleCnt="0"/>
      <dgm:spPr/>
    </dgm:pt>
    <dgm:pt modelId="{9E89CC2A-2CC2-4CE0-96CB-272AA0043DF2}" type="pres">
      <dgm:prSet presAssocID="{FEF4D581-1E82-44B7-AEE5-ADF9895325CD}" presName="level2Shape" presStyleLbl="node2" presStyleIdx="3" presStyleCnt="5"/>
      <dgm:spPr/>
      <dgm:t>
        <a:bodyPr/>
        <a:lstStyle/>
        <a:p>
          <a:endParaRPr lang="en-US"/>
        </a:p>
      </dgm:t>
    </dgm:pt>
    <dgm:pt modelId="{136A8766-67D9-49E0-AD75-4D67274713EA}" type="pres">
      <dgm:prSet presAssocID="{FEF4D581-1E82-44B7-AEE5-ADF9895325CD}" presName="hierChild3" presStyleCnt="0"/>
      <dgm:spPr/>
    </dgm:pt>
    <dgm:pt modelId="{FE20E33B-3551-4715-A7FE-E585285C4767}" type="pres">
      <dgm:prSet presAssocID="{889C7E06-F2DB-47F5-9E62-B029D95568BF}" presName="Name19" presStyleLbl="parChTrans1D2" presStyleIdx="4" presStyleCnt="5"/>
      <dgm:spPr/>
      <dgm:t>
        <a:bodyPr/>
        <a:lstStyle/>
        <a:p>
          <a:endParaRPr lang="en-US"/>
        </a:p>
      </dgm:t>
    </dgm:pt>
    <dgm:pt modelId="{051AF7F8-29EF-49B5-88A5-8CDD5C42E4F4}" type="pres">
      <dgm:prSet presAssocID="{D956699F-FC42-421D-98D9-76782E9603F0}" presName="Name21" presStyleCnt="0"/>
      <dgm:spPr/>
    </dgm:pt>
    <dgm:pt modelId="{3B60FA98-7364-4F69-950A-C9DCCC1B1919}" type="pres">
      <dgm:prSet presAssocID="{D956699F-FC42-421D-98D9-76782E9603F0}" presName="level2Shape" presStyleLbl="node2" presStyleIdx="4" presStyleCnt="5"/>
      <dgm:spPr/>
      <dgm:t>
        <a:bodyPr/>
        <a:lstStyle/>
        <a:p>
          <a:endParaRPr lang="en-US"/>
        </a:p>
      </dgm:t>
    </dgm:pt>
    <dgm:pt modelId="{6691741A-099C-4E8C-BE10-9454C9397C62}" type="pres">
      <dgm:prSet presAssocID="{D956699F-FC42-421D-98D9-76782E9603F0}" presName="hierChild3" presStyleCnt="0"/>
      <dgm:spPr/>
    </dgm:pt>
    <dgm:pt modelId="{A253BC5E-03B2-4DDD-B2A8-FE470C48AB92}" type="pres">
      <dgm:prSet presAssocID="{FC44FC4C-3961-4066-BA2A-E63077708215}" presName="bgShapesFlow" presStyleCnt="0"/>
      <dgm:spPr/>
    </dgm:pt>
  </dgm:ptLst>
  <dgm:cxnLst>
    <dgm:cxn modelId="{2B344DE7-9031-4ED8-BA57-2D6D414CFEB6}" type="presOf" srcId="{EF251383-5411-461C-B303-5CEBF9B4AE44}" destId="{F747AB52-ECCF-4E7A-A2AE-37FB6885608E}" srcOrd="0" destOrd="0" presId="urn:microsoft.com/office/officeart/2005/8/layout/hierarchy6"/>
    <dgm:cxn modelId="{9891ED86-D16D-41C2-AB52-973E9FCFE365}" srcId="{FC44FC4C-3961-4066-BA2A-E63077708215}" destId="{7A65D8B7-D6AD-498C-8921-D1664F52C54C}" srcOrd="0" destOrd="0" parTransId="{C7D20FF4-ABCB-4996-827F-39D6B190EC4B}" sibTransId="{BDD92181-66CF-4201-9371-23BF0E60B2FC}"/>
    <dgm:cxn modelId="{384FED4A-1A70-422C-B90D-3ABB53650F9C}" type="presOf" srcId="{FC44FC4C-3961-4066-BA2A-E63077708215}" destId="{8C5D3FF9-D03A-4C71-849F-2074489CFEBF}" srcOrd="0" destOrd="0" presId="urn:microsoft.com/office/officeart/2005/8/layout/hierarchy6"/>
    <dgm:cxn modelId="{32B7F287-9E7C-45A3-A808-41688AC23164}" type="presOf" srcId="{AD953CC7-771E-401B-B2D2-EB94F98052F7}" destId="{528AA9F4-3935-45CB-A740-20A8B4F031BF}" srcOrd="0" destOrd="0" presId="urn:microsoft.com/office/officeart/2005/8/layout/hierarchy6"/>
    <dgm:cxn modelId="{87ED9867-D142-4437-AA9C-1584B2973CF9}" type="presOf" srcId="{D956699F-FC42-421D-98D9-76782E9603F0}" destId="{3B60FA98-7364-4F69-950A-C9DCCC1B1919}" srcOrd="0" destOrd="0" presId="urn:microsoft.com/office/officeart/2005/8/layout/hierarchy6"/>
    <dgm:cxn modelId="{E5019011-A5BE-4195-8885-78B3CAE0C056}" type="presOf" srcId="{889C7E06-F2DB-47F5-9E62-B029D95568BF}" destId="{FE20E33B-3551-4715-A7FE-E585285C4767}" srcOrd="0" destOrd="0" presId="urn:microsoft.com/office/officeart/2005/8/layout/hierarchy6"/>
    <dgm:cxn modelId="{86EF5A8B-B396-4DF0-A6DF-39BF8DE5BB89}" type="presOf" srcId="{7A65D8B7-D6AD-498C-8921-D1664F52C54C}" destId="{98695402-CFCE-47E7-BB2C-C8558DEA4206}" srcOrd="0" destOrd="0" presId="urn:microsoft.com/office/officeart/2005/8/layout/hierarchy6"/>
    <dgm:cxn modelId="{6DC37B3A-7518-4BDB-9201-73E490E92143}" srcId="{7A65D8B7-D6AD-498C-8921-D1664F52C54C}" destId="{459BA744-57E8-4C1C-9EED-82EC96C39F0E}" srcOrd="2" destOrd="0" parTransId="{AD953CC7-771E-401B-B2D2-EB94F98052F7}" sibTransId="{3A686E1D-E2CF-4DAA-8AD7-D9C5E8C937D7}"/>
    <dgm:cxn modelId="{CA7B774A-680F-4705-9DC9-7667955E329A}" type="presOf" srcId="{459BA744-57E8-4C1C-9EED-82EC96C39F0E}" destId="{51D2193F-DD29-4BB5-93AC-261E7E1563CC}" srcOrd="0" destOrd="0" presId="urn:microsoft.com/office/officeart/2005/8/layout/hierarchy6"/>
    <dgm:cxn modelId="{C9429C0A-6C89-4BBD-8788-4E6E26A0EFDA}" srcId="{7A65D8B7-D6AD-498C-8921-D1664F52C54C}" destId="{383A6C8E-6831-48F8-AFB2-FA80C9AC9129}" srcOrd="0" destOrd="0" parTransId="{3B30C03A-E0EB-4E6B-85E0-EC63F700A7CD}" sibTransId="{FECAD527-F6A4-4186-A2B7-29292B905128}"/>
    <dgm:cxn modelId="{46017139-D33B-4CAD-8E87-23FDF506AE2A}" srcId="{7A65D8B7-D6AD-498C-8921-D1664F52C54C}" destId="{FEF4D581-1E82-44B7-AEE5-ADF9895325CD}" srcOrd="3" destOrd="0" parTransId="{1C7633BB-870A-4B61-9278-44F2C9B8341B}" sibTransId="{6BD52279-60D1-4AF2-AD85-9E2741910AA1}"/>
    <dgm:cxn modelId="{645F14FC-3B58-4F6A-A73D-F44CA53CCD94}" srcId="{7A65D8B7-D6AD-498C-8921-D1664F52C54C}" destId="{D956699F-FC42-421D-98D9-76782E9603F0}" srcOrd="4" destOrd="0" parTransId="{889C7E06-F2DB-47F5-9E62-B029D95568BF}" sibTransId="{594AF93B-0CA8-420E-B238-0F7D9A778D49}"/>
    <dgm:cxn modelId="{D48411A1-0116-47EF-B2E5-B654C32F41D8}" type="presOf" srcId="{383A6C8E-6831-48F8-AFB2-FA80C9AC9129}" destId="{E5A776C3-5A3F-4992-8D5F-D43CE1CCB775}" srcOrd="0" destOrd="0" presId="urn:microsoft.com/office/officeart/2005/8/layout/hierarchy6"/>
    <dgm:cxn modelId="{22A1E73C-560A-4341-8ECB-50353225F304}" srcId="{7A65D8B7-D6AD-498C-8921-D1664F52C54C}" destId="{EF251383-5411-461C-B303-5CEBF9B4AE44}" srcOrd="1" destOrd="0" parTransId="{151D43DC-68CF-4844-90A0-42D7BD6E3C50}" sibTransId="{B731C51A-0A51-48F4-8639-08B002CFF606}"/>
    <dgm:cxn modelId="{3051B53C-9E9C-44F2-9F7F-3A0D4A2021F4}" type="presOf" srcId="{3B30C03A-E0EB-4E6B-85E0-EC63F700A7CD}" destId="{08807D7C-3821-429B-AD74-08F781FFE32E}" srcOrd="0" destOrd="0" presId="urn:microsoft.com/office/officeart/2005/8/layout/hierarchy6"/>
    <dgm:cxn modelId="{711E1567-7BE0-4D2C-ABBD-E66973DF8EED}" type="presOf" srcId="{151D43DC-68CF-4844-90A0-42D7BD6E3C50}" destId="{C2B19002-225A-4E5D-8D67-26BDBCF68385}" srcOrd="0" destOrd="0" presId="urn:microsoft.com/office/officeart/2005/8/layout/hierarchy6"/>
    <dgm:cxn modelId="{9F39B4F4-061F-41B5-9F9E-6478BA5663D9}" type="presOf" srcId="{FEF4D581-1E82-44B7-AEE5-ADF9895325CD}" destId="{9E89CC2A-2CC2-4CE0-96CB-272AA0043DF2}" srcOrd="0" destOrd="0" presId="urn:microsoft.com/office/officeart/2005/8/layout/hierarchy6"/>
    <dgm:cxn modelId="{0775A074-6531-41CB-AC38-9EC3D1757B08}" type="presOf" srcId="{1C7633BB-870A-4B61-9278-44F2C9B8341B}" destId="{8C1C8F7F-06C3-416F-9CAF-619EC5CA1AC2}" srcOrd="0" destOrd="0" presId="urn:microsoft.com/office/officeart/2005/8/layout/hierarchy6"/>
    <dgm:cxn modelId="{1462CC43-B0F4-4E45-B607-69A718971F44}" type="presParOf" srcId="{8C5D3FF9-D03A-4C71-849F-2074489CFEBF}" destId="{7BE73C72-F7ED-4E31-9250-34015F06161F}" srcOrd="0" destOrd="0" presId="urn:microsoft.com/office/officeart/2005/8/layout/hierarchy6"/>
    <dgm:cxn modelId="{CE18C14E-3AEC-4CDC-A42A-C9854519C432}" type="presParOf" srcId="{7BE73C72-F7ED-4E31-9250-34015F06161F}" destId="{907254ED-7E5F-41DC-B083-F71739CC0E46}" srcOrd="0" destOrd="0" presId="urn:microsoft.com/office/officeart/2005/8/layout/hierarchy6"/>
    <dgm:cxn modelId="{6F7657A5-D8B2-4126-917F-B54253489744}" type="presParOf" srcId="{907254ED-7E5F-41DC-B083-F71739CC0E46}" destId="{45074AC5-16BA-4AB4-97AC-41BC4FA830C7}" srcOrd="0" destOrd="0" presId="urn:microsoft.com/office/officeart/2005/8/layout/hierarchy6"/>
    <dgm:cxn modelId="{7184A9DE-E54B-4D8F-9A9E-82440B1D6B84}" type="presParOf" srcId="{45074AC5-16BA-4AB4-97AC-41BC4FA830C7}" destId="{98695402-CFCE-47E7-BB2C-C8558DEA4206}" srcOrd="0" destOrd="0" presId="urn:microsoft.com/office/officeart/2005/8/layout/hierarchy6"/>
    <dgm:cxn modelId="{8279A5EC-175F-454C-A0F5-7FA23C7C264D}" type="presParOf" srcId="{45074AC5-16BA-4AB4-97AC-41BC4FA830C7}" destId="{FA1E4B71-D2BD-4D13-97E9-9B81B7B72F8E}" srcOrd="1" destOrd="0" presId="urn:microsoft.com/office/officeart/2005/8/layout/hierarchy6"/>
    <dgm:cxn modelId="{0DC2563B-B61A-426C-B07C-EA70DF945C95}" type="presParOf" srcId="{FA1E4B71-D2BD-4D13-97E9-9B81B7B72F8E}" destId="{08807D7C-3821-429B-AD74-08F781FFE32E}" srcOrd="0" destOrd="0" presId="urn:microsoft.com/office/officeart/2005/8/layout/hierarchy6"/>
    <dgm:cxn modelId="{297BCAAA-D4B4-4FCF-AA57-66F1B7DDC87F}" type="presParOf" srcId="{FA1E4B71-D2BD-4D13-97E9-9B81B7B72F8E}" destId="{2659E5C4-A98E-4828-BA5A-FF4C920090D5}" srcOrd="1" destOrd="0" presId="urn:microsoft.com/office/officeart/2005/8/layout/hierarchy6"/>
    <dgm:cxn modelId="{166DB1B3-BBD5-4B74-9395-1B0D47A70F46}" type="presParOf" srcId="{2659E5C4-A98E-4828-BA5A-FF4C920090D5}" destId="{E5A776C3-5A3F-4992-8D5F-D43CE1CCB775}" srcOrd="0" destOrd="0" presId="urn:microsoft.com/office/officeart/2005/8/layout/hierarchy6"/>
    <dgm:cxn modelId="{DA231021-06B4-4EA0-90B8-D26127202552}" type="presParOf" srcId="{2659E5C4-A98E-4828-BA5A-FF4C920090D5}" destId="{9B510BDD-BB1B-4111-9C94-1D8789E63523}" srcOrd="1" destOrd="0" presId="urn:microsoft.com/office/officeart/2005/8/layout/hierarchy6"/>
    <dgm:cxn modelId="{0F939DB8-FD95-49CA-9C35-F45FF90F4FB6}" type="presParOf" srcId="{FA1E4B71-D2BD-4D13-97E9-9B81B7B72F8E}" destId="{C2B19002-225A-4E5D-8D67-26BDBCF68385}" srcOrd="2" destOrd="0" presId="urn:microsoft.com/office/officeart/2005/8/layout/hierarchy6"/>
    <dgm:cxn modelId="{575AF7A8-17E1-48C1-8D93-B1031FB110B0}" type="presParOf" srcId="{FA1E4B71-D2BD-4D13-97E9-9B81B7B72F8E}" destId="{49407D1E-8102-4831-9EF3-A513B82E3816}" srcOrd="3" destOrd="0" presId="urn:microsoft.com/office/officeart/2005/8/layout/hierarchy6"/>
    <dgm:cxn modelId="{5BB8B101-7228-4038-95E1-F89DE29C95C3}" type="presParOf" srcId="{49407D1E-8102-4831-9EF3-A513B82E3816}" destId="{F747AB52-ECCF-4E7A-A2AE-37FB6885608E}" srcOrd="0" destOrd="0" presId="urn:microsoft.com/office/officeart/2005/8/layout/hierarchy6"/>
    <dgm:cxn modelId="{BD861C59-99B9-479F-A7E5-5D737901942B}" type="presParOf" srcId="{49407D1E-8102-4831-9EF3-A513B82E3816}" destId="{BF17207A-1ADE-4A0B-AEE5-A17898646DF8}" srcOrd="1" destOrd="0" presId="urn:microsoft.com/office/officeart/2005/8/layout/hierarchy6"/>
    <dgm:cxn modelId="{18A16354-2B98-4F77-855A-578AEC43689B}" type="presParOf" srcId="{FA1E4B71-D2BD-4D13-97E9-9B81B7B72F8E}" destId="{528AA9F4-3935-45CB-A740-20A8B4F031BF}" srcOrd="4" destOrd="0" presId="urn:microsoft.com/office/officeart/2005/8/layout/hierarchy6"/>
    <dgm:cxn modelId="{F7421E0D-E9BD-48DD-9FE9-744E96E0C92E}" type="presParOf" srcId="{FA1E4B71-D2BD-4D13-97E9-9B81B7B72F8E}" destId="{BBF941F5-EB57-48C8-86DD-2A3C69722716}" srcOrd="5" destOrd="0" presId="urn:microsoft.com/office/officeart/2005/8/layout/hierarchy6"/>
    <dgm:cxn modelId="{23AB4853-0124-4842-B8A1-E7419F007245}" type="presParOf" srcId="{BBF941F5-EB57-48C8-86DD-2A3C69722716}" destId="{51D2193F-DD29-4BB5-93AC-261E7E1563CC}" srcOrd="0" destOrd="0" presId="urn:microsoft.com/office/officeart/2005/8/layout/hierarchy6"/>
    <dgm:cxn modelId="{245285A0-9594-4EB9-8ABA-61F3749501B6}" type="presParOf" srcId="{BBF941F5-EB57-48C8-86DD-2A3C69722716}" destId="{DB17218D-8099-4282-BF52-8BCA920E6162}" srcOrd="1" destOrd="0" presId="urn:microsoft.com/office/officeart/2005/8/layout/hierarchy6"/>
    <dgm:cxn modelId="{D73932B2-2B91-4A44-AA46-193B4FF7D18F}" type="presParOf" srcId="{FA1E4B71-D2BD-4D13-97E9-9B81B7B72F8E}" destId="{8C1C8F7F-06C3-416F-9CAF-619EC5CA1AC2}" srcOrd="6" destOrd="0" presId="urn:microsoft.com/office/officeart/2005/8/layout/hierarchy6"/>
    <dgm:cxn modelId="{37278643-7138-4C76-BAB3-EAA3156FB3E6}" type="presParOf" srcId="{FA1E4B71-D2BD-4D13-97E9-9B81B7B72F8E}" destId="{94AD72B7-7DC3-4251-9907-563BDE26537F}" srcOrd="7" destOrd="0" presId="urn:microsoft.com/office/officeart/2005/8/layout/hierarchy6"/>
    <dgm:cxn modelId="{16D34DCD-6DB9-43B0-806B-B8F2CFC7A592}" type="presParOf" srcId="{94AD72B7-7DC3-4251-9907-563BDE26537F}" destId="{9E89CC2A-2CC2-4CE0-96CB-272AA0043DF2}" srcOrd="0" destOrd="0" presId="urn:microsoft.com/office/officeart/2005/8/layout/hierarchy6"/>
    <dgm:cxn modelId="{ACCFD01E-0AB6-4D7F-8CDC-B6FA3F15D41B}" type="presParOf" srcId="{94AD72B7-7DC3-4251-9907-563BDE26537F}" destId="{136A8766-67D9-49E0-AD75-4D67274713EA}" srcOrd="1" destOrd="0" presId="urn:microsoft.com/office/officeart/2005/8/layout/hierarchy6"/>
    <dgm:cxn modelId="{07C1C5FC-E824-46E1-980B-EC2C0F33F666}" type="presParOf" srcId="{FA1E4B71-D2BD-4D13-97E9-9B81B7B72F8E}" destId="{FE20E33B-3551-4715-A7FE-E585285C4767}" srcOrd="8" destOrd="0" presId="urn:microsoft.com/office/officeart/2005/8/layout/hierarchy6"/>
    <dgm:cxn modelId="{7FD2CD33-08A1-445C-894B-0EA0C8C8F526}" type="presParOf" srcId="{FA1E4B71-D2BD-4D13-97E9-9B81B7B72F8E}" destId="{051AF7F8-29EF-49B5-88A5-8CDD5C42E4F4}" srcOrd="9" destOrd="0" presId="urn:microsoft.com/office/officeart/2005/8/layout/hierarchy6"/>
    <dgm:cxn modelId="{E03D9E8A-F098-40D8-9A6F-9B6616B28C65}" type="presParOf" srcId="{051AF7F8-29EF-49B5-88A5-8CDD5C42E4F4}" destId="{3B60FA98-7364-4F69-950A-C9DCCC1B1919}" srcOrd="0" destOrd="0" presId="urn:microsoft.com/office/officeart/2005/8/layout/hierarchy6"/>
    <dgm:cxn modelId="{D1E19E28-E82D-43B4-ABE3-3BEA83F5F6A3}" type="presParOf" srcId="{051AF7F8-29EF-49B5-88A5-8CDD5C42E4F4}" destId="{6691741A-099C-4E8C-BE10-9454C9397C62}" srcOrd="1" destOrd="0" presId="urn:microsoft.com/office/officeart/2005/8/layout/hierarchy6"/>
    <dgm:cxn modelId="{D991DA55-8B98-46B2-895F-035EDF8A9C36}" type="presParOf" srcId="{8C5D3FF9-D03A-4C71-849F-2074489CFEBF}" destId="{A253BC5E-03B2-4DDD-B2A8-FE470C48AB92}" srcOrd="1" destOrd="0" presId="urn:microsoft.com/office/officeart/2005/8/layout/hierarchy6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A9E85FD-CA99-4888-9314-8FF7F11BE724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C294600-0BF7-483A-8442-5792B494F0B0}">
      <dgm:prSet/>
      <dgm:spPr/>
      <dgm:t>
        <a:bodyPr/>
        <a:lstStyle/>
        <a:p>
          <a:pPr rtl="0"/>
          <a:r>
            <a:rPr lang="as-IN" b="1" dirty="0" smtClean="0"/>
            <a:t>উদাহরণ:</a:t>
          </a:r>
          <a:endParaRPr lang="as-IN" dirty="0"/>
        </a:p>
      </dgm:t>
    </dgm:pt>
    <dgm:pt modelId="{A36DD896-43A5-4A48-A160-A79524CF10F6}" type="parTrans" cxnId="{CF455C9C-0214-499D-8585-D956FAECEFC6}">
      <dgm:prSet/>
      <dgm:spPr/>
      <dgm:t>
        <a:bodyPr/>
        <a:lstStyle/>
        <a:p>
          <a:endParaRPr lang="en-US"/>
        </a:p>
      </dgm:t>
    </dgm:pt>
    <dgm:pt modelId="{3F1114D2-23DF-422E-8660-25C230470D00}" type="sibTrans" cxnId="{CF455C9C-0214-499D-8585-D956FAECEFC6}">
      <dgm:prSet/>
      <dgm:spPr/>
      <dgm:t>
        <a:bodyPr/>
        <a:lstStyle/>
        <a:p>
          <a:endParaRPr lang="en-US"/>
        </a:p>
      </dgm:t>
    </dgm:pt>
    <dgm:pt modelId="{A0A394D5-95C2-4B8E-BEA1-9749EBC0B35B}">
      <dgm:prSet/>
      <dgm:spPr/>
      <dgm:t>
        <a:bodyPr/>
        <a:lstStyle/>
        <a:p>
          <a:pPr rtl="0"/>
          <a:r>
            <a:rPr lang="as-IN" dirty="0" smtClean="0"/>
            <a:t>ভাইরাস (</a:t>
          </a:r>
          <a:r>
            <a:rPr lang="en-US" dirty="0" smtClean="0"/>
            <a:t>Virus) </a:t>
          </a:r>
          <a:endParaRPr lang="en-US" dirty="0"/>
        </a:p>
      </dgm:t>
    </dgm:pt>
    <dgm:pt modelId="{82580121-AFD0-4307-9906-5BC35FEB170D}" type="parTrans" cxnId="{7DE2E8C1-6162-4687-B04A-CA5CC29B2D67}">
      <dgm:prSet/>
      <dgm:spPr/>
      <dgm:t>
        <a:bodyPr/>
        <a:lstStyle/>
        <a:p>
          <a:endParaRPr lang="en-US"/>
        </a:p>
      </dgm:t>
    </dgm:pt>
    <dgm:pt modelId="{FA7981F6-EAC1-4D89-9ACB-E831AA907749}" type="sibTrans" cxnId="{7DE2E8C1-6162-4687-B04A-CA5CC29B2D67}">
      <dgm:prSet/>
      <dgm:spPr/>
      <dgm:t>
        <a:bodyPr/>
        <a:lstStyle/>
        <a:p>
          <a:endParaRPr lang="en-US"/>
        </a:p>
      </dgm:t>
    </dgm:pt>
    <dgm:pt modelId="{0CEFD569-2AC7-4E3A-9A9D-45AC592652F7}">
      <dgm:prSet/>
      <dgm:spPr/>
      <dgm:t>
        <a:bodyPr/>
        <a:lstStyle/>
        <a:p>
          <a:pPr rtl="0"/>
          <a:r>
            <a:rPr lang="as-IN" dirty="0" smtClean="0"/>
            <a:t>ওয়ার্ম (</a:t>
          </a:r>
          <a:r>
            <a:rPr lang="en-US" dirty="0" smtClean="0"/>
            <a:t>Worm) </a:t>
          </a:r>
          <a:endParaRPr lang="en-US" dirty="0"/>
        </a:p>
      </dgm:t>
    </dgm:pt>
    <dgm:pt modelId="{31293905-04A7-49FB-8ACF-7CF1B88B9D8C}" type="parTrans" cxnId="{CC7CA333-646D-4136-B8A8-BB78ECE931C5}">
      <dgm:prSet/>
      <dgm:spPr/>
      <dgm:t>
        <a:bodyPr/>
        <a:lstStyle/>
        <a:p>
          <a:endParaRPr lang="en-US"/>
        </a:p>
      </dgm:t>
    </dgm:pt>
    <dgm:pt modelId="{559E4DFD-3C68-4B42-8F6E-4EF5BBE1000E}" type="sibTrans" cxnId="{CC7CA333-646D-4136-B8A8-BB78ECE931C5}">
      <dgm:prSet/>
      <dgm:spPr/>
      <dgm:t>
        <a:bodyPr/>
        <a:lstStyle/>
        <a:p>
          <a:endParaRPr lang="en-US"/>
        </a:p>
      </dgm:t>
    </dgm:pt>
    <dgm:pt modelId="{D696DD01-5B8E-4B52-9FA3-D8BCE097364B}">
      <dgm:prSet/>
      <dgm:spPr/>
      <dgm:t>
        <a:bodyPr/>
        <a:lstStyle/>
        <a:p>
          <a:pPr rtl="0"/>
          <a:r>
            <a:rPr lang="as-IN" dirty="0" smtClean="0"/>
            <a:t>ট্রোজান (</a:t>
          </a:r>
          <a:r>
            <a:rPr lang="en-US" dirty="0" smtClean="0"/>
            <a:t>Trojan) </a:t>
          </a:r>
          <a:endParaRPr lang="en-US" dirty="0"/>
        </a:p>
      </dgm:t>
    </dgm:pt>
    <dgm:pt modelId="{6146B352-4106-4AC0-87D6-E85B1CD42C2B}" type="parTrans" cxnId="{EA4D2BA9-C26C-4BDB-97F2-B48B812271E5}">
      <dgm:prSet/>
      <dgm:spPr/>
      <dgm:t>
        <a:bodyPr/>
        <a:lstStyle/>
        <a:p>
          <a:endParaRPr lang="en-US"/>
        </a:p>
      </dgm:t>
    </dgm:pt>
    <dgm:pt modelId="{838DA58A-48CD-41F6-A046-A4E5C1EFF4E8}" type="sibTrans" cxnId="{EA4D2BA9-C26C-4BDB-97F2-B48B812271E5}">
      <dgm:prSet/>
      <dgm:spPr/>
      <dgm:t>
        <a:bodyPr/>
        <a:lstStyle/>
        <a:p>
          <a:endParaRPr lang="en-US"/>
        </a:p>
      </dgm:t>
    </dgm:pt>
    <dgm:pt modelId="{4117355B-7C0E-4207-93C0-4DC2CA8746FF}">
      <dgm:prSet/>
      <dgm:spPr/>
      <dgm:t>
        <a:bodyPr/>
        <a:lstStyle/>
        <a:p>
          <a:pPr rtl="0"/>
          <a:r>
            <a:rPr lang="as-IN" dirty="0" smtClean="0"/>
            <a:t>স্পাইওয়্যার (</a:t>
          </a:r>
          <a:r>
            <a:rPr lang="en-US" dirty="0" err="1" smtClean="0"/>
            <a:t>Spyare</a:t>
          </a:r>
          <a:r>
            <a:rPr lang="en-US" dirty="0" smtClean="0"/>
            <a:t>)</a:t>
          </a:r>
          <a:endParaRPr lang="en-US" dirty="0"/>
        </a:p>
      </dgm:t>
    </dgm:pt>
    <dgm:pt modelId="{02FAAA28-E4C1-46AA-9899-9F159F9D668D}" type="parTrans" cxnId="{E7CC16A7-B684-42D3-A4BC-8A3194C9348C}">
      <dgm:prSet/>
      <dgm:spPr/>
      <dgm:t>
        <a:bodyPr/>
        <a:lstStyle/>
        <a:p>
          <a:endParaRPr lang="en-US"/>
        </a:p>
      </dgm:t>
    </dgm:pt>
    <dgm:pt modelId="{021D4596-EE4A-4C3C-AFEE-4DFCE0C82192}" type="sibTrans" cxnId="{E7CC16A7-B684-42D3-A4BC-8A3194C9348C}">
      <dgm:prSet/>
      <dgm:spPr/>
      <dgm:t>
        <a:bodyPr/>
        <a:lstStyle/>
        <a:p>
          <a:endParaRPr lang="en-US"/>
        </a:p>
      </dgm:t>
    </dgm:pt>
    <dgm:pt modelId="{EC0ECDAE-B7C4-46F1-B7A1-91EC300A7860}" type="pres">
      <dgm:prSet presAssocID="{BA9E85FD-CA99-4888-9314-8FF7F11BE724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C7E2EDD-A725-4C02-9D7B-A5906308C495}" type="pres">
      <dgm:prSet presAssocID="{BA9E85FD-CA99-4888-9314-8FF7F11BE724}" presName="arrow" presStyleLbl="bgShp" presStyleIdx="0" presStyleCnt="1"/>
      <dgm:spPr/>
    </dgm:pt>
    <dgm:pt modelId="{99E14178-93BB-44C4-BC41-416001A21BF7}" type="pres">
      <dgm:prSet presAssocID="{BA9E85FD-CA99-4888-9314-8FF7F11BE724}" presName="linearProcess" presStyleCnt="0"/>
      <dgm:spPr/>
    </dgm:pt>
    <dgm:pt modelId="{260AB93C-45AA-4E54-A2C6-2C7E22B5BE18}" type="pres">
      <dgm:prSet presAssocID="{EC294600-0BF7-483A-8442-5792B494F0B0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8C5BDF-4A32-40A3-9F01-44170CA11C98}" type="pres">
      <dgm:prSet presAssocID="{3F1114D2-23DF-422E-8660-25C230470D00}" presName="sibTrans" presStyleCnt="0"/>
      <dgm:spPr/>
    </dgm:pt>
    <dgm:pt modelId="{C8D1C5E4-D204-4E8C-86AD-53531B09D2BC}" type="pres">
      <dgm:prSet presAssocID="{A0A394D5-95C2-4B8E-BEA1-9749EBC0B35B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A473C0-0794-4B96-8E14-1789365F2D87}" type="pres">
      <dgm:prSet presAssocID="{FA7981F6-EAC1-4D89-9ACB-E831AA907749}" presName="sibTrans" presStyleCnt="0"/>
      <dgm:spPr/>
    </dgm:pt>
    <dgm:pt modelId="{9E40E526-57AD-44EC-82AD-928235EE158F}" type="pres">
      <dgm:prSet presAssocID="{0CEFD569-2AC7-4E3A-9A9D-45AC592652F7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9367AC-95F5-4021-8113-BE5421FFB1E4}" type="pres">
      <dgm:prSet presAssocID="{559E4DFD-3C68-4B42-8F6E-4EF5BBE1000E}" presName="sibTrans" presStyleCnt="0"/>
      <dgm:spPr/>
    </dgm:pt>
    <dgm:pt modelId="{C352113A-64B2-4CE6-9A10-232DCE1DD11D}" type="pres">
      <dgm:prSet presAssocID="{D696DD01-5B8E-4B52-9FA3-D8BCE097364B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73A62F-03C2-455A-8DC6-F721A5BAD36A}" type="pres">
      <dgm:prSet presAssocID="{838DA58A-48CD-41F6-A046-A4E5C1EFF4E8}" presName="sibTrans" presStyleCnt="0"/>
      <dgm:spPr/>
    </dgm:pt>
    <dgm:pt modelId="{730828FD-179D-42F2-A4FF-B57D5AAC8AAC}" type="pres">
      <dgm:prSet presAssocID="{4117355B-7C0E-4207-93C0-4DC2CA8746FF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7A38B6-3372-4688-816C-2D523C6EEE0E}" type="presOf" srcId="{0CEFD569-2AC7-4E3A-9A9D-45AC592652F7}" destId="{9E40E526-57AD-44EC-82AD-928235EE158F}" srcOrd="0" destOrd="0" presId="urn:microsoft.com/office/officeart/2005/8/layout/hProcess9"/>
    <dgm:cxn modelId="{E7CC16A7-B684-42D3-A4BC-8A3194C9348C}" srcId="{BA9E85FD-CA99-4888-9314-8FF7F11BE724}" destId="{4117355B-7C0E-4207-93C0-4DC2CA8746FF}" srcOrd="4" destOrd="0" parTransId="{02FAAA28-E4C1-46AA-9899-9F159F9D668D}" sibTransId="{021D4596-EE4A-4C3C-AFEE-4DFCE0C82192}"/>
    <dgm:cxn modelId="{CC7CA333-646D-4136-B8A8-BB78ECE931C5}" srcId="{BA9E85FD-CA99-4888-9314-8FF7F11BE724}" destId="{0CEFD569-2AC7-4E3A-9A9D-45AC592652F7}" srcOrd="2" destOrd="0" parTransId="{31293905-04A7-49FB-8ACF-7CF1B88B9D8C}" sibTransId="{559E4DFD-3C68-4B42-8F6E-4EF5BBE1000E}"/>
    <dgm:cxn modelId="{1A830AEF-2A56-4B88-98A8-33558B1CB31E}" type="presOf" srcId="{A0A394D5-95C2-4B8E-BEA1-9749EBC0B35B}" destId="{C8D1C5E4-D204-4E8C-86AD-53531B09D2BC}" srcOrd="0" destOrd="0" presId="urn:microsoft.com/office/officeart/2005/8/layout/hProcess9"/>
    <dgm:cxn modelId="{B9BC8F1A-22F5-42F9-A05C-35F4871460D2}" type="presOf" srcId="{D696DD01-5B8E-4B52-9FA3-D8BCE097364B}" destId="{C352113A-64B2-4CE6-9A10-232DCE1DD11D}" srcOrd="0" destOrd="0" presId="urn:microsoft.com/office/officeart/2005/8/layout/hProcess9"/>
    <dgm:cxn modelId="{DCF94AD6-1FF3-4BC0-8B69-7ADFDAB42AD5}" type="presOf" srcId="{BA9E85FD-CA99-4888-9314-8FF7F11BE724}" destId="{EC0ECDAE-B7C4-46F1-B7A1-91EC300A7860}" srcOrd="0" destOrd="0" presId="urn:microsoft.com/office/officeart/2005/8/layout/hProcess9"/>
    <dgm:cxn modelId="{3ADEB770-1622-4F4E-81CB-132B6AC0B4E5}" type="presOf" srcId="{EC294600-0BF7-483A-8442-5792B494F0B0}" destId="{260AB93C-45AA-4E54-A2C6-2C7E22B5BE18}" srcOrd="0" destOrd="0" presId="urn:microsoft.com/office/officeart/2005/8/layout/hProcess9"/>
    <dgm:cxn modelId="{CF455C9C-0214-499D-8585-D956FAECEFC6}" srcId="{BA9E85FD-CA99-4888-9314-8FF7F11BE724}" destId="{EC294600-0BF7-483A-8442-5792B494F0B0}" srcOrd="0" destOrd="0" parTransId="{A36DD896-43A5-4A48-A160-A79524CF10F6}" sibTransId="{3F1114D2-23DF-422E-8660-25C230470D00}"/>
    <dgm:cxn modelId="{EA4D2BA9-C26C-4BDB-97F2-B48B812271E5}" srcId="{BA9E85FD-CA99-4888-9314-8FF7F11BE724}" destId="{D696DD01-5B8E-4B52-9FA3-D8BCE097364B}" srcOrd="3" destOrd="0" parTransId="{6146B352-4106-4AC0-87D6-E85B1CD42C2B}" sibTransId="{838DA58A-48CD-41F6-A046-A4E5C1EFF4E8}"/>
    <dgm:cxn modelId="{7DE2E8C1-6162-4687-B04A-CA5CC29B2D67}" srcId="{BA9E85FD-CA99-4888-9314-8FF7F11BE724}" destId="{A0A394D5-95C2-4B8E-BEA1-9749EBC0B35B}" srcOrd="1" destOrd="0" parTransId="{82580121-AFD0-4307-9906-5BC35FEB170D}" sibTransId="{FA7981F6-EAC1-4D89-9ACB-E831AA907749}"/>
    <dgm:cxn modelId="{2D248E7E-CF2C-4FFC-B70F-DC9F26089FBC}" type="presOf" srcId="{4117355B-7C0E-4207-93C0-4DC2CA8746FF}" destId="{730828FD-179D-42F2-A4FF-B57D5AAC8AAC}" srcOrd="0" destOrd="0" presId="urn:microsoft.com/office/officeart/2005/8/layout/hProcess9"/>
    <dgm:cxn modelId="{AF33E23D-ADD5-4609-B2E4-FB384FA9645D}" type="presParOf" srcId="{EC0ECDAE-B7C4-46F1-B7A1-91EC300A7860}" destId="{CC7E2EDD-A725-4C02-9D7B-A5906308C495}" srcOrd="0" destOrd="0" presId="urn:microsoft.com/office/officeart/2005/8/layout/hProcess9"/>
    <dgm:cxn modelId="{E26577CD-EEAA-46C5-81BA-BCBCA6D08839}" type="presParOf" srcId="{EC0ECDAE-B7C4-46F1-B7A1-91EC300A7860}" destId="{99E14178-93BB-44C4-BC41-416001A21BF7}" srcOrd="1" destOrd="0" presId="urn:microsoft.com/office/officeart/2005/8/layout/hProcess9"/>
    <dgm:cxn modelId="{EB7F497F-A068-4F66-A253-32EEA443D0D4}" type="presParOf" srcId="{99E14178-93BB-44C4-BC41-416001A21BF7}" destId="{260AB93C-45AA-4E54-A2C6-2C7E22B5BE18}" srcOrd="0" destOrd="0" presId="urn:microsoft.com/office/officeart/2005/8/layout/hProcess9"/>
    <dgm:cxn modelId="{46EF8637-525C-4DA4-9F06-D241D09201EA}" type="presParOf" srcId="{99E14178-93BB-44C4-BC41-416001A21BF7}" destId="{3C8C5BDF-4A32-40A3-9F01-44170CA11C98}" srcOrd="1" destOrd="0" presId="urn:microsoft.com/office/officeart/2005/8/layout/hProcess9"/>
    <dgm:cxn modelId="{86A73DCC-98C8-40EA-B3DB-9D78DFF4CEDB}" type="presParOf" srcId="{99E14178-93BB-44C4-BC41-416001A21BF7}" destId="{C8D1C5E4-D204-4E8C-86AD-53531B09D2BC}" srcOrd="2" destOrd="0" presId="urn:microsoft.com/office/officeart/2005/8/layout/hProcess9"/>
    <dgm:cxn modelId="{5083970A-BA3B-4B4F-86E3-28B1B145B196}" type="presParOf" srcId="{99E14178-93BB-44C4-BC41-416001A21BF7}" destId="{17A473C0-0794-4B96-8E14-1789365F2D87}" srcOrd="3" destOrd="0" presId="urn:microsoft.com/office/officeart/2005/8/layout/hProcess9"/>
    <dgm:cxn modelId="{A5607F6F-4BA5-4BEA-A546-07C922DC6B97}" type="presParOf" srcId="{99E14178-93BB-44C4-BC41-416001A21BF7}" destId="{9E40E526-57AD-44EC-82AD-928235EE158F}" srcOrd="4" destOrd="0" presId="urn:microsoft.com/office/officeart/2005/8/layout/hProcess9"/>
    <dgm:cxn modelId="{3875B0E1-3F11-45E9-BF3D-5490B408AE5C}" type="presParOf" srcId="{99E14178-93BB-44C4-BC41-416001A21BF7}" destId="{FD9367AC-95F5-4021-8113-BE5421FFB1E4}" srcOrd="5" destOrd="0" presId="urn:microsoft.com/office/officeart/2005/8/layout/hProcess9"/>
    <dgm:cxn modelId="{F8B3E27A-F23A-4213-A3B8-410BF51612A5}" type="presParOf" srcId="{99E14178-93BB-44C4-BC41-416001A21BF7}" destId="{C352113A-64B2-4CE6-9A10-232DCE1DD11D}" srcOrd="6" destOrd="0" presId="urn:microsoft.com/office/officeart/2005/8/layout/hProcess9"/>
    <dgm:cxn modelId="{B957AF7D-99FF-4C52-BC3A-D42CD1E4A2CB}" type="presParOf" srcId="{99E14178-93BB-44C4-BC41-416001A21BF7}" destId="{1873A62F-03C2-455A-8DC6-F721A5BAD36A}" srcOrd="7" destOrd="0" presId="urn:microsoft.com/office/officeart/2005/8/layout/hProcess9"/>
    <dgm:cxn modelId="{66936583-5A5B-4F05-803D-95B3DE39ED43}" type="presParOf" srcId="{99E14178-93BB-44C4-BC41-416001A21BF7}" destId="{730828FD-179D-42F2-A4FF-B57D5AAC8AAC}" srcOrd="8" destOrd="0" presId="urn:microsoft.com/office/officeart/2005/8/layout/hProcess9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6974CE7-D138-4CF8-B028-7C0A947A5002}" type="doc">
      <dgm:prSet loTypeId="urn:microsoft.com/office/officeart/2005/8/layout/hierarchy6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3E21FA3-2F02-4C32-A59F-E2385CB6BA1E}">
      <dgm:prSet phldrT="[Text]" custT="1"/>
      <dgm:sp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</dgm:spPr>
      <dgm:t>
        <a:bodyPr/>
        <a:lstStyle/>
        <a:p>
          <a:r>
            <a:rPr lang="as-IN" sz="2400" b="1" dirty="0" smtClean="0">
              <a:solidFill>
                <a:schemeClr val="tx1"/>
              </a:solidFill>
            </a:rPr>
            <a:t>বাংলাদেশে উদাহরণ</a:t>
          </a:r>
          <a:endParaRPr lang="en-US" sz="2400" b="1" dirty="0">
            <a:solidFill>
              <a:schemeClr val="tx1"/>
            </a:solidFill>
          </a:endParaRPr>
        </a:p>
      </dgm:t>
    </dgm:pt>
    <dgm:pt modelId="{482194D9-3A77-4044-88C4-A523AEBDEBA7}" type="parTrans" cxnId="{D8439074-97D9-486D-B812-39631686ADC2}">
      <dgm:prSet/>
      <dgm:spPr/>
      <dgm:t>
        <a:bodyPr/>
        <a:lstStyle/>
        <a:p>
          <a:endParaRPr lang="en-US"/>
        </a:p>
      </dgm:t>
    </dgm:pt>
    <dgm:pt modelId="{E2B5A562-3131-414C-B1AA-73881A8762F0}" type="sibTrans" cxnId="{D8439074-97D9-486D-B812-39631686ADC2}">
      <dgm:prSet/>
      <dgm:spPr/>
      <dgm:t>
        <a:bodyPr/>
        <a:lstStyle/>
        <a:p>
          <a:endParaRPr lang="en-US"/>
        </a:p>
      </dgm:t>
    </dgm:pt>
    <dgm:pt modelId="{81BEE4CF-FE99-40CB-AC37-80DF013AAABC}">
      <dgm:prSet phldrT="[Text]" custT="1"/>
      <dgm:spPr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</dgm:spPr>
      <dgm:t>
        <a:bodyPr/>
        <a:lstStyle/>
        <a:p>
          <a:r>
            <a:rPr lang="en-US" sz="1800" b="1" dirty="0" err="1" smtClean="0">
              <a:solidFill>
                <a:schemeClr val="tx1"/>
              </a:solidFill>
            </a:rPr>
            <a:t>Facebook</a:t>
          </a:r>
          <a:r>
            <a:rPr lang="en-US" sz="1800" b="1" dirty="0" smtClean="0">
              <a:solidFill>
                <a:schemeClr val="tx1"/>
              </a:solidFill>
            </a:rPr>
            <a:t> ID hack</a:t>
          </a:r>
          <a:endParaRPr lang="en-US" sz="1800" b="1" dirty="0">
            <a:solidFill>
              <a:schemeClr val="tx1"/>
            </a:solidFill>
          </a:endParaRPr>
        </a:p>
      </dgm:t>
    </dgm:pt>
    <dgm:pt modelId="{C56EA75E-5855-4693-89B5-51A4CB126320}" type="parTrans" cxnId="{C795C4DA-0422-4B0F-B39B-59AA5FCCCFA4}">
      <dgm:prSet/>
      <dgm:spPr/>
      <dgm:t>
        <a:bodyPr/>
        <a:lstStyle/>
        <a:p>
          <a:endParaRPr lang="en-US" sz="1600" b="1"/>
        </a:p>
      </dgm:t>
    </dgm:pt>
    <dgm:pt modelId="{FF3C3D18-8422-4380-B1A1-DBAB341689A6}" type="sibTrans" cxnId="{C795C4DA-0422-4B0F-B39B-59AA5FCCCFA4}">
      <dgm:prSet/>
      <dgm:spPr/>
      <dgm:t>
        <a:bodyPr/>
        <a:lstStyle/>
        <a:p>
          <a:endParaRPr lang="en-US"/>
        </a:p>
      </dgm:t>
    </dgm:pt>
    <dgm:pt modelId="{CB325F0B-A958-4ABF-8B97-5EBEAB1FFEB8}">
      <dgm:prSet phldrT="[Text]" custT="1"/>
      <dgm:spPr>
        <a:gradFill rotWithShape="0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</a:gradFill>
      </dgm:spPr>
      <dgm:t>
        <a:bodyPr/>
        <a:lstStyle/>
        <a:p>
          <a:r>
            <a:rPr lang="en-US" sz="1800" b="1" dirty="0" smtClean="0"/>
            <a:t>Fake job offer scam</a:t>
          </a:r>
          <a:endParaRPr lang="en-US" sz="1800" b="1" dirty="0"/>
        </a:p>
      </dgm:t>
    </dgm:pt>
    <dgm:pt modelId="{C85B0684-F54D-4E95-AA08-699F349E6A58}" type="parTrans" cxnId="{E5834FBF-FC3C-4F76-835E-D6420D34F5A1}">
      <dgm:prSet/>
      <dgm:spPr/>
      <dgm:t>
        <a:bodyPr/>
        <a:lstStyle/>
        <a:p>
          <a:endParaRPr lang="en-US" sz="1600" b="1"/>
        </a:p>
      </dgm:t>
    </dgm:pt>
    <dgm:pt modelId="{7F6974DC-9AD9-4483-BAF3-47DB6C308DEF}" type="sibTrans" cxnId="{E5834FBF-FC3C-4F76-835E-D6420D34F5A1}">
      <dgm:prSet/>
      <dgm:spPr/>
      <dgm:t>
        <a:bodyPr/>
        <a:lstStyle/>
        <a:p>
          <a:endParaRPr lang="en-US"/>
        </a:p>
      </dgm:t>
    </dgm:pt>
    <dgm:pt modelId="{D5A28D46-3D11-45E5-88E5-E39ACAA1887F}">
      <dgm:prSet phldrT="[Text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Online shopping scam</a:t>
          </a:r>
          <a:endParaRPr lang="en-US" sz="1800" b="1" dirty="0">
            <a:solidFill>
              <a:schemeClr val="tx1"/>
            </a:solidFill>
          </a:endParaRPr>
        </a:p>
      </dgm:t>
    </dgm:pt>
    <dgm:pt modelId="{983B7800-802D-4A71-9182-3BB242908F65}" type="parTrans" cxnId="{45973912-4320-4453-9C0B-A5D4929915A7}">
      <dgm:prSet/>
      <dgm:spPr/>
      <dgm:t>
        <a:bodyPr/>
        <a:lstStyle/>
        <a:p>
          <a:endParaRPr lang="en-US" sz="1600" b="1"/>
        </a:p>
      </dgm:t>
    </dgm:pt>
    <dgm:pt modelId="{12859569-C077-4AFD-B4EC-F10F01299326}" type="sibTrans" cxnId="{45973912-4320-4453-9C0B-A5D4929915A7}">
      <dgm:prSet/>
      <dgm:spPr/>
      <dgm:t>
        <a:bodyPr/>
        <a:lstStyle/>
        <a:p>
          <a:endParaRPr lang="en-US"/>
        </a:p>
      </dgm:t>
    </dgm:pt>
    <dgm:pt modelId="{16391744-B814-4FB0-A415-377DC32ABCCE}">
      <dgm:prSet phldrT="[Text]" custT="1"/>
      <dgm:sp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</dgm:spPr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Mobile banking fraud</a:t>
          </a:r>
          <a:endParaRPr lang="en-US" sz="1800" b="1" dirty="0">
            <a:solidFill>
              <a:schemeClr val="tx1"/>
            </a:solidFill>
          </a:endParaRPr>
        </a:p>
      </dgm:t>
    </dgm:pt>
    <dgm:pt modelId="{28D3FB44-7B30-477F-9D0B-D5CA405EE7FC}" type="parTrans" cxnId="{A62FB871-9735-42B0-938B-F318351538D1}">
      <dgm:prSet/>
      <dgm:spPr/>
      <dgm:t>
        <a:bodyPr/>
        <a:lstStyle/>
        <a:p>
          <a:endParaRPr lang="en-US"/>
        </a:p>
      </dgm:t>
    </dgm:pt>
    <dgm:pt modelId="{950E4DEA-AA6B-4624-89EF-D2302EBCB5AC}" type="sibTrans" cxnId="{A62FB871-9735-42B0-938B-F318351538D1}">
      <dgm:prSet/>
      <dgm:spPr/>
      <dgm:t>
        <a:bodyPr/>
        <a:lstStyle/>
        <a:p>
          <a:endParaRPr lang="en-US"/>
        </a:p>
      </dgm:t>
    </dgm:pt>
    <dgm:pt modelId="{686088F5-4974-4351-96DB-242CEB5582D3}" type="pres">
      <dgm:prSet presAssocID="{76974CE7-D138-4CF8-B028-7C0A947A500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AAF6786-2693-4E4F-BF1C-627F5BFB5673}" type="pres">
      <dgm:prSet presAssocID="{76974CE7-D138-4CF8-B028-7C0A947A5002}" presName="hierFlow" presStyleCnt="0"/>
      <dgm:spPr/>
    </dgm:pt>
    <dgm:pt modelId="{61B00825-57E9-45EC-A093-5DC7980F2B95}" type="pres">
      <dgm:prSet presAssocID="{76974CE7-D138-4CF8-B028-7C0A947A500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DDB4E9FB-B003-44C7-B0DC-53838D08F12C}" type="pres">
      <dgm:prSet presAssocID="{E3E21FA3-2F02-4C32-A59F-E2385CB6BA1E}" presName="Name14" presStyleCnt="0"/>
      <dgm:spPr/>
    </dgm:pt>
    <dgm:pt modelId="{F500975E-C84A-419E-A573-DFD0E7D014C7}" type="pres">
      <dgm:prSet presAssocID="{E3E21FA3-2F02-4C32-A59F-E2385CB6BA1E}" presName="level1Shape" presStyleLbl="node0" presStyleIdx="0" presStyleCnt="1" custLinFactNeighborX="5212" custLinFactNeighborY="-2502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1CC19A-70CB-4F6B-ACA4-3A8651FE0E12}" type="pres">
      <dgm:prSet presAssocID="{E3E21FA3-2F02-4C32-A59F-E2385CB6BA1E}" presName="hierChild2" presStyleCnt="0"/>
      <dgm:spPr/>
    </dgm:pt>
    <dgm:pt modelId="{2C96FE43-FDB4-46B0-8A35-25A810557DB9}" type="pres">
      <dgm:prSet presAssocID="{C56EA75E-5855-4693-89B5-51A4CB126320}" presName="Name19" presStyleLbl="parChTrans1D2" presStyleIdx="0" presStyleCnt="4"/>
      <dgm:spPr/>
      <dgm:t>
        <a:bodyPr/>
        <a:lstStyle/>
        <a:p>
          <a:endParaRPr lang="en-US"/>
        </a:p>
      </dgm:t>
    </dgm:pt>
    <dgm:pt modelId="{ACE46290-866C-4EFE-892E-F2A7756D5FA0}" type="pres">
      <dgm:prSet presAssocID="{81BEE4CF-FE99-40CB-AC37-80DF013AAABC}" presName="Name21" presStyleCnt="0"/>
      <dgm:spPr/>
    </dgm:pt>
    <dgm:pt modelId="{A4F481EF-5EA5-4B5C-B219-8C0C5ACABEBF}" type="pres">
      <dgm:prSet presAssocID="{81BEE4CF-FE99-40CB-AC37-80DF013AAABC}" presName="level2Shape" presStyleLbl="node2" presStyleIdx="0" presStyleCnt="4" custLinFactNeighborX="-44958" custLinFactNeighborY="946"/>
      <dgm:spPr/>
      <dgm:t>
        <a:bodyPr/>
        <a:lstStyle/>
        <a:p>
          <a:endParaRPr lang="en-US"/>
        </a:p>
      </dgm:t>
    </dgm:pt>
    <dgm:pt modelId="{6646D169-F78A-4647-9EFD-ED37D8A0CCA4}" type="pres">
      <dgm:prSet presAssocID="{81BEE4CF-FE99-40CB-AC37-80DF013AAABC}" presName="hierChild3" presStyleCnt="0"/>
      <dgm:spPr/>
    </dgm:pt>
    <dgm:pt modelId="{2648807A-4E38-46D5-9461-C43DAA1BD079}" type="pres">
      <dgm:prSet presAssocID="{28D3FB44-7B30-477F-9D0B-D5CA405EE7FC}" presName="Name19" presStyleLbl="parChTrans1D2" presStyleIdx="1" presStyleCnt="4"/>
      <dgm:spPr/>
      <dgm:t>
        <a:bodyPr/>
        <a:lstStyle/>
        <a:p>
          <a:endParaRPr lang="en-US"/>
        </a:p>
      </dgm:t>
    </dgm:pt>
    <dgm:pt modelId="{08F1A0E0-56C6-4FC7-8EF8-4A88F7699C24}" type="pres">
      <dgm:prSet presAssocID="{16391744-B814-4FB0-A415-377DC32ABCCE}" presName="Name21" presStyleCnt="0"/>
      <dgm:spPr/>
    </dgm:pt>
    <dgm:pt modelId="{07C93630-2CCD-4186-9CF2-7360D7799245}" type="pres">
      <dgm:prSet presAssocID="{16391744-B814-4FB0-A415-377DC32ABCCE}" presName="level2Shape" presStyleLbl="node2" presStyleIdx="1" presStyleCnt="4"/>
      <dgm:spPr/>
      <dgm:t>
        <a:bodyPr/>
        <a:lstStyle/>
        <a:p>
          <a:endParaRPr lang="en-US"/>
        </a:p>
      </dgm:t>
    </dgm:pt>
    <dgm:pt modelId="{7366389D-856F-4B17-A96E-8914E108716E}" type="pres">
      <dgm:prSet presAssocID="{16391744-B814-4FB0-A415-377DC32ABCCE}" presName="hierChild3" presStyleCnt="0"/>
      <dgm:spPr/>
    </dgm:pt>
    <dgm:pt modelId="{BEF6ABBD-80C6-4B13-BFBA-702C47572AFE}" type="pres">
      <dgm:prSet presAssocID="{C85B0684-F54D-4E95-AA08-699F349E6A58}" presName="Name19" presStyleLbl="parChTrans1D2" presStyleIdx="2" presStyleCnt="4"/>
      <dgm:spPr/>
      <dgm:t>
        <a:bodyPr/>
        <a:lstStyle/>
        <a:p>
          <a:endParaRPr lang="en-US"/>
        </a:p>
      </dgm:t>
    </dgm:pt>
    <dgm:pt modelId="{1CD9BC99-96AB-4B18-9E11-F6D7B0D48B5B}" type="pres">
      <dgm:prSet presAssocID="{CB325F0B-A958-4ABF-8B97-5EBEAB1FFEB8}" presName="Name21" presStyleCnt="0"/>
      <dgm:spPr/>
    </dgm:pt>
    <dgm:pt modelId="{41ABDE24-044B-4493-9E82-374DFFDE35D1}" type="pres">
      <dgm:prSet presAssocID="{CB325F0B-A958-4ABF-8B97-5EBEAB1FFEB8}" presName="level2Shape" presStyleLbl="node2" presStyleIdx="2" presStyleCnt="4" custLinFactNeighborX="8262" custLinFactNeighborY="1710"/>
      <dgm:spPr/>
      <dgm:t>
        <a:bodyPr/>
        <a:lstStyle/>
        <a:p>
          <a:endParaRPr lang="en-US"/>
        </a:p>
      </dgm:t>
    </dgm:pt>
    <dgm:pt modelId="{5FEBDDAD-8271-4F38-AFFA-C79DEB446CAD}" type="pres">
      <dgm:prSet presAssocID="{CB325F0B-A958-4ABF-8B97-5EBEAB1FFEB8}" presName="hierChild3" presStyleCnt="0"/>
      <dgm:spPr/>
    </dgm:pt>
    <dgm:pt modelId="{58782091-89E6-4EEC-AC17-5F5A0A0F0728}" type="pres">
      <dgm:prSet presAssocID="{983B7800-802D-4A71-9182-3BB242908F65}" presName="Name19" presStyleLbl="parChTrans1D2" presStyleIdx="3" presStyleCnt="4"/>
      <dgm:spPr/>
      <dgm:t>
        <a:bodyPr/>
        <a:lstStyle/>
        <a:p>
          <a:endParaRPr lang="en-US"/>
        </a:p>
      </dgm:t>
    </dgm:pt>
    <dgm:pt modelId="{A24C453C-5CBD-465B-9E41-330AA88D78EC}" type="pres">
      <dgm:prSet presAssocID="{D5A28D46-3D11-45E5-88E5-E39ACAA1887F}" presName="Name21" presStyleCnt="0"/>
      <dgm:spPr/>
    </dgm:pt>
    <dgm:pt modelId="{F5D0DBEE-D36D-4A96-84E0-D9BD5A495890}" type="pres">
      <dgm:prSet presAssocID="{D5A28D46-3D11-45E5-88E5-E39ACAA1887F}" presName="level2Shape" presStyleLbl="node2" presStyleIdx="3" presStyleCnt="4"/>
      <dgm:spPr/>
      <dgm:t>
        <a:bodyPr/>
        <a:lstStyle/>
        <a:p>
          <a:endParaRPr lang="en-US"/>
        </a:p>
      </dgm:t>
    </dgm:pt>
    <dgm:pt modelId="{AC451FDD-4517-4197-82D0-531CC407507C}" type="pres">
      <dgm:prSet presAssocID="{D5A28D46-3D11-45E5-88E5-E39ACAA1887F}" presName="hierChild3" presStyleCnt="0"/>
      <dgm:spPr/>
    </dgm:pt>
    <dgm:pt modelId="{80198B2D-21B5-4BBB-A45E-37E0336BF4E5}" type="pres">
      <dgm:prSet presAssocID="{76974CE7-D138-4CF8-B028-7C0A947A5002}" presName="bgShapesFlow" presStyleCnt="0"/>
      <dgm:spPr/>
    </dgm:pt>
  </dgm:ptLst>
  <dgm:cxnLst>
    <dgm:cxn modelId="{CF4F1CC1-6297-451F-9239-C11B16FCFE4C}" type="presOf" srcId="{CB325F0B-A958-4ABF-8B97-5EBEAB1FFEB8}" destId="{41ABDE24-044B-4493-9E82-374DFFDE35D1}" srcOrd="0" destOrd="0" presId="urn:microsoft.com/office/officeart/2005/8/layout/hierarchy6"/>
    <dgm:cxn modelId="{A62FB871-9735-42B0-938B-F318351538D1}" srcId="{E3E21FA3-2F02-4C32-A59F-E2385CB6BA1E}" destId="{16391744-B814-4FB0-A415-377DC32ABCCE}" srcOrd="1" destOrd="0" parTransId="{28D3FB44-7B30-477F-9D0B-D5CA405EE7FC}" sibTransId="{950E4DEA-AA6B-4624-89EF-D2302EBCB5AC}"/>
    <dgm:cxn modelId="{1C8B8FB1-45EE-4235-B06C-9B7BD9351F79}" type="presOf" srcId="{C85B0684-F54D-4E95-AA08-699F349E6A58}" destId="{BEF6ABBD-80C6-4B13-BFBA-702C47572AFE}" srcOrd="0" destOrd="0" presId="urn:microsoft.com/office/officeart/2005/8/layout/hierarchy6"/>
    <dgm:cxn modelId="{C795C4DA-0422-4B0F-B39B-59AA5FCCCFA4}" srcId="{E3E21FA3-2F02-4C32-A59F-E2385CB6BA1E}" destId="{81BEE4CF-FE99-40CB-AC37-80DF013AAABC}" srcOrd="0" destOrd="0" parTransId="{C56EA75E-5855-4693-89B5-51A4CB126320}" sibTransId="{FF3C3D18-8422-4380-B1A1-DBAB341689A6}"/>
    <dgm:cxn modelId="{CB26CC40-EAD4-426F-B65D-E0B830E5D86E}" type="presOf" srcId="{28D3FB44-7B30-477F-9D0B-D5CA405EE7FC}" destId="{2648807A-4E38-46D5-9461-C43DAA1BD079}" srcOrd="0" destOrd="0" presId="urn:microsoft.com/office/officeart/2005/8/layout/hierarchy6"/>
    <dgm:cxn modelId="{A22520A9-A8FE-4EB0-9465-F6F1DB487D3E}" type="presOf" srcId="{D5A28D46-3D11-45E5-88E5-E39ACAA1887F}" destId="{F5D0DBEE-D36D-4A96-84E0-D9BD5A495890}" srcOrd="0" destOrd="0" presId="urn:microsoft.com/office/officeart/2005/8/layout/hierarchy6"/>
    <dgm:cxn modelId="{33608526-D448-4857-BC4F-C5D6AC76881D}" type="presOf" srcId="{76974CE7-D138-4CF8-B028-7C0A947A5002}" destId="{686088F5-4974-4351-96DB-242CEB5582D3}" srcOrd="0" destOrd="0" presId="urn:microsoft.com/office/officeart/2005/8/layout/hierarchy6"/>
    <dgm:cxn modelId="{8B957B20-D92B-4EBF-8D16-F67273D8D0CC}" type="presOf" srcId="{C56EA75E-5855-4693-89B5-51A4CB126320}" destId="{2C96FE43-FDB4-46B0-8A35-25A810557DB9}" srcOrd="0" destOrd="0" presId="urn:microsoft.com/office/officeart/2005/8/layout/hierarchy6"/>
    <dgm:cxn modelId="{CECF073D-11A4-43BE-8547-8A583A02E977}" type="presOf" srcId="{E3E21FA3-2F02-4C32-A59F-E2385CB6BA1E}" destId="{F500975E-C84A-419E-A573-DFD0E7D014C7}" srcOrd="0" destOrd="0" presId="urn:microsoft.com/office/officeart/2005/8/layout/hierarchy6"/>
    <dgm:cxn modelId="{5E586286-ECE2-4903-BB25-4662B3E4F322}" type="presOf" srcId="{983B7800-802D-4A71-9182-3BB242908F65}" destId="{58782091-89E6-4EEC-AC17-5F5A0A0F0728}" srcOrd="0" destOrd="0" presId="urn:microsoft.com/office/officeart/2005/8/layout/hierarchy6"/>
    <dgm:cxn modelId="{45973912-4320-4453-9C0B-A5D4929915A7}" srcId="{E3E21FA3-2F02-4C32-A59F-E2385CB6BA1E}" destId="{D5A28D46-3D11-45E5-88E5-E39ACAA1887F}" srcOrd="3" destOrd="0" parTransId="{983B7800-802D-4A71-9182-3BB242908F65}" sibTransId="{12859569-C077-4AFD-B4EC-F10F01299326}"/>
    <dgm:cxn modelId="{D8439074-97D9-486D-B812-39631686ADC2}" srcId="{76974CE7-D138-4CF8-B028-7C0A947A5002}" destId="{E3E21FA3-2F02-4C32-A59F-E2385CB6BA1E}" srcOrd="0" destOrd="0" parTransId="{482194D9-3A77-4044-88C4-A523AEBDEBA7}" sibTransId="{E2B5A562-3131-414C-B1AA-73881A8762F0}"/>
    <dgm:cxn modelId="{D5CB9D32-0508-45D7-80BB-041E7A1E3BA5}" type="presOf" srcId="{81BEE4CF-FE99-40CB-AC37-80DF013AAABC}" destId="{A4F481EF-5EA5-4B5C-B219-8C0C5ACABEBF}" srcOrd="0" destOrd="0" presId="urn:microsoft.com/office/officeart/2005/8/layout/hierarchy6"/>
    <dgm:cxn modelId="{E5834FBF-FC3C-4F76-835E-D6420D34F5A1}" srcId="{E3E21FA3-2F02-4C32-A59F-E2385CB6BA1E}" destId="{CB325F0B-A958-4ABF-8B97-5EBEAB1FFEB8}" srcOrd="2" destOrd="0" parTransId="{C85B0684-F54D-4E95-AA08-699F349E6A58}" sibTransId="{7F6974DC-9AD9-4483-BAF3-47DB6C308DEF}"/>
    <dgm:cxn modelId="{2F76DA96-3DFF-4457-84EC-BDDA66F3F750}" type="presOf" srcId="{16391744-B814-4FB0-A415-377DC32ABCCE}" destId="{07C93630-2CCD-4186-9CF2-7360D7799245}" srcOrd="0" destOrd="0" presId="urn:microsoft.com/office/officeart/2005/8/layout/hierarchy6"/>
    <dgm:cxn modelId="{07CBE37E-A35F-4341-B669-439BB595198E}" type="presParOf" srcId="{686088F5-4974-4351-96DB-242CEB5582D3}" destId="{8AAF6786-2693-4E4F-BF1C-627F5BFB5673}" srcOrd="0" destOrd="0" presId="urn:microsoft.com/office/officeart/2005/8/layout/hierarchy6"/>
    <dgm:cxn modelId="{0B6A01D6-3C78-4DD2-ADEF-1B257AE21ABF}" type="presParOf" srcId="{8AAF6786-2693-4E4F-BF1C-627F5BFB5673}" destId="{61B00825-57E9-45EC-A093-5DC7980F2B95}" srcOrd="0" destOrd="0" presId="urn:microsoft.com/office/officeart/2005/8/layout/hierarchy6"/>
    <dgm:cxn modelId="{0976CA9D-8F6D-4E8E-A482-4CB0D0AA5C4D}" type="presParOf" srcId="{61B00825-57E9-45EC-A093-5DC7980F2B95}" destId="{DDB4E9FB-B003-44C7-B0DC-53838D08F12C}" srcOrd="0" destOrd="0" presId="urn:microsoft.com/office/officeart/2005/8/layout/hierarchy6"/>
    <dgm:cxn modelId="{C630F7B1-BFC5-47EC-85BB-ECF1D34220D8}" type="presParOf" srcId="{DDB4E9FB-B003-44C7-B0DC-53838D08F12C}" destId="{F500975E-C84A-419E-A573-DFD0E7D014C7}" srcOrd="0" destOrd="0" presId="urn:microsoft.com/office/officeart/2005/8/layout/hierarchy6"/>
    <dgm:cxn modelId="{17A56C30-3035-4C55-8D59-450A832C7A92}" type="presParOf" srcId="{DDB4E9FB-B003-44C7-B0DC-53838D08F12C}" destId="{DA1CC19A-70CB-4F6B-ACA4-3A8651FE0E12}" srcOrd="1" destOrd="0" presId="urn:microsoft.com/office/officeart/2005/8/layout/hierarchy6"/>
    <dgm:cxn modelId="{7DF839CE-1166-4570-AFAC-81F371BDCDC3}" type="presParOf" srcId="{DA1CC19A-70CB-4F6B-ACA4-3A8651FE0E12}" destId="{2C96FE43-FDB4-46B0-8A35-25A810557DB9}" srcOrd="0" destOrd="0" presId="urn:microsoft.com/office/officeart/2005/8/layout/hierarchy6"/>
    <dgm:cxn modelId="{C9C42B5B-3928-4720-AE10-0FD01D38422C}" type="presParOf" srcId="{DA1CC19A-70CB-4F6B-ACA4-3A8651FE0E12}" destId="{ACE46290-866C-4EFE-892E-F2A7756D5FA0}" srcOrd="1" destOrd="0" presId="urn:microsoft.com/office/officeart/2005/8/layout/hierarchy6"/>
    <dgm:cxn modelId="{E42740E2-844B-4FFB-A506-BFEB47E9B913}" type="presParOf" srcId="{ACE46290-866C-4EFE-892E-F2A7756D5FA0}" destId="{A4F481EF-5EA5-4B5C-B219-8C0C5ACABEBF}" srcOrd="0" destOrd="0" presId="urn:microsoft.com/office/officeart/2005/8/layout/hierarchy6"/>
    <dgm:cxn modelId="{8B0ED119-C0E3-49CE-B8A3-66FA5D3C6823}" type="presParOf" srcId="{ACE46290-866C-4EFE-892E-F2A7756D5FA0}" destId="{6646D169-F78A-4647-9EFD-ED37D8A0CCA4}" srcOrd="1" destOrd="0" presId="urn:microsoft.com/office/officeart/2005/8/layout/hierarchy6"/>
    <dgm:cxn modelId="{269F0A67-AE28-48FD-AF98-15FA6B8830F7}" type="presParOf" srcId="{DA1CC19A-70CB-4F6B-ACA4-3A8651FE0E12}" destId="{2648807A-4E38-46D5-9461-C43DAA1BD079}" srcOrd="2" destOrd="0" presId="urn:microsoft.com/office/officeart/2005/8/layout/hierarchy6"/>
    <dgm:cxn modelId="{45ECF6BB-E208-44BE-A27C-D911EDEBAE71}" type="presParOf" srcId="{DA1CC19A-70CB-4F6B-ACA4-3A8651FE0E12}" destId="{08F1A0E0-56C6-4FC7-8EF8-4A88F7699C24}" srcOrd="3" destOrd="0" presId="urn:microsoft.com/office/officeart/2005/8/layout/hierarchy6"/>
    <dgm:cxn modelId="{9B79C3F1-9C3B-4489-BDEC-CE3D76EA0ACE}" type="presParOf" srcId="{08F1A0E0-56C6-4FC7-8EF8-4A88F7699C24}" destId="{07C93630-2CCD-4186-9CF2-7360D7799245}" srcOrd="0" destOrd="0" presId="urn:microsoft.com/office/officeart/2005/8/layout/hierarchy6"/>
    <dgm:cxn modelId="{9652EC79-100E-4F72-B50F-77C18B52E1A5}" type="presParOf" srcId="{08F1A0E0-56C6-4FC7-8EF8-4A88F7699C24}" destId="{7366389D-856F-4B17-A96E-8914E108716E}" srcOrd="1" destOrd="0" presId="urn:microsoft.com/office/officeart/2005/8/layout/hierarchy6"/>
    <dgm:cxn modelId="{AA9FC765-582F-40F8-A256-2FB0F93891D0}" type="presParOf" srcId="{DA1CC19A-70CB-4F6B-ACA4-3A8651FE0E12}" destId="{BEF6ABBD-80C6-4B13-BFBA-702C47572AFE}" srcOrd="4" destOrd="0" presId="urn:microsoft.com/office/officeart/2005/8/layout/hierarchy6"/>
    <dgm:cxn modelId="{9679CF8D-626C-4419-9434-5DB840DA9DAC}" type="presParOf" srcId="{DA1CC19A-70CB-4F6B-ACA4-3A8651FE0E12}" destId="{1CD9BC99-96AB-4B18-9E11-F6D7B0D48B5B}" srcOrd="5" destOrd="0" presId="urn:microsoft.com/office/officeart/2005/8/layout/hierarchy6"/>
    <dgm:cxn modelId="{FD3FBE8C-B2F4-4F96-A329-BE7EB3B5DE69}" type="presParOf" srcId="{1CD9BC99-96AB-4B18-9E11-F6D7B0D48B5B}" destId="{41ABDE24-044B-4493-9E82-374DFFDE35D1}" srcOrd="0" destOrd="0" presId="urn:microsoft.com/office/officeart/2005/8/layout/hierarchy6"/>
    <dgm:cxn modelId="{CD979831-2C40-4051-A8E3-23B5AA87CA22}" type="presParOf" srcId="{1CD9BC99-96AB-4B18-9E11-F6D7B0D48B5B}" destId="{5FEBDDAD-8271-4F38-AFFA-C79DEB446CAD}" srcOrd="1" destOrd="0" presId="urn:microsoft.com/office/officeart/2005/8/layout/hierarchy6"/>
    <dgm:cxn modelId="{2EC766DE-5C7A-45C9-A7A0-925E30C3F097}" type="presParOf" srcId="{DA1CC19A-70CB-4F6B-ACA4-3A8651FE0E12}" destId="{58782091-89E6-4EEC-AC17-5F5A0A0F0728}" srcOrd="6" destOrd="0" presId="urn:microsoft.com/office/officeart/2005/8/layout/hierarchy6"/>
    <dgm:cxn modelId="{6304EBE4-6A25-4285-B4B5-95148193A6BD}" type="presParOf" srcId="{DA1CC19A-70CB-4F6B-ACA4-3A8651FE0E12}" destId="{A24C453C-5CBD-465B-9E41-330AA88D78EC}" srcOrd="7" destOrd="0" presId="urn:microsoft.com/office/officeart/2005/8/layout/hierarchy6"/>
    <dgm:cxn modelId="{5FDF0132-A940-42EF-AC63-6D9A878179BC}" type="presParOf" srcId="{A24C453C-5CBD-465B-9E41-330AA88D78EC}" destId="{F5D0DBEE-D36D-4A96-84E0-D9BD5A495890}" srcOrd="0" destOrd="0" presId="urn:microsoft.com/office/officeart/2005/8/layout/hierarchy6"/>
    <dgm:cxn modelId="{7683A7EE-F741-4315-86B3-65732EE6D942}" type="presParOf" srcId="{A24C453C-5CBD-465B-9E41-330AA88D78EC}" destId="{AC451FDD-4517-4197-82D0-531CC407507C}" srcOrd="1" destOrd="0" presId="urn:microsoft.com/office/officeart/2005/8/layout/hierarchy6"/>
    <dgm:cxn modelId="{53D2949F-76CF-46FB-980A-44091E6EC077}" type="presParOf" srcId="{686088F5-4974-4351-96DB-242CEB5582D3}" destId="{80198B2D-21B5-4BBB-A45E-37E0336BF4E5}" srcOrd="1" destOrd="0" presId="urn:microsoft.com/office/officeart/2005/8/layout/hierarchy6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48F0BA0-A2F4-42DC-8351-5F55FC4B578A}" type="doc">
      <dgm:prSet loTypeId="urn:microsoft.com/office/officeart/2005/8/layout/process4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3D788DA-5AC3-4DC7-9ABA-E519B535E100}">
      <dgm:prSet/>
      <dgm:spPr/>
      <dgm:t>
        <a:bodyPr/>
        <a:lstStyle/>
        <a:p>
          <a:pPr rtl="0"/>
          <a:r>
            <a:rPr lang="as-IN" dirty="0" smtClean="0">
              <a:solidFill>
                <a:schemeClr val="tx1"/>
              </a:solidFill>
            </a:rPr>
            <a:t>আর্থিক ক্ষতি</a:t>
          </a:r>
          <a:endParaRPr lang="en-US" dirty="0">
            <a:solidFill>
              <a:schemeClr val="tx1"/>
            </a:solidFill>
          </a:endParaRPr>
        </a:p>
      </dgm:t>
    </dgm:pt>
    <dgm:pt modelId="{8C49E345-4138-4B6E-A60F-9ACAC8603C9D}" type="parTrans" cxnId="{FCC8AC54-A149-4D27-958E-A63CF1918A9B}">
      <dgm:prSet/>
      <dgm:spPr/>
      <dgm:t>
        <a:bodyPr/>
        <a:lstStyle/>
        <a:p>
          <a:endParaRPr lang="en-US"/>
        </a:p>
      </dgm:t>
    </dgm:pt>
    <dgm:pt modelId="{34C5ED8D-29B9-4312-91F6-CCAB84C88EBD}" type="sibTrans" cxnId="{FCC8AC54-A149-4D27-958E-A63CF1918A9B}">
      <dgm:prSet/>
      <dgm:spPr/>
      <dgm:t>
        <a:bodyPr/>
        <a:lstStyle/>
        <a:p>
          <a:endParaRPr lang="en-US"/>
        </a:p>
      </dgm:t>
    </dgm:pt>
    <dgm:pt modelId="{D627F909-F40D-4B46-99B3-AD015AE2458F}">
      <dgm:prSet/>
      <dgm:spPr/>
      <dgm:t>
        <a:bodyPr/>
        <a:lstStyle/>
        <a:p>
          <a:pPr rtl="0"/>
          <a:r>
            <a:rPr lang="as-IN" dirty="0" smtClean="0">
              <a:solidFill>
                <a:schemeClr val="tx1"/>
              </a:solidFill>
            </a:rPr>
            <a:t>মানসিক চাপ</a:t>
          </a:r>
          <a:endParaRPr lang="en-US" dirty="0">
            <a:solidFill>
              <a:schemeClr val="tx1"/>
            </a:solidFill>
          </a:endParaRPr>
        </a:p>
      </dgm:t>
    </dgm:pt>
    <dgm:pt modelId="{BF75AD94-AB1F-4EAE-A971-3E198011DD81}" type="parTrans" cxnId="{61D0FD36-1DFA-423B-A71D-9AFB8376BBA1}">
      <dgm:prSet/>
      <dgm:spPr/>
      <dgm:t>
        <a:bodyPr/>
        <a:lstStyle/>
        <a:p>
          <a:endParaRPr lang="en-US"/>
        </a:p>
      </dgm:t>
    </dgm:pt>
    <dgm:pt modelId="{1BE14BA1-3BF6-409D-BEDD-6913C837DFDD}" type="sibTrans" cxnId="{61D0FD36-1DFA-423B-A71D-9AFB8376BBA1}">
      <dgm:prSet/>
      <dgm:spPr/>
      <dgm:t>
        <a:bodyPr/>
        <a:lstStyle/>
        <a:p>
          <a:endParaRPr lang="en-US"/>
        </a:p>
      </dgm:t>
    </dgm:pt>
    <dgm:pt modelId="{6E3E5B2F-4710-4775-98EA-F4A7F090AAD5}">
      <dgm:prSet/>
      <dgm:spPr/>
      <dgm:t>
        <a:bodyPr/>
        <a:lstStyle/>
        <a:p>
          <a:pPr rtl="0"/>
          <a:r>
            <a:rPr lang="as-IN" dirty="0" smtClean="0">
              <a:solidFill>
                <a:schemeClr val="tx1"/>
              </a:solidFill>
            </a:rPr>
            <a:t>তথ্য ফাঁস</a:t>
          </a:r>
          <a:endParaRPr lang="en-US" dirty="0">
            <a:solidFill>
              <a:schemeClr val="tx1"/>
            </a:solidFill>
          </a:endParaRPr>
        </a:p>
      </dgm:t>
    </dgm:pt>
    <dgm:pt modelId="{A1A7DF39-FDBD-4DEC-A50E-48F136D89344}" type="parTrans" cxnId="{9F17A5AA-0A7A-41D8-A135-90B6347210D4}">
      <dgm:prSet/>
      <dgm:spPr/>
      <dgm:t>
        <a:bodyPr/>
        <a:lstStyle/>
        <a:p>
          <a:endParaRPr lang="en-US"/>
        </a:p>
      </dgm:t>
    </dgm:pt>
    <dgm:pt modelId="{5315638F-7310-4B7C-AB92-FF3E6836B446}" type="sibTrans" cxnId="{9F17A5AA-0A7A-41D8-A135-90B6347210D4}">
      <dgm:prSet/>
      <dgm:spPr/>
      <dgm:t>
        <a:bodyPr/>
        <a:lstStyle/>
        <a:p>
          <a:endParaRPr lang="en-US"/>
        </a:p>
      </dgm:t>
    </dgm:pt>
    <dgm:pt modelId="{380647E5-0176-48B6-B4F4-64BD0129C188}">
      <dgm:prSet/>
      <dgm:spPr/>
      <dgm:t>
        <a:bodyPr/>
        <a:lstStyle/>
        <a:p>
          <a:pPr rtl="0"/>
          <a:r>
            <a:rPr lang="as-IN" dirty="0" smtClean="0">
              <a:solidFill>
                <a:schemeClr val="tx1"/>
              </a:solidFill>
            </a:rPr>
            <a:t>বিশ্বাস হারানো</a:t>
          </a:r>
          <a:endParaRPr lang="en-US" dirty="0">
            <a:solidFill>
              <a:schemeClr val="tx1"/>
            </a:solidFill>
          </a:endParaRPr>
        </a:p>
      </dgm:t>
    </dgm:pt>
    <dgm:pt modelId="{24E5D51A-7F63-4891-97A0-30FA04AD6A7C}" type="parTrans" cxnId="{EDC0F7E9-330B-4911-9945-7D41DB2BF45C}">
      <dgm:prSet/>
      <dgm:spPr/>
      <dgm:t>
        <a:bodyPr/>
        <a:lstStyle/>
        <a:p>
          <a:endParaRPr lang="en-US"/>
        </a:p>
      </dgm:t>
    </dgm:pt>
    <dgm:pt modelId="{E6208AC1-3901-44C1-BB9D-38FBEB80FA2A}" type="sibTrans" cxnId="{EDC0F7E9-330B-4911-9945-7D41DB2BF45C}">
      <dgm:prSet/>
      <dgm:spPr/>
      <dgm:t>
        <a:bodyPr/>
        <a:lstStyle/>
        <a:p>
          <a:endParaRPr lang="en-US"/>
        </a:p>
      </dgm:t>
    </dgm:pt>
    <dgm:pt modelId="{60C57B20-C61E-4745-B07F-86B99AEB2353}" type="pres">
      <dgm:prSet presAssocID="{448F0BA0-A2F4-42DC-8351-5F55FC4B578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6296A9B-882F-427A-AA76-69F430B7AF00}" type="pres">
      <dgm:prSet presAssocID="{380647E5-0176-48B6-B4F4-64BD0129C188}" presName="boxAndChildren" presStyleCnt="0"/>
      <dgm:spPr/>
    </dgm:pt>
    <dgm:pt modelId="{480DADCC-6633-4BFA-94F4-8668E9F347D3}" type="pres">
      <dgm:prSet presAssocID="{380647E5-0176-48B6-B4F4-64BD0129C188}" presName="parentTextBox" presStyleLbl="node1" presStyleIdx="0" presStyleCnt="4"/>
      <dgm:spPr/>
      <dgm:t>
        <a:bodyPr/>
        <a:lstStyle/>
        <a:p>
          <a:endParaRPr lang="en-US"/>
        </a:p>
      </dgm:t>
    </dgm:pt>
    <dgm:pt modelId="{46D172B8-1BED-486D-93A2-E58EAA63E699}" type="pres">
      <dgm:prSet presAssocID="{5315638F-7310-4B7C-AB92-FF3E6836B446}" presName="sp" presStyleCnt="0"/>
      <dgm:spPr/>
    </dgm:pt>
    <dgm:pt modelId="{CE03D581-E904-416A-A918-FBD995D2C320}" type="pres">
      <dgm:prSet presAssocID="{6E3E5B2F-4710-4775-98EA-F4A7F090AAD5}" presName="arrowAndChildren" presStyleCnt="0"/>
      <dgm:spPr/>
    </dgm:pt>
    <dgm:pt modelId="{AD4E672F-D486-4ED8-A6FD-FD261DFF98CA}" type="pres">
      <dgm:prSet presAssocID="{6E3E5B2F-4710-4775-98EA-F4A7F090AAD5}" presName="parentTextArrow" presStyleLbl="node1" presStyleIdx="1" presStyleCnt="4"/>
      <dgm:spPr/>
      <dgm:t>
        <a:bodyPr/>
        <a:lstStyle/>
        <a:p>
          <a:endParaRPr lang="en-US"/>
        </a:p>
      </dgm:t>
    </dgm:pt>
    <dgm:pt modelId="{10887383-B11C-402C-94FF-0EEA6841E080}" type="pres">
      <dgm:prSet presAssocID="{1BE14BA1-3BF6-409D-BEDD-6913C837DFDD}" presName="sp" presStyleCnt="0"/>
      <dgm:spPr/>
    </dgm:pt>
    <dgm:pt modelId="{2DDEA4D5-FBCE-423B-8C7A-39A064338DF6}" type="pres">
      <dgm:prSet presAssocID="{D627F909-F40D-4B46-99B3-AD015AE2458F}" presName="arrowAndChildren" presStyleCnt="0"/>
      <dgm:spPr/>
    </dgm:pt>
    <dgm:pt modelId="{1CC86D47-89B4-42E5-8EE0-E7D7629272E2}" type="pres">
      <dgm:prSet presAssocID="{D627F909-F40D-4B46-99B3-AD015AE2458F}" presName="parentTextArrow" presStyleLbl="node1" presStyleIdx="2" presStyleCnt="4"/>
      <dgm:spPr/>
      <dgm:t>
        <a:bodyPr/>
        <a:lstStyle/>
        <a:p>
          <a:endParaRPr lang="en-US"/>
        </a:p>
      </dgm:t>
    </dgm:pt>
    <dgm:pt modelId="{3B75C378-8A30-448B-87A8-B3A2F4F6F771}" type="pres">
      <dgm:prSet presAssocID="{34C5ED8D-29B9-4312-91F6-CCAB84C88EBD}" presName="sp" presStyleCnt="0"/>
      <dgm:spPr/>
    </dgm:pt>
    <dgm:pt modelId="{ED74A90B-7A67-4400-B97A-23E7CFB5D794}" type="pres">
      <dgm:prSet presAssocID="{A3D788DA-5AC3-4DC7-9ABA-E519B535E100}" presName="arrowAndChildren" presStyleCnt="0"/>
      <dgm:spPr/>
    </dgm:pt>
    <dgm:pt modelId="{C146A956-16B9-48FB-A12C-94B487887CB3}" type="pres">
      <dgm:prSet presAssocID="{A3D788DA-5AC3-4DC7-9ABA-E519B535E100}" presName="parentTextArrow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B19427BE-C5C2-49FA-8865-CCBFBCE477D3}" type="presOf" srcId="{A3D788DA-5AC3-4DC7-9ABA-E519B535E100}" destId="{C146A956-16B9-48FB-A12C-94B487887CB3}" srcOrd="0" destOrd="0" presId="urn:microsoft.com/office/officeart/2005/8/layout/process4"/>
    <dgm:cxn modelId="{FCC8AC54-A149-4D27-958E-A63CF1918A9B}" srcId="{448F0BA0-A2F4-42DC-8351-5F55FC4B578A}" destId="{A3D788DA-5AC3-4DC7-9ABA-E519B535E100}" srcOrd="0" destOrd="0" parTransId="{8C49E345-4138-4B6E-A60F-9ACAC8603C9D}" sibTransId="{34C5ED8D-29B9-4312-91F6-CCAB84C88EBD}"/>
    <dgm:cxn modelId="{AF22A573-A2DD-47F9-B0C4-51C741DF9089}" type="presOf" srcId="{D627F909-F40D-4B46-99B3-AD015AE2458F}" destId="{1CC86D47-89B4-42E5-8EE0-E7D7629272E2}" srcOrd="0" destOrd="0" presId="urn:microsoft.com/office/officeart/2005/8/layout/process4"/>
    <dgm:cxn modelId="{12E790D2-234D-4775-A45E-293BD942EB76}" type="presOf" srcId="{6E3E5B2F-4710-4775-98EA-F4A7F090AAD5}" destId="{AD4E672F-D486-4ED8-A6FD-FD261DFF98CA}" srcOrd="0" destOrd="0" presId="urn:microsoft.com/office/officeart/2005/8/layout/process4"/>
    <dgm:cxn modelId="{2F98C086-11FF-404F-A48C-264F0A8619BB}" type="presOf" srcId="{448F0BA0-A2F4-42DC-8351-5F55FC4B578A}" destId="{60C57B20-C61E-4745-B07F-86B99AEB2353}" srcOrd="0" destOrd="0" presId="urn:microsoft.com/office/officeart/2005/8/layout/process4"/>
    <dgm:cxn modelId="{9F17A5AA-0A7A-41D8-A135-90B6347210D4}" srcId="{448F0BA0-A2F4-42DC-8351-5F55FC4B578A}" destId="{6E3E5B2F-4710-4775-98EA-F4A7F090AAD5}" srcOrd="2" destOrd="0" parTransId="{A1A7DF39-FDBD-4DEC-A50E-48F136D89344}" sibTransId="{5315638F-7310-4B7C-AB92-FF3E6836B446}"/>
    <dgm:cxn modelId="{61D0FD36-1DFA-423B-A71D-9AFB8376BBA1}" srcId="{448F0BA0-A2F4-42DC-8351-5F55FC4B578A}" destId="{D627F909-F40D-4B46-99B3-AD015AE2458F}" srcOrd="1" destOrd="0" parTransId="{BF75AD94-AB1F-4EAE-A971-3E198011DD81}" sibTransId="{1BE14BA1-3BF6-409D-BEDD-6913C837DFDD}"/>
    <dgm:cxn modelId="{EDC0F7E9-330B-4911-9945-7D41DB2BF45C}" srcId="{448F0BA0-A2F4-42DC-8351-5F55FC4B578A}" destId="{380647E5-0176-48B6-B4F4-64BD0129C188}" srcOrd="3" destOrd="0" parTransId="{24E5D51A-7F63-4891-97A0-30FA04AD6A7C}" sibTransId="{E6208AC1-3901-44C1-BB9D-38FBEB80FA2A}"/>
    <dgm:cxn modelId="{22C8F2A1-D5E4-415D-BF71-EF9FE2CA840B}" type="presOf" srcId="{380647E5-0176-48B6-B4F4-64BD0129C188}" destId="{480DADCC-6633-4BFA-94F4-8668E9F347D3}" srcOrd="0" destOrd="0" presId="urn:microsoft.com/office/officeart/2005/8/layout/process4"/>
    <dgm:cxn modelId="{6EDD699D-6640-404A-BAE3-8C174DECD5CA}" type="presParOf" srcId="{60C57B20-C61E-4745-B07F-86B99AEB2353}" destId="{46296A9B-882F-427A-AA76-69F430B7AF00}" srcOrd="0" destOrd="0" presId="urn:microsoft.com/office/officeart/2005/8/layout/process4"/>
    <dgm:cxn modelId="{6A2B00EB-791A-4597-98B7-5F9F7BA25512}" type="presParOf" srcId="{46296A9B-882F-427A-AA76-69F430B7AF00}" destId="{480DADCC-6633-4BFA-94F4-8668E9F347D3}" srcOrd="0" destOrd="0" presId="urn:microsoft.com/office/officeart/2005/8/layout/process4"/>
    <dgm:cxn modelId="{260B19CF-3100-4B36-884E-1DE3E61322DA}" type="presParOf" srcId="{60C57B20-C61E-4745-B07F-86B99AEB2353}" destId="{46D172B8-1BED-486D-93A2-E58EAA63E699}" srcOrd="1" destOrd="0" presId="urn:microsoft.com/office/officeart/2005/8/layout/process4"/>
    <dgm:cxn modelId="{192C2EE2-E14E-44B5-8237-CD569AC22D1F}" type="presParOf" srcId="{60C57B20-C61E-4745-B07F-86B99AEB2353}" destId="{CE03D581-E904-416A-A918-FBD995D2C320}" srcOrd="2" destOrd="0" presId="urn:microsoft.com/office/officeart/2005/8/layout/process4"/>
    <dgm:cxn modelId="{58059155-BF79-4ACF-9AAE-19F6C4D153FE}" type="presParOf" srcId="{CE03D581-E904-416A-A918-FBD995D2C320}" destId="{AD4E672F-D486-4ED8-A6FD-FD261DFF98CA}" srcOrd="0" destOrd="0" presId="urn:microsoft.com/office/officeart/2005/8/layout/process4"/>
    <dgm:cxn modelId="{E50177A3-B1CA-4594-857A-E59EEA5D1549}" type="presParOf" srcId="{60C57B20-C61E-4745-B07F-86B99AEB2353}" destId="{10887383-B11C-402C-94FF-0EEA6841E080}" srcOrd="3" destOrd="0" presId="urn:microsoft.com/office/officeart/2005/8/layout/process4"/>
    <dgm:cxn modelId="{60398605-FF05-4C70-8E39-9688D5C2FC24}" type="presParOf" srcId="{60C57B20-C61E-4745-B07F-86B99AEB2353}" destId="{2DDEA4D5-FBCE-423B-8C7A-39A064338DF6}" srcOrd="4" destOrd="0" presId="urn:microsoft.com/office/officeart/2005/8/layout/process4"/>
    <dgm:cxn modelId="{B355E664-DC7F-445B-9693-042388156CCE}" type="presParOf" srcId="{2DDEA4D5-FBCE-423B-8C7A-39A064338DF6}" destId="{1CC86D47-89B4-42E5-8EE0-E7D7629272E2}" srcOrd="0" destOrd="0" presId="urn:microsoft.com/office/officeart/2005/8/layout/process4"/>
    <dgm:cxn modelId="{CA2C204B-4165-4DD1-8650-0BE6E8E162C5}" type="presParOf" srcId="{60C57B20-C61E-4745-B07F-86B99AEB2353}" destId="{3B75C378-8A30-448B-87A8-B3A2F4F6F771}" srcOrd="5" destOrd="0" presId="urn:microsoft.com/office/officeart/2005/8/layout/process4"/>
    <dgm:cxn modelId="{3EC8D192-6BCB-42AE-80AD-3339270121AB}" type="presParOf" srcId="{60C57B20-C61E-4745-B07F-86B99AEB2353}" destId="{ED74A90B-7A67-4400-B97A-23E7CFB5D794}" srcOrd="6" destOrd="0" presId="urn:microsoft.com/office/officeart/2005/8/layout/process4"/>
    <dgm:cxn modelId="{D929D6BE-2A78-4BC7-B79A-AF8E138CD859}" type="presParOf" srcId="{ED74A90B-7A67-4400-B97A-23E7CFB5D794}" destId="{C146A956-16B9-48FB-A12C-94B487887CB3}" srcOrd="0" destOrd="0" presId="urn:microsoft.com/office/officeart/2005/8/layout/process4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10CA0E5-D198-4DB0-B99C-54FF7C0D09A3}" type="doc">
      <dgm:prSet loTypeId="urn:microsoft.com/office/officeart/2005/8/layout/vList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EADF9E7-D3B2-4540-B6BE-D9CB15B0E44D}">
      <dgm:prSet phldrT="[Text]"/>
      <dgm:spPr>
        <a:gradFill rotWithShape="0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</dgm:spPr>
      <dgm:t>
        <a:bodyPr/>
        <a:lstStyle/>
        <a:p>
          <a:r>
            <a:rPr lang="bn-IN" dirty="0" smtClean="0"/>
            <a:t>সাইবার </a:t>
          </a:r>
          <a:r>
            <a:rPr lang="en-US" dirty="0" err="1" smtClean="0"/>
            <a:t>অপরাধ</a:t>
          </a:r>
          <a:endParaRPr lang="en-US" dirty="0"/>
        </a:p>
      </dgm:t>
    </dgm:pt>
    <dgm:pt modelId="{E54B366F-1301-4DCA-923F-1FDF10D574B4}" type="parTrans" cxnId="{FB2DD52B-31A0-4D62-A4B7-59BBCDEA21D9}">
      <dgm:prSet/>
      <dgm:spPr/>
      <dgm:t>
        <a:bodyPr/>
        <a:lstStyle/>
        <a:p>
          <a:endParaRPr lang="en-US"/>
        </a:p>
      </dgm:t>
    </dgm:pt>
    <dgm:pt modelId="{F779855B-1BF9-4B36-8F5B-29A5D54D9A6C}" type="sibTrans" cxnId="{FB2DD52B-31A0-4D62-A4B7-59BBCDEA21D9}">
      <dgm:prSet/>
      <dgm:spPr/>
      <dgm:t>
        <a:bodyPr/>
        <a:lstStyle/>
        <a:p>
          <a:endParaRPr lang="en-US"/>
        </a:p>
      </dgm:t>
    </dgm:pt>
    <dgm:pt modelId="{EFFD384D-C9C0-469A-B003-3FF786BA129C}">
      <dgm:prSet phldrT="[Text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as-IN" dirty="0" smtClean="0"/>
            <a:t>সাইবার হুমকি চিহ্নিত করা।</a:t>
          </a:r>
          <a:endParaRPr lang="en-US" dirty="0"/>
        </a:p>
      </dgm:t>
    </dgm:pt>
    <dgm:pt modelId="{D48CDE45-8CB0-4B69-8DEB-A371DFCE8893}" type="parTrans" cxnId="{4B4A38A4-66DE-4BAA-94A3-CDDB2045C8B8}">
      <dgm:prSet/>
      <dgm:spPr/>
      <dgm:t>
        <a:bodyPr/>
        <a:lstStyle/>
        <a:p>
          <a:endParaRPr lang="en-US"/>
        </a:p>
      </dgm:t>
    </dgm:pt>
    <dgm:pt modelId="{65C596B3-9F0E-482B-9F53-328E9CDCFA43}" type="sibTrans" cxnId="{4B4A38A4-66DE-4BAA-94A3-CDDB2045C8B8}">
      <dgm:prSet/>
      <dgm:spPr/>
      <dgm:t>
        <a:bodyPr/>
        <a:lstStyle/>
        <a:p>
          <a:endParaRPr lang="en-US"/>
        </a:p>
      </dgm:t>
    </dgm:pt>
    <dgm:pt modelId="{1C29414D-E40A-4E93-9E93-D278C61C0227}">
      <dgm:prSet phldrT="[Text]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</dgm:spPr>
      <dgm:t>
        <a:bodyPr/>
        <a:lstStyle/>
        <a:p>
          <a:r>
            <a:rPr lang="as-IN" dirty="0" smtClean="0">
              <a:solidFill>
                <a:schemeClr val="tx1"/>
              </a:solidFill>
            </a:rPr>
            <a:t>সাইবার অপরাধের প্রভাব</a:t>
          </a:r>
          <a:endParaRPr lang="en-US" dirty="0">
            <a:solidFill>
              <a:schemeClr val="tx1"/>
            </a:solidFill>
          </a:endParaRPr>
        </a:p>
      </dgm:t>
    </dgm:pt>
    <dgm:pt modelId="{CBE14B5D-57A1-476F-AE67-ADD97D850F30}" type="parTrans" cxnId="{AD302EB3-8D07-49D0-8A1F-A8D0482F517F}">
      <dgm:prSet/>
      <dgm:spPr/>
      <dgm:t>
        <a:bodyPr/>
        <a:lstStyle/>
        <a:p>
          <a:endParaRPr lang="en-US"/>
        </a:p>
      </dgm:t>
    </dgm:pt>
    <dgm:pt modelId="{E2A34F87-45BC-45F8-8AF1-0B25970EE01C}" type="sibTrans" cxnId="{AD302EB3-8D07-49D0-8A1F-A8D0482F517F}">
      <dgm:prSet/>
      <dgm:spPr/>
      <dgm:t>
        <a:bodyPr/>
        <a:lstStyle/>
        <a:p>
          <a:endParaRPr lang="en-US"/>
        </a:p>
      </dgm:t>
    </dgm:pt>
    <dgm:pt modelId="{0B8FD358-D0BB-4455-B118-40DE68F1A2AB}" type="pres">
      <dgm:prSet presAssocID="{010CA0E5-D198-4DB0-B99C-54FF7C0D09A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85CA7DF-CF49-4904-A479-9E1FD5518BFC}" type="pres">
      <dgm:prSet presAssocID="{0EADF9E7-D3B2-4540-B6BE-D9CB15B0E44D}" presName="composite" presStyleCnt="0"/>
      <dgm:spPr/>
    </dgm:pt>
    <dgm:pt modelId="{AED4E3D3-FD8D-4A32-840E-E6E5CCF0FD65}" type="pres">
      <dgm:prSet presAssocID="{0EADF9E7-D3B2-4540-B6BE-D9CB15B0E44D}" presName="imgShp" presStyleLbl="fgImgPlace1" presStyleIdx="0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94731FFE-4D92-4544-9AC3-DB3AC8E916BA}" type="pres">
      <dgm:prSet presAssocID="{0EADF9E7-D3B2-4540-B6BE-D9CB15B0E44D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52F674-E96D-4E62-A8D0-710AC6CF9BB5}" type="pres">
      <dgm:prSet presAssocID="{F779855B-1BF9-4B36-8F5B-29A5D54D9A6C}" presName="spacing" presStyleCnt="0"/>
      <dgm:spPr/>
    </dgm:pt>
    <dgm:pt modelId="{0BEC8EFD-473F-4A69-BA7A-1BC9B7FB08D9}" type="pres">
      <dgm:prSet presAssocID="{EFFD384D-C9C0-469A-B003-3FF786BA129C}" presName="composite" presStyleCnt="0"/>
      <dgm:spPr/>
    </dgm:pt>
    <dgm:pt modelId="{ABD14B0D-54C4-4A0B-B9D9-0EBD89C1BBC6}" type="pres">
      <dgm:prSet presAssocID="{EFFD384D-C9C0-469A-B003-3FF786BA129C}" presName="imgShp" presStyleLbl="fgImgPlace1" presStyleIdx="1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649D357E-A90C-421E-8BA5-9A260CE2AAAB}" type="pres">
      <dgm:prSet presAssocID="{EFFD384D-C9C0-469A-B003-3FF786BA129C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D5F90E-A3BC-4AFD-8DEB-46E3AF168BFE}" type="pres">
      <dgm:prSet presAssocID="{65C596B3-9F0E-482B-9F53-328E9CDCFA43}" presName="spacing" presStyleCnt="0"/>
      <dgm:spPr/>
    </dgm:pt>
    <dgm:pt modelId="{0EB8C6A0-8AD8-45E0-927B-D29746D12217}" type="pres">
      <dgm:prSet presAssocID="{1C29414D-E40A-4E93-9E93-D278C61C0227}" presName="composite" presStyleCnt="0"/>
      <dgm:spPr/>
    </dgm:pt>
    <dgm:pt modelId="{E5999401-724F-44F7-9D19-17A64804F3AA}" type="pres">
      <dgm:prSet presAssocID="{1C29414D-E40A-4E93-9E93-D278C61C0227}" presName="imgShp" presStyleLbl="fgImgPlace1" presStyleIdx="2" presStyleCnt="3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92C2998B-99C0-42C7-B64A-323C6E3EA595}" type="pres">
      <dgm:prSet presAssocID="{1C29414D-E40A-4E93-9E93-D278C61C0227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DAFC471-6936-4BDC-892C-2890E76E27DD}" type="presOf" srcId="{1C29414D-E40A-4E93-9E93-D278C61C0227}" destId="{92C2998B-99C0-42C7-B64A-323C6E3EA595}" srcOrd="0" destOrd="0" presId="urn:microsoft.com/office/officeart/2005/8/layout/vList3"/>
    <dgm:cxn modelId="{4B4A38A4-66DE-4BAA-94A3-CDDB2045C8B8}" srcId="{010CA0E5-D198-4DB0-B99C-54FF7C0D09A3}" destId="{EFFD384D-C9C0-469A-B003-3FF786BA129C}" srcOrd="1" destOrd="0" parTransId="{D48CDE45-8CB0-4B69-8DEB-A371DFCE8893}" sibTransId="{65C596B3-9F0E-482B-9F53-328E9CDCFA43}"/>
    <dgm:cxn modelId="{AD302EB3-8D07-49D0-8A1F-A8D0482F517F}" srcId="{010CA0E5-D198-4DB0-B99C-54FF7C0D09A3}" destId="{1C29414D-E40A-4E93-9E93-D278C61C0227}" srcOrd="2" destOrd="0" parTransId="{CBE14B5D-57A1-476F-AE67-ADD97D850F30}" sibTransId="{E2A34F87-45BC-45F8-8AF1-0B25970EE01C}"/>
    <dgm:cxn modelId="{668899E0-44CD-46B2-8B23-2457ECCFBFF1}" type="presOf" srcId="{0EADF9E7-D3B2-4540-B6BE-D9CB15B0E44D}" destId="{94731FFE-4D92-4544-9AC3-DB3AC8E916BA}" srcOrd="0" destOrd="0" presId="urn:microsoft.com/office/officeart/2005/8/layout/vList3"/>
    <dgm:cxn modelId="{0C4EFE5C-9D2D-49E0-B28E-56680BA3EB33}" type="presOf" srcId="{010CA0E5-D198-4DB0-B99C-54FF7C0D09A3}" destId="{0B8FD358-D0BB-4455-B118-40DE68F1A2AB}" srcOrd="0" destOrd="0" presId="urn:microsoft.com/office/officeart/2005/8/layout/vList3"/>
    <dgm:cxn modelId="{FB2DD52B-31A0-4D62-A4B7-59BBCDEA21D9}" srcId="{010CA0E5-D198-4DB0-B99C-54FF7C0D09A3}" destId="{0EADF9E7-D3B2-4540-B6BE-D9CB15B0E44D}" srcOrd="0" destOrd="0" parTransId="{E54B366F-1301-4DCA-923F-1FDF10D574B4}" sibTransId="{F779855B-1BF9-4B36-8F5B-29A5D54D9A6C}"/>
    <dgm:cxn modelId="{F0C77A21-F4CC-4123-9860-66EE895EC196}" type="presOf" srcId="{EFFD384D-C9C0-469A-B003-3FF786BA129C}" destId="{649D357E-A90C-421E-8BA5-9A260CE2AAAB}" srcOrd="0" destOrd="0" presId="urn:microsoft.com/office/officeart/2005/8/layout/vList3"/>
    <dgm:cxn modelId="{33AF9703-6BB8-4485-9D45-9EE876FA5AEB}" type="presParOf" srcId="{0B8FD358-D0BB-4455-B118-40DE68F1A2AB}" destId="{485CA7DF-CF49-4904-A479-9E1FD5518BFC}" srcOrd="0" destOrd="0" presId="urn:microsoft.com/office/officeart/2005/8/layout/vList3"/>
    <dgm:cxn modelId="{7E2BAA98-3028-4F0E-B61F-A810D3BF8B8B}" type="presParOf" srcId="{485CA7DF-CF49-4904-A479-9E1FD5518BFC}" destId="{AED4E3D3-FD8D-4A32-840E-E6E5CCF0FD65}" srcOrd="0" destOrd="0" presId="urn:microsoft.com/office/officeart/2005/8/layout/vList3"/>
    <dgm:cxn modelId="{5D99BD0D-E981-4588-A28C-E596DC400DCD}" type="presParOf" srcId="{485CA7DF-CF49-4904-A479-9E1FD5518BFC}" destId="{94731FFE-4D92-4544-9AC3-DB3AC8E916BA}" srcOrd="1" destOrd="0" presId="urn:microsoft.com/office/officeart/2005/8/layout/vList3"/>
    <dgm:cxn modelId="{57DE4B8D-56AE-47BC-B2E5-C74781268C7C}" type="presParOf" srcId="{0B8FD358-D0BB-4455-B118-40DE68F1A2AB}" destId="{9652F674-E96D-4E62-A8D0-710AC6CF9BB5}" srcOrd="1" destOrd="0" presId="urn:microsoft.com/office/officeart/2005/8/layout/vList3"/>
    <dgm:cxn modelId="{4F03B637-0A32-4CA9-87D9-BCFD6447EA2B}" type="presParOf" srcId="{0B8FD358-D0BB-4455-B118-40DE68F1A2AB}" destId="{0BEC8EFD-473F-4A69-BA7A-1BC9B7FB08D9}" srcOrd="2" destOrd="0" presId="urn:microsoft.com/office/officeart/2005/8/layout/vList3"/>
    <dgm:cxn modelId="{504A5B86-F2CC-45D5-9DF6-A4F4AFF9EBE2}" type="presParOf" srcId="{0BEC8EFD-473F-4A69-BA7A-1BC9B7FB08D9}" destId="{ABD14B0D-54C4-4A0B-B9D9-0EBD89C1BBC6}" srcOrd="0" destOrd="0" presId="urn:microsoft.com/office/officeart/2005/8/layout/vList3"/>
    <dgm:cxn modelId="{549FFC6E-6161-4BD5-AB1B-D5A7599A9F73}" type="presParOf" srcId="{0BEC8EFD-473F-4A69-BA7A-1BC9B7FB08D9}" destId="{649D357E-A90C-421E-8BA5-9A260CE2AAAB}" srcOrd="1" destOrd="0" presId="urn:microsoft.com/office/officeart/2005/8/layout/vList3"/>
    <dgm:cxn modelId="{3A353EA1-8B87-4C3A-AE77-8C6E05AECD69}" type="presParOf" srcId="{0B8FD358-D0BB-4455-B118-40DE68F1A2AB}" destId="{51D5F90E-A3BC-4AFD-8DEB-46E3AF168BFE}" srcOrd="3" destOrd="0" presId="urn:microsoft.com/office/officeart/2005/8/layout/vList3"/>
    <dgm:cxn modelId="{6F83899A-AFC6-4D11-81F2-F1C2F86F4576}" type="presParOf" srcId="{0B8FD358-D0BB-4455-B118-40DE68F1A2AB}" destId="{0EB8C6A0-8AD8-45E0-927B-D29746D12217}" srcOrd="4" destOrd="0" presId="urn:microsoft.com/office/officeart/2005/8/layout/vList3"/>
    <dgm:cxn modelId="{AF5EC003-F673-4013-BF9B-A34F9697399B}" type="presParOf" srcId="{0EB8C6A0-8AD8-45E0-927B-D29746D12217}" destId="{E5999401-724F-44F7-9D19-17A64804F3AA}" srcOrd="0" destOrd="0" presId="urn:microsoft.com/office/officeart/2005/8/layout/vList3"/>
    <dgm:cxn modelId="{90F3C509-B9F9-4064-B351-A89795802333}" type="presParOf" srcId="{0EB8C6A0-8AD8-45E0-927B-D29746D12217}" destId="{92C2998B-99C0-42C7-B64A-323C6E3EA595}" srcOrd="1" destOrd="0" presId="urn:microsoft.com/office/officeart/2005/8/layout/vList3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AFC2D05-035C-4882-8D19-C21769C5756C}" type="doc">
      <dgm:prSet loTypeId="urn:microsoft.com/office/officeart/2005/8/layout/default" loCatId="list" qsTypeId="urn:microsoft.com/office/officeart/2005/8/quickstyle/3d7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5AACA5F-3392-4B02-A2A7-08A432611537}">
      <dgm:prSet phldrT="[Text]"/>
      <dgm:spPr/>
      <dgm:t>
        <a:bodyPr/>
        <a:lstStyle/>
        <a:p>
          <a:r>
            <a:rPr lang="en-US" dirty="0" smtClean="0">
              <a:latin typeface="SutonnyMJ" pitchFamily="2" charset="0"/>
              <a:cs typeface="SutonnyMJ" pitchFamily="2" charset="0"/>
            </a:rPr>
            <a:t>1.</a:t>
          </a:r>
          <a:r>
            <a:rPr lang="as-IN" dirty="0" smtClean="0">
              <a:latin typeface="SutonnyMJ" pitchFamily="2" charset="0"/>
            </a:rPr>
            <a:t>ম্যালওয়্যার (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Malware</a:t>
          </a:r>
          <a:r>
            <a:rPr lang="en-US" dirty="0" smtClean="0">
              <a:latin typeface="SutonnyMJ" pitchFamily="2" charset="0"/>
              <a:cs typeface="SutonnyMJ" pitchFamily="2" charset="0"/>
            </a:rPr>
            <a:t>) </a:t>
          </a:r>
          <a:r>
            <a:rPr lang="as-IN" dirty="0" smtClean="0">
              <a:latin typeface="SutonnyMJ" pitchFamily="2" charset="0"/>
            </a:rPr>
            <a:t>কী?</a:t>
          </a:r>
          <a:endParaRPr lang="en-US" dirty="0"/>
        </a:p>
      </dgm:t>
    </dgm:pt>
    <dgm:pt modelId="{285E4391-2C62-4DE6-A13F-35686BDB5B0D}" type="parTrans" cxnId="{A48ED42C-F937-4F87-BCED-13FC0EE18F6C}">
      <dgm:prSet/>
      <dgm:spPr/>
      <dgm:t>
        <a:bodyPr/>
        <a:lstStyle/>
        <a:p>
          <a:endParaRPr lang="en-US"/>
        </a:p>
      </dgm:t>
    </dgm:pt>
    <dgm:pt modelId="{18101A93-E34D-4D9C-9984-85CA5D23803B}" type="sibTrans" cxnId="{A48ED42C-F937-4F87-BCED-13FC0EE18F6C}">
      <dgm:prSet/>
      <dgm:spPr/>
      <dgm:t>
        <a:bodyPr/>
        <a:lstStyle/>
        <a:p>
          <a:endParaRPr lang="en-US"/>
        </a:p>
      </dgm:t>
    </dgm:pt>
    <dgm:pt modelId="{23F6E92B-3501-4FC8-B3DF-5CB802564FDE}">
      <dgm:prSet phldrT="[Text]"/>
      <dgm:spPr/>
      <dgm:t>
        <a:bodyPr/>
        <a:lstStyle/>
        <a:p>
          <a:r>
            <a:rPr lang="en-US" dirty="0" smtClean="0">
              <a:latin typeface="SutonnyMJ" pitchFamily="2" charset="0"/>
              <a:cs typeface="SutonnyMJ" pitchFamily="2" charset="0"/>
            </a:rPr>
            <a:t>2. </a:t>
          </a:r>
          <a:r>
            <a:rPr lang="as-IN" dirty="0" smtClean="0">
              <a:latin typeface="SutonnyMJ" pitchFamily="2" charset="0"/>
            </a:rPr>
            <a:t>ব্রুট ফোর্স </a:t>
          </a:r>
          <a:r>
            <a:rPr lang="as-IN" dirty="0" smtClean="0">
              <a:latin typeface="SutonnyMJ" pitchFamily="2" charset="0"/>
            </a:rPr>
            <a:t>অ্যাটাক</a:t>
          </a:r>
          <a:r>
            <a:rPr lang="en-US" dirty="0" smtClean="0">
              <a:latin typeface="Nirmala UI" pitchFamily="34" charset="0"/>
              <a:ea typeface="Nirmala UI" pitchFamily="34" charset="0"/>
              <a:cs typeface="Nirmala UI" pitchFamily="34" charset="0"/>
            </a:rPr>
            <a:t> </a:t>
          </a:r>
          <a:r>
            <a:rPr lang="en-US" dirty="0" err="1" smtClean="0">
              <a:latin typeface="Nirmala UI" pitchFamily="34" charset="0"/>
              <a:ea typeface="Nirmala UI" pitchFamily="34" charset="0"/>
              <a:cs typeface="Nirmala UI" pitchFamily="34" charset="0"/>
            </a:rPr>
            <a:t>কি</a:t>
          </a:r>
          <a:r>
            <a:rPr lang="en-US" dirty="0" smtClean="0">
              <a:latin typeface="SutonnyMJ" pitchFamily="2" charset="0"/>
            </a:rPr>
            <a:t>?</a:t>
          </a:r>
          <a:endParaRPr lang="en-US" dirty="0"/>
        </a:p>
      </dgm:t>
    </dgm:pt>
    <dgm:pt modelId="{834004E4-DF0D-4B25-84CC-0566D86B2619}" type="parTrans" cxnId="{5FF9428B-FF69-43C9-90FA-442922C2840C}">
      <dgm:prSet/>
      <dgm:spPr/>
      <dgm:t>
        <a:bodyPr/>
        <a:lstStyle/>
        <a:p>
          <a:endParaRPr lang="en-US"/>
        </a:p>
      </dgm:t>
    </dgm:pt>
    <dgm:pt modelId="{942283AF-C69C-42D8-AC5F-959DBC8C39F5}" type="sibTrans" cxnId="{5FF9428B-FF69-43C9-90FA-442922C2840C}">
      <dgm:prSet/>
      <dgm:spPr/>
      <dgm:t>
        <a:bodyPr/>
        <a:lstStyle/>
        <a:p>
          <a:endParaRPr lang="en-US"/>
        </a:p>
      </dgm:t>
    </dgm:pt>
    <dgm:pt modelId="{09C049F5-B0D2-4C02-9BB7-18C1D817CBD3}" type="pres">
      <dgm:prSet presAssocID="{2AFC2D05-035C-4882-8D19-C21769C5756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51B17AD-9979-42B4-8F23-3F6F6D4B3C73}" type="pres">
      <dgm:prSet presAssocID="{75AACA5F-3392-4B02-A2A7-08A432611537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FC62A1-791C-4C0E-B9B4-3485124158C8}" type="pres">
      <dgm:prSet presAssocID="{18101A93-E34D-4D9C-9984-85CA5D23803B}" presName="sibTrans" presStyleCnt="0"/>
      <dgm:spPr/>
      <dgm:t>
        <a:bodyPr/>
        <a:lstStyle/>
        <a:p>
          <a:endParaRPr lang="en-US"/>
        </a:p>
      </dgm:t>
    </dgm:pt>
    <dgm:pt modelId="{F112D9DD-6EA2-4DFA-B09E-82842F7AED8C}" type="pres">
      <dgm:prSet presAssocID="{23F6E92B-3501-4FC8-B3DF-5CB802564FDE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06080E1-E03F-4D5A-8895-C5881DBC9995}" type="presOf" srcId="{2AFC2D05-035C-4882-8D19-C21769C5756C}" destId="{09C049F5-B0D2-4C02-9BB7-18C1D817CBD3}" srcOrd="0" destOrd="0" presId="urn:microsoft.com/office/officeart/2005/8/layout/default"/>
    <dgm:cxn modelId="{C33CF04D-EF51-48B1-8B26-DD0EECBC67EE}" type="presOf" srcId="{75AACA5F-3392-4B02-A2A7-08A432611537}" destId="{C51B17AD-9979-42B4-8F23-3F6F6D4B3C73}" srcOrd="0" destOrd="0" presId="urn:microsoft.com/office/officeart/2005/8/layout/default"/>
    <dgm:cxn modelId="{5FF9428B-FF69-43C9-90FA-442922C2840C}" srcId="{2AFC2D05-035C-4882-8D19-C21769C5756C}" destId="{23F6E92B-3501-4FC8-B3DF-5CB802564FDE}" srcOrd="1" destOrd="0" parTransId="{834004E4-DF0D-4B25-84CC-0566D86B2619}" sibTransId="{942283AF-C69C-42D8-AC5F-959DBC8C39F5}"/>
    <dgm:cxn modelId="{A48ED42C-F937-4F87-BCED-13FC0EE18F6C}" srcId="{2AFC2D05-035C-4882-8D19-C21769C5756C}" destId="{75AACA5F-3392-4B02-A2A7-08A432611537}" srcOrd="0" destOrd="0" parTransId="{285E4391-2C62-4DE6-A13F-35686BDB5B0D}" sibTransId="{18101A93-E34D-4D9C-9984-85CA5D23803B}"/>
    <dgm:cxn modelId="{09DD3A2C-7170-4382-8B7B-F727CD5AD691}" type="presOf" srcId="{23F6E92B-3501-4FC8-B3DF-5CB802564FDE}" destId="{F112D9DD-6EA2-4DFA-B09E-82842F7AED8C}" srcOrd="0" destOrd="0" presId="urn:microsoft.com/office/officeart/2005/8/layout/default"/>
    <dgm:cxn modelId="{F88DD457-84FF-4978-9DFD-96DDDE70F243}" type="presParOf" srcId="{09C049F5-B0D2-4C02-9BB7-18C1D817CBD3}" destId="{C51B17AD-9979-42B4-8F23-3F6F6D4B3C73}" srcOrd="0" destOrd="0" presId="urn:microsoft.com/office/officeart/2005/8/layout/default"/>
    <dgm:cxn modelId="{1E85D0E0-2258-4E2C-ABA0-72D8180BB23B}" type="presParOf" srcId="{09C049F5-B0D2-4C02-9BB7-18C1D817CBD3}" destId="{00FC62A1-791C-4C0E-B9B4-3485124158C8}" srcOrd="1" destOrd="0" presId="urn:microsoft.com/office/officeart/2005/8/layout/default"/>
    <dgm:cxn modelId="{DF65645A-CC7E-4CBF-8A04-A722615AF8FF}" type="presParOf" srcId="{09C049F5-B0D2-4C02-9BB7-18C1D817CBD3}" destId="{F112D9DD-6EA2-4DFA-B09E-82842F7AED8C}" srcOrd="2" destOrd="0" presId="urn:microsoft.com/office/officeart/2005/8/layout/default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FDDECCC-4CBC-416E-AC78-D240CED06748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652B3A1-A30C-4048-8B66-2122064C72CB}">
      <dgm:prSet phldrT="[Text]"/>
      <dgm:spPr/>
      <dgm:t>
        <a:bodyPr/>
        <a:lstStyle/>
        <a:p>
          <a:r>
            <a:rPr lang="as-IN" dirty="0" smtClean="0"/>
            <a:t>এটি কোন ধরনের সাইবার অপরাধ হতে পারে?</a:t>
          </a:r>
          <a:endParaRPr lang="en-US" dirty="0"/>
        </a:p>
      </dgm:t>
    </dgm:pt>
    <dgm:pt modelId="{5F768C88-C4AE-4FCB-95B5-5DC54BEB3993}" type="parTrans" cxnId="{EA203624-0F50-4F17-BB0A-FBFB20451A91}">
      <dgm:prSet/>
      <dgm:spPr/>
      <dgm:t>
        <a:bodyPr/>
        <a:lstStyle/>
        <a:p>
          <a:endParaRPr lang="en-US"/>
        </a:p>
      </dgm:t>
    </dgm:pt>
    <dgm:pt modelId="{B56E62AE-8524-4650-8C69-E6EC58145203}" type="sibTrans" cxnId="{EA203624-0F50-4F17-BB0A-FBFB20451A91}">
      <dgm:prSet/>
      <dgm:spPr/>
      <dgm:t>
        <a:bodyPr/>
        <a:lstStyle/>
        <a:p>
          <a:endParaRPr lang="en-US"/>
        </a:p>
      </dgm:t>
    </dgm:pt>
    <dgm:pt modelId="{7D766A26-1E5D-4752-BC8F-6C94170A393E}">
      <dgm:prSet phldrT="[Text]"/>
      <dgm:spPr/>
      <dgm:t>
        <a:bodyPr/>
        <a:lstStyle/>
        <a:p>
          <a:r>
            <a:rPr lang="as-IN" dirty="0" smtClean="0"/>
            <a:t>তুমি কী করবে?</a:t>
          </a:r>
          <a:endParaRPr lang="en-US" dirty="0"/>
        </a:p>
      </dgm:t>
    </dgm:pt>
    <dgm:pt modelId="{91CE544C-061A-4669-9B6E-ABD24C5A10DC}" type="parTrans" cxnId="{B5F45E92-538E-499E-9231-523C7BB72A2F}">
      <dgm:prSet/>
      <dgm:spPr/>
      <dgm:t>
        <a:bodyPr/>
        <a:lstStyle/>
        <a:p>
          <a:endParaRPr lang="en-US"/>
        </a:p>
      </dgm:t>
    </dgm:pt>
    <dgm:pt modelId="{354DAB17-342D-4788-B4D5-A7CFD216EC18}" type="sibTrans" cxnId="{B5F45E92-538E-499E-9231-523C7BB72A2F}">
      <dgm:prSet/>
      <dgm:spPr/>
      <dgm:t>
        <a:bodyPr/>
        <a:lstStyle/>
        <a:p>
          <a:endParaRPr lang="en-US"/>
        </a:p>
      </dgm:t>
    </dgm:pt>
    <dgm:pt modelId="{60D36BDD-5ABD-4A6D-B6EC-436182EAFA62}">
      <dgm:prSet phldrT="[Text]"/>
      <dgm:spPr/>
      <dgm:t>
        <a:bodyPr/>
        <a:lstStyle/>
        <a:p>
          <a:r>
            <a:rPr lang="as-IN" dirty="0" smtClean="0"/>
            <a:t>এমন পরিস্থিতিতে নিরাপদ থাকার ৫টি উপায় লিখ।</a:t>
          </a:r>
          <a:endParaRPr lang="en-US" dirty="0"/>
        </a:p>
      </dgm:t>
    </dgm:pt>
    <dgm:pt modelId="{9AB9A7A3-7410-40FA-BB8F-4192BECE63DB}" type="parTrans" cxnId="{B27A0E50-1E3C-4C5C-AB33-04DB11550C24}">
      <dgm:prSet/>
      <dgm:spPr/>
      <dgm:t>
        <a:bodyPr/>
        <a:lstStyle/>
        <a:p>
          <a:endParaRPr lang="en-US"/>
        </a:p>
      </dgm:t>
    </dgm:pt>
    <dgm:pt modelId="{675826F7-C056-4FDB-8792-C55F1330CAF5}" type="sibTrans" cxnId="{B27A0E50-1E3C-4C5C-AB33-04DB11550C24}">
      <dgm:prSet/>
      <dgm:spPr/>
      <dgm:t>
        <a:bodyPr/>
        <a:lstStyle/>
        <a:p>
          <a:endParaRPr lang="en-US"/>
        </a:p>
      </dgm:t>
    </dgm:pt>
    <dgm:pt modelId="{11C5BE4F-DE69-4F58-A863-9DD4AD5FCD53}" type="pres">
      <dgm:prSet presAssocID="{AFDDECCC-4CBC-416E-AC78-D240CED06748}" presName="diagram" presStyleCnt="0">
        <dgm:presLayoutVars>
          <dgm:dir/>
          <dgm:resizeHandles val="exact"/>
        </dgm:presLayoutVars>
      </dgm:prSet>
      <dgm:spPr/>
    </dgm:pt>
    <dgm:pt modelId="{07EB679C-CF88-445B-BEA1-7D116CDA46F7}" type="pres">
      <dgm:prSet presAssocID="{F652B3A1-A30C-4048-8B66-2122064C72CB}" presName="node" presStyleLbl="node1" presStyleIdx="0" presStyleCnt="3">
        <dgm:presLayoutVars>
          <dgm:bulletEnabled val="1"/>
        </dgm:presLayoutVars>
      </dgm:prSet>
      <dgm:spPr/>
    </dgm:pt>
    <dgm:pt modelId="{843C6C28-37EE-4CA4-9A55-07410E25063C}" type="pres">
      <dgm:prSet presAssocID="{B56E62AE-8524-4650-8C69-E6EC58145203}" presName="sibTrans" presStyleCnt="0"/>
      <dgm:spPr/>
    </dgm:pt>
    <dgm:pt modelId="{5F10C48E-14B4-4848-BD94-9D598D791702}" type="pres">
      <dgm:prSet presAssocID="{7D766A26-1E5D-4752-BC8F-6C94170A393E}" presName="node" presStyleLbl="node1" presStyleIdx="1" presStyleCnt="3">
        <dgm:presLayoutVars>
          <dgm:bulletEnabled val="1"/>
        </dgm:presLayoutVars>
      </dgm:prSet>
      <dgm:spPr/>
    </dgm:pt>
    <dgm:pt modelId="{DC7281AD-1B06-4960-B081-9162B4DAF5C4}" type="pres">
      <dgm:prSet presAssocID="{354DAB17-342D-4788-B4D5-A7CFD216EC18}" presName="sibTrans" presStyleCnt="0"/>
      <dgm:spPr/>
    </dgm:pt>
    <dgm:pt modelId="{09034547-730C-45A6-ACD6-2E9B5509DA98}" type="pres">
      <dgm:prSet presAssocID="{60D36BDD-5ABD-4A6D-B6EC-436182EAFA62}" presName="node" presStyleLbl="node1" presStyleIdx="2" presStyleCnt="3">
        <dgm:presLayoutVars>
          <dgm:bulletEnabled val="1"/>
        </dgm:presLayoutVars>
      </dgm:prSet>
      <dgm:spPr/>
    </dgm:pt>
  </dgm:ptLst>
  <dgm:cxnLst>
    <dgm:cxn modelId="{B27A0E50-1E3C-4C5C-AB33-04DB11550C24}" srcId="{AFDDECCC-4CBC-416E-AC78-D240CED06748}" destId="{60D36BDD-5ABD-4A6D-B6EC-436182EAFA62}" srcOrd="2" destOrd="0" parTransId="{9AB9A7A3-7410-40FA-BB8F-4192BECE63DB}" sibTransId="{675826F7-C056-4FDB-8792-C55F1330CAF5}"/>
    <dgm:cxn modelId="{E09B3764-F403-4FF8-A434-04AE5D36DFEA}" type="presOf" srcId="{60D36BDD-5ABD-4A6D-B6EC-436182EAFA62}" destId="{09034547-730C-45A6-ACD6-2E9B5509DA98}" srcOrd="0" destOrd="0" presId="urn:microsoft.com/office/officeart/2005/8/layout/default"/>
    <dgm:cxn modelId="{C7969836-7CF5-415E-A0B8-04726EE16304}" type="presOf" srcId="{7D766A26-1E5D-4752-BC8F-6C94170A393E}" destId="{5F10C48E-14B4-4848-BD94-9D598D791702}" srcOrd="0" destOrd="0" presId="urn:microsoft.com/office/officeart/2005/8/layout/default"/>
    <dgm:cxn modelId="{B5F45E92-538E-499E-9231-523C7BB72A2F}" srcId="{AFDDECCC-4CBC-416E-AC78-D240CED06748}" destId="{7D766A26-1E5D-4752-BC8F-6C94170A393E}" srcOrd="1" destOrd="0" parTransId="{91CE544C-061A-4669-9B6E-ABD24C5A10DC}" sibTransId="{354DAB17-342D-4788-B4D5-A7CFD216EC18}"/>
    <dgm:cxn modelId="{63906C76-FE69-43FA-8C68-DB174D27EE38}" type="presOf" srcId="{AFDDECCC-4CBC-416E-AC78-D240CED06748}" destId="{11C5BE4F-DE69-4F58-A863-9DD4AD5FCD53}" srcOrd="0" destOrd="0" presId="urn:microsoft.com/office/officeart/2005/8/layout/default"/>
    <dgm:cxn modelId="{EA203624-0F50-4F17-BB0A-FBFB20451A91}" srcId="{AFDDECCC-4CBC-416E-AC78-D240CED06748}" destId="{F652B3A1-A30C-4048-8B66-2122064C72CB}" srcOrd="0" destOrd="0" parTransId="{5F768C88-C4AE-4FCB-95B5-5DC54BEB3993}" sibTransId="{B56E62AE-8524-4650-8C69-E6EC58145203}"/>
    <dgm:cxn modelId="{ED03723D-EC15-4380-8CC9-BD79C58196E1}" type="presOf" srcId="{F652B3A1-A30C-4048-8B66-2122064C72CB}" destId="{07EB679C-CF88-445B-BEA1-7D116CDA46F7}" srcOrd="0" destOrd="0" presId="urn:microsoft.com/office/officeart/2005/8/layout/default"/>
    <dgm:cxn modelId="{6D5BBC2D-6E56-4130-9027-2BD17FC66964}" type="presParOf" srcId="{11C5BE4F-DE69-4F58-A863-9DD4AD5FCD53}" destId="{07EB679C-CF88-445B-BEA1-7D116CDA46F7}" srcOrd="0" destOrd="0" presId="urn:microsoft.com/office/officeart/2005/8/layout/default"/>
    <dgm:cxn modelId="{6F62369D-C488-4E53-B4E6-8107834E8C83}" type="presParOf" srcId="{11C5BE4F-DE69-4F58-A863-9DD4AD5FCD53}" destId="{843C6C28-37EE-4CA4-9A55-07410E25063C}" srcOrd="1" destOrd="0" presId="urn:microsoft.com/office/officeart/2005/8/layout/default"/>
    <dgm:cxn modelId="{BC70C4C5-8659-4503-9A37-78D7692B2647}" type="presParOf" srcId="{11C5BE4F-DE69-4F58-A863-9DD4AD5FCD53}" destId="{5F10C48E-14B4-4848-BD94-9D598D791702}" srcOrd="2" destOrd="0" presId="urn:microsoft.com/office/officeart/2005/8/layout/default"/>
    <dgm:cxn modelId="{10463CEC-B0E4-4841-BC66-6FE7857FACBA}" type="presParOf" srcId="{11C5BE4F-DE69-4F58-A863-9DD4AD5FCD53}" destId="{DC7281AD-1B06-4960-B081-9162B4DAF5C4}" srcOrd="3" destOrd="0" presId="urn:microsoft.com/office/officeart/2005/8/layout/default"/>
    <dgm:cxn modelId="{0B0E6EFD-7609-406B-855A-EECF9E3354C9}" type="presParOf" srcId="{11C5BE4F-DE69-4F58-A863-9DD4AD5FCD53}" destId="{09034547-730C-45A6-ACD6-2E9B5509DA98}" srcOrd="4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34E61D-BC37-4964-B290-F97E5B74836D}" type="datetimeFigureOut">
              <a:rPr lang="en-US" smtClean="0"/>
              <a:pPr/>
              <a:t>7/8/2026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B00188-E67E-4829-8E2D-FA541F3880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83A1-C887-415D-B61A-935BC9733804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38B2-11BA-4729-A3C1-DE6F8EAA4727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7B7F-B1D6-4D51-B4F8-C52D03BB88C9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697B-6837-4B31-A44D-BC3911E9D5B4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27CE-164A-41F3-AB29-11C8F04F5AB1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55E99-5BC1-4C96-9828-B9D2D58E0578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E87D-24B8-4A39-ACEC-0BDCE766FB00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8E92C-3006-4512-87CC-71881349C306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604C8-E26A-40B1-AE30-CC7A25503565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AFA8-84D9-457B-A6B9-0A5CF334096D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45816-30EF-42F2-8CA0-B5BC123F7458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EA9707B-9BF9-465C-BB48-16C05D7C6BB8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62000" y="3657600"/>
            <a:ext cx="7010400" cy="2862322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None/>
            </a:pPr>
            <a:r>
              <a:rPr lang="as-IN" sz="3600" b="1" dirty="0" smtClean="0">
                <a:latin typeface="NikoshBAN" pitchFamily="2" charset="0"/>
                <a:ea typeface="Nirmala UI" pitchFamily="34" charset="0"/>
                <a:cs typeface="NikoshBAN" pitchFamily="2" charset="0"/>
              </a:rPr>
              <a:t>মোঃ আব্দুস সালাম </a:t>
            </a:r>
          </a:p>
          <a:p>
            <a:pPr>
              <a:buNone/>
            </a:pPr>
            <a:r>
              <a:rPr lang="as-IN" sz="3600" b="1" dirty="0" smtClean="0">
                <a:latin typeface="NikoshBAN" pitchFamily="2" charset="0"/>
                <a:ea typeface="Nirmala UI" pitchFamily="34" charset="0"/>
                <a:cs typeface="NikoshBAN" pitchFamily="2" charset="0"/>
              </a:rPr>
              <a:t>প্রভাষক (আইসিটি)</a:t>
            </a:r>
          </a:p>
          <a:p>
            <a:pPr>
              <a:buNone/>
            </a:pPr>
            <a:r>
              <a:rPr lang="as-IN" sz="3600" b="1" dirty="0" smtClean="0">
                <a:latin typeface="NikoshBAN" pitchFamily="2" charset="0"/>
                <a:ea typeface="Nirmala UI" pitchFamily="34" charset="0"/>
                <a:cs typeface="NikoshBAN" pitchFamily="2" charset="0"/>
              </a:rPr>
              <a:t>গোলমুন্ডা ফাযিল (ডিগ্রি) মাদ্রাসা</a:t>
            </a:r>
          </a:p>
          <a:p>
            <a:pPr>
              <a:buNone/>
            </a:pPr>
            <a:r>
              <a:rPr lang="as-IN" sz="3600" b="1" dirty="0" smtClean="0">
                <a:latin typeface="NikoshBAN" pitchFamily="2" charset="0"/>
                <a:ea typeface="Nirmala UI" pitchFamily="34" charset="0"/>
                <a:cs typeface="NikoshBAN" pitchFamily="2" charset="0"/>
              </a:rPr>
              <a:t>জলঢাকা,নীলফামারী</a:t>
            </a:r>
          </a:p>
          <a:p>
            <a:pPr>
              <a:buNone/>
            </a:pPr>
            <a:r>
              <a:rPr lang="as-IN" sz="3600" b="1" dirty="0" smtClean="0">
                <a:latin typeface="NikoshBAN" pitchFamily="2" charset="0"/>
                <a:ea typeface="Nirmala UI" pitchFamily="34" charset="0"/>
                <a:cs typeface="NikoshBAN" pitchFamily="2" charset="0"/>
              </a:rPr>
              <a:t>মোনবাইলঃ ০১৭৩৭৮৫৪০৬০</a:t>
            </a:r>
            <a:endParaRPr lang="en-US" sz="3600" dirty="0">
              <a:latin typeface="NikoshBAN" pitchFamily="2" charset="0"/>
              <a:ea typeface="Nirmala UI" pitchFamily="34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762000"/>
            <a:ext cx="9144000" cy="1015663"/>
          </a:xfrm>
          <a:prstGeom prst="rect">
            <a:avLst/>
          </a:prstGeom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s-IN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rmala UI" pitchFamily="34" charset="0"/>
                <a:ea typeface="Nirmala UI" pitchFamily="34" charset="0"/>
                <a:cs typeface="Nirmala UI" pitchFamily="34" charset="0"/>
              </a:rPr>
              <a:t>স্বাগতম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1905001"/>
            <a:ext cx="9144000" cy="5232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s-IN" sz="2800" b="1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বিষয়: তথ্য ও যোগাযোগ প্রযুক্তি (</a:t>
            </a:r>
            <a:r>
              <a:rPr lang="en-US" sz="2800" b="1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ICT)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2524780"/>
            <a:ext cx="9144000" cy="523220"/>
          </a:xfrm>
          <a:prstGeom prst="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s-IN" sz="2800" b="1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অধ্যায়:</a:t>
            </a:r>
            <a:r>
              <a:rPr lang="en-US" sz="2800" b="1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2800" b="1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কম্পিউটার রক্ষণাবেক্ষণ </a:t>
            </a:r>
            <a:r>
              <a:rPr lang="as-IN" sz="2800" b="1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ও </a:t>
            </a:r>
            <a:r>
              <a:rPr lang="as-IN" sz="2800" b="1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সাইবার </a:t>
            </a:r>
            <a:r>
              <a:rPr lang="as-IN" sz="2800" b="1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নিরাপত্তা</a:t>
            </a:r>
            <a:endParaRPr lang="en-US" sz="2800" b="1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697B-6837-4B31-A44D-BC3911E9D5B4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704850"/>
            <a:ext cx="9144000" cy="66675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smtClean="0">
                <a:solidFill>
                  <a:schemeClr val="tx1"/>
                </a:solidFill>
                <a:latin typeface="SutonnyMJ" pitchFamily="2" charset="0"/>
              </a:rPr>
              <a:t>‡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</a:rPr>
              <a:t>WUv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</a:rPr>
              <a:t>B›Uvi‡mckb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295400" y="4038600"/>
            <a:ext cx="6096000" cy="22860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1371600"/>
            <a:ext cx="853440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s-IN" sz="2000" b="1" dirty="0" smtClean="0"/>
              <a:t>ডেটা ইন্টারসেপশন</a:t>
            </a:r>
            <a:r>
              <a:rPr lang="as-IN" sz="2000" dirty="0" smtClean="0"/>
              <a:t> হলো এমন একটি সাইবার আক্রমণ, যেখানে </a:t>
            </a:r>
            <a:r>
              <a:rPr lang="as-IN" sz="2000" b="1" dirty="0" smtClean="0"/>
              <a:t>দুই পক্ষের মধ্যে আদান-প্রদান হওয়া তথ্য অনুমতি ছাড়া গোপনে ধরে ফেলা, পড়া বা চুরি করা হয়।</a:t>
            </a:r>
            <a:endParaRPr lang="en-US" sz="2000" b="1" dirty="0" smtClean="0"/>
          </a:p>
          <a:p>
            <a:endParaRPr lang="as-IN" sz="2000" dirty="0" smtClean="0"/>
          </a:p>
          <a:p>
            <a:r>
              <a:rPr lang="as-IN" sz="2000" b="1" dirty="0" smtClean="0"/>
              <a:t>উদাহরণ:</a:t>
            </a:r>
            <a:r>
              <a:rPr lang="as-IN" sz="2000" dirty="0" smtClean="0"/>
              <a:t/>
            </a:r>
            <a:br>
              <a:rPr lang="as-IN" sz="2000" dirty="0" smtClean="0"/>
            </a:br>
            <a:r>
              <a:rPr lang="as-IN" sz="2000" dirty="0" smtClean="0"/>
              <a:t>কেউ যদি অনিরাপদ (</a:t>
            </a:r>
            <a:r>
              <a:rPr lang="en-US" sz="2000" dirty="0" smtClean="0"/>
              <a:t>Public) Wi-Fi </a:t>
            </a:r>
            <a:r>
              <a:rPr lang="as-IN" sz="2000" dirty="0" smtClean="0"/>
              <a:t>ব্যবহার করে ব্যাংকিং বা ইমেইলে লগইন করে, তাহলে একজন আক্রমণকারী সেই নেটওয়ার্কে আদান-প্রদান হওয়া তথ্য গোপনে সংগ্রহ করতে পারে।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697B-6837-4B31-A44D-BC3911E9D5B4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9144000" cy="68580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</a:rPr>
              <a:t>wW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</a:rPr>
              <a:t> Wm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</a:rPr>
              <a:t>A¨vUvK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990600" y="3733800"/>
            <a:ext cx="7620000" cy="23622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7200" y="990600"/>
            <a:ext cx="8686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DDoS</a:t>
            </a:r>
            <a:r>
              <a:rPr lang="en-US" b="1" dirty="0" smtClean="0"/>
              <a:t> (Distributed Denial of Service) </a:t>
            </a:r>
            <a:r>
              <a:rPr lang="as-IN" b="1" dirty="0" smtClean="0"/>
              <a:t>অ্যাটাক</a:t>
            </a:r>
            <a:r>
              <a:rPr lang="as-IN" dirty="0" smtClean="0"/>
              <a:t> হলো এমন একটি সাইবার আক্রমণ, যেখানে </a:t>
            </a:r>
            <a:r>
              <a:rPr lang="as-IN" b="1" dirty="0" smtClean="0"/>
              <a:t>অনেকগুলো কম্পিউটার বা ডিভাইস একসঙ্গে একটি সার্ভার বা ওয়েবসাইটে অতিরিক্ত অনুরোধ (</a:t>
            </a:r>
            <a:r>
              <a:rPr lang="en-US" b="1" dirty="0" smtClean="0"/>
              <a:t>Request) </a:t>
            </a:r>
            <a:r>
              <a:rPr lang="as-IN" b="1" dirty="0" smtClean="0"/>
              <a:t>পাঠায়</a:t>
            </a:r>
            <a:r>
              <a:rPr lang="as-IN" dirty="0" smtClean="0"/>
              <a:t>, ফলে সার্ভারটি স্বাভাবিক ব্যবহারকারীদের সেবা দিতে পারে না।</a:t>
            </a:r>
            <a:endParaRPr lang="en-US" dirty="0" smtClean="0"/>
          </a:p>
          <a:p>
            <a:endParaRPr lang="as-IN" dirty="0" smtClean="0"/>
          </a:p>
          <a:p>
            <a:r>
              <a:rPr lang="as-IN" b="1" dirty="0" smtClean="0"/>
              <a:t>উদাহরণ</a:t>
            </a:r>
          </a:p>
          <a:p>
            <a:r>
              <a:rPr lang="as-IN" dirty="0" smtClean="0"/>
              <a:t>ধরুন, একটি স্কুলের ওয়েবসাইটে হাজার হাজার ভুয়া অনুরোধ একসঙ্গে পাঠানো হলো। এতে ওয়েবসাইটটি ধীর হয়ে যেতে পারে বা সম্পূর্ণ অচল (</a:t>
            </a:r>
            <a:r>
              <a:rPr lang="en-US" dirty="0" smtClean="0"/>
              <a:t>Down) </a:t>
            </a:r>
            <a:r>
              <a:rPr lang="as-IN" dirty="0" smtClean="0"/>
              <a:t>হয়ে যেতে পারে। ফলে প্রকৃত ব্যবহারকারীরা ওয়েবসাইট ব্যবহার করতে পারেন না।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697B-6837-4B31-A44D-BC3911E9D5B4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704850"/>
            <a:ext cx="8991600" cy="74295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g¨vjIq¨vi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1524000"/>
            <a:ext cx="853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as-IN" sz="2000" b="1" dirty="0" smtClean="0"/>
              <a:t>কম্পিউটার ম্যালওয়্যার (</a:t>
            </a:r>
            <a:r>
              <a:rPr lang="en-US" sz="2000" b="1" dirty="0" smtClean="0"/>
              <a:t>Malware)</a:t>
            </a:r>
            <a:r>
              <a:rPr lang="en-US" sz="2000" dirty="0" smtClean="0"/>
              <a:t> </a:t>
            </a:r>
            <a:r>
              <a:rPr lang="as-IN" sz="2000" dirty="0" smtClean="0"/>
              <a:t>হলো এমন </a:t>
            </a:r>
            <a:r>
              <a:rPr lang="as-IN" sz="2000" b="1" dirty="0" smtClean="0"/>
              <a:t>ক্ষতিকর সফটওয়্যার</a:t>
            </a:r>
            <a:r>
              <a:rPr lang="as-IN" sz="2000" dirty="0" smtClean="0"/>
              <a:t>, যা কম্পিউটার, মোবাইল বা নেটওয়ার্কের ক্ষতি করা, তথ্য চুরি করা বা সিস্টেমের স্বাভাবিক কার্যক্রম ব্যাহত করার উদ্দেশ্যে তৈরি করা হয়।</a:t>
            </a:r>
            <a:endParaRPr lang="en-US" sz="2000" dirty="0"/>
          </a:p>
        </p:txBody>
      </p:sp>
      <p:graphicFrame>
        <p:nvGraphicFramePr>
          <p:cNvPr id="8" name="Diagram 7"/>
          <p:cNvGraphicFramePr/>
          <p:nvPr/>
        </p:nvGraphicFramePr>
        <p:xfrm>
          <a:off x="533400" y="2667000"/>
          <a:ext cx="8382000" cy="327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C7E2EDD-A725-4C02-9D7B-A5906308C4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graphicEl>
                                              <a:dgm id="{CC7E2EDD-A725-4C02-9D7B-A5906308C4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graphicEl>
                                              <a:dgm id="{CC7E2EDD-A725-4C02-9D7B-A5906308C4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60AB93C-45AA-4E54-A2C6-2C7E22B5BE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graphicEl>
                                              <a:dgm id="{260AB93C-45AA-4E54-A2C6-2C7E22B5BE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graphicEl>
                                              <a:dgm id="{260AB93C-45AA-4E54-A2C6-2C7E22B5BE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8D1C5E4-D204-4E8C-86AD-53531B09D2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graphicEl>
                                              <a:dgm id="{C8D1C5E4-D204-4E8C-86AD-53531B09D2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graphicEl>
                                              <a:dgm id="{C8D1C5E4-D204-4E8C-86AD-53531B09D2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E40E526-57AD-44EC-82AD-928235EE1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graphicEl>
                                              <a:dgm id="{9E40E526-57AD-44EC-82AD-928235EE1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graphicEl>
                                              <a:dgm id="{9E40E526-57AD-44EC-82AD-928235EE1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352113A-64B2-4CE6-9A10-232DCE1DD1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graphicEl>
                                              <a:dgm id="{C352113A-64B2-4CE6-9A10-232DCE1DD1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graphicEl>
                                              <a:dgm id="{C352113A-64B2-4CE6-9A10-232DCE1DD1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30828FD-179D-42F2-A4FF-B57D5AAC8A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>
                                            <p:graphicEl>
                                              <a:dgm id="{730828FD-179D-42F2-A4FF-B57D5AAC8A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>
                                            <p:graphicEl>
                                              <a:dgm id="{730828FD-179D-42F2-A4FF-B57D5AAC8A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Graphic spid="8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7E02-E2E6-4A05-A0CF-0C7D01FB8784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685800"/>
            <a:ext cx="9144000" cy="868362"/>
          </a:xfrm>
        </p:spPr>
        <p:txBody>
          <a:bodyPr>
            <a:noAutofit/>
          </a:bodyPr>
          <a:lstStyle/>
          <a:p>
            <a:pPr algn="ctr"/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বাংলাদেশে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সাইবার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অপরাধ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11" name="Diagram 10"/>
          <p:cNvGraphicFramePr/>
          <p:nvPr/>
        </p:nvGraphicFramePr>
        <p:xfrm>
          <a:off x="228600" y="1397000"/>
          <a:ext cx="8763000" cy="477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500975E-C84A-419E-A573-DFD0E7D014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graphicEl>
                                              <a:dgm id="{F500975E-C84A-419E-A573-DFD0E7D014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graphicEl>
                                              <a:dgm id="{F500975E-C84A-419E-A573-DFD0E7D014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2C96FE43-FDB4-46B0-8A35-25A810557D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graphicEl>
                                              <a:dgm id="{2C96FE43-FDB4-46B0-8A35-25A810557D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graphicEl>
                                              <a:dgm id="{2C96FE43-FDB4-46B0-8A35-25A810557D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A4F481EF-5EA5-4B5C-B219-8C0C5ACABE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>
                                            <p:graphicEl>
                                              <a:dgm id="{A4F481EF-5EA5-4B5C-B219-8C0C5ACABE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>
                                            <p:graphicEl>
                                              <a:dgm id="{A4F481EF-5EA5-4B5C-B219-8C0C5ACABE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2648807A-4E38-46D5-9461-C43DAA1BD0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>
                                            <p:graphicEl>
                                              <a:dgm id="{2648807A-4E38-46D5-9461-C43DAA1BD0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>
                                            <p:graphicEl>
                                              <a:dgm id="{2648807A-4E38-46D5-9461-C43DAA1BD0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07C93630-2CCD-4186-9CF2-7360D77992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graphicEl>
                                              <a:dgm id="{07C93630-2CCD-4186-9CF2-7360D77992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graphicEl>
                                              <a:dgm id="{07C93630-2CCD-4186-9CF2-7360D77992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BEF6ABBD-80C6-4B13-BFBA-702C47572A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>
                                            <p:graphicEl>
                                              <a:dgm id="{BEF6ABBD-80C6-4B13-BFBA-702C47572A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>
                                            <p:graphicEl>
                                              <a:dgm id="{BEF6ABBD-80C6-4B13-BFBA-702C47572A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41ABDE24-044B-4493-9E82-374DFFDE35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>
                                            <p:graphicEl>
                                              <a:dgm id="{41ABDE24-044B-4493-9E82-374DFFDE35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>
                                            <p:graphicEl>
                                              <a:dgm id="{41ABDE24-044B-4493-9E82-374DFFDE35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58782091-89E6-4EEC-AC17-5F5A0A0F07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>
                                            <p:graphicEl>
                                              <a:dgm id="{58782091-89E6-4EEC-AC17-5F5A0A0F07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>
                                            <p:graphicEl>
                                              <a:dgm id="{58782091-89E6-4EEC-AC17-5F5A0A0F07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5D0DBEE-D36D-4A96-84E0-D9BD5A4958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>
                                            <p:graphicEl>
                                              <a:dgm id="{F5D0DBEE-D36D-4A96-84E0-D9BD5A4958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>
                                            <p:graphicEl>
                                              <a:dgm id="{F5D0DBEE-D36D-4A96-84E0-D9BD5A4958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1" grpId="0">
        <p:bldSub>
          <a:bldDgm bld="lvlAtOnc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604C8-E26A-40B1-AE30-CC7A25503565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lowchart: Terminator 5"/>
          <p:cNvSpPr/>
          <p:nvPr/>
        </p:nvSpPr>
        <p:spPr>
          <a:xfrm>
            <a:off x="1371600" y="1524000"/>
            <a:ext cx="6629400" cy="3505200"/>
          </a:xfrm>
          <a:prstGeom prst="flowChartTerminator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s-IN" sz="2800" dirty="0" smtClean="0">
                <a:solidFill>
                  <a:schemeClr val="tx1"/>
                </a:solidFill>
              </a:rPr>
              <a:t>হ্যাকিংয়ের মাধ্যমে কি কারও ব্যাংক অ্যাকাউন্ট বা মোবাইল ব্যাংকিং থেকে টাকা চুরি করা সম্ভব? যদি সম্ভব হয়, কীভাবে এমন ঘটনা ঘটতে পারে বলে তোমার মনে হয়?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604C8-E26A-40B1-AE30-CC7A25503565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8600" y="457200"/>
            <a:ext cx="868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mvBevi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Aciv‡ai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cÖfve</a:t>
            </a:r>
            <a:endParaRPr lang="en-US" sz="4800" dirty="0" smtClean="0">
              <a:latin typeface="SutonnyMJ" pitchFamily="2" charset="0"/>
              <a:cs typeface="SutonnyMJ" pitchFamily="2" charset="0"/>
            </a:endParaRPr>
          </a:p>
          <a:p>
            <a:pPr algn="ctr"/>
            <a:r>
              <a:rPr lang="en-US" sz="4000" dirty="0" smtClean="0">
                <a:latin typeface="SutonnyMJ" pitchFamily="2" charset="0"/>
                <a:cs typeface="SutonnyMJ" pitchFamily="2" charset="0"/>
              </a:rPr>
              <a:t>(</a:t>
            </a:r>
            <a:r>
              <a:rPr lang="en-US" sz="4000" dirty="0" smtClean="0"/>
              <a:t>Effects of Cyber Crime)</a:t>
            </a:r>
          </a:p>
        </p:txBody>
      </p:sp>
      <p:graphicFrame>
        <p:nvGraphicFramePr>
          <p:cNvPr id="6" name="Diagram 5"/>
          <p:cNvGraphicFramePr/>
          <p:nvPr/>
        </p:nvGraphicFramePr>
        <p:xfrm>
          <a:off x="1524000" y="1981200"/>
          <a:ext cx="65532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146A956-16B9-48FB-A12C-94B487887C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graphicEl>
                                              <a:dgm id="{C146A956-16B9-48FB-A12C-94B487887C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graphicEl>
                                              <a:dgm id="{C146A956-16B9-48FB-A12C-94B487887C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graphicEl>
                                              <a:dgm id="{C146A956-16B9-48FB-A12C-94B487887C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>
                                            <p:graphicEl>
                                              <a:dgm id="{C146A956-16B9-48FB-A12C-94B487887C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CC86D47-89B4-42E5-8EE0-E7D7629272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graphicEl>
                                              <a:dgm id="{1CC86D47-89B4-42E5-8EE0-E7D7629272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graphicEl>
                                              <a:dgm id="{1CC86D47-89B4-42E5-8EE0-E7D7629272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graphicEl>
                                              <a:dgm id="{1CC86D47-89B4-42E5-8EE0-E7D7629272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graphicEl>
                                              <a:dgm id="{1CC86D47-89B4-42E5-8EE0-E7D7629272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D4E672F-D486-4ED8-A6FD-FD261DFF98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graphicEl>
                                              <a:dgm id="{AD4E672F-D486-4ED8-A6FD-FD261DFF98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graphicEl>
                                              <a:dgm id="{AD4E672F-D486-4ED8-A6FD-FD261DFF98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graphicEl>
                                              <a:dgm id="{AD4E672F-D486-4ED8-A6FD-FD261DFF98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graphicEl>
                                              <a:dgm id="{AD4E672F-D486-4ED8-A6FD-FD261DFF98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80DADCC-6633-4BFA-94F4-8668E9F347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graphicEl>
                                              <a:dgm id="{480DADCC-6633-4BFA-94F4-8668E9F347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graphicEl>
                                              <a:dgm id="{480DADCC-6633-4BFA-94F4-8668E9F347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graphicEl>
                                              <a:dgm id="{480DADCC-6633-4BFA-94F4-8668E9F347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>
                                            <p:graphicEl>
                                              <a:dgm id="{480DADCC-6633-4BFA-94F4-8668E9F347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6" grpId="0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CC67-4BA1-421E-8D7C-453A65A27833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915400" cy="1143000"/>
          </a:xfrm>
        </p:spPr>
        <p:txBody>
          <a:bodyPr/>
          <a:lstStyle/>
          <a:p>
            <a:pPr algn="ctr"/>
            <a:r>
              <a:rPr lang="en-US" dirty="0" err="1" smtClean="0"/>
              <a:t>একক</a:t>
            </a:r>
            <a:r>
              <a:rPr lang="en-US" dirty="0" smtClean="0"/>
              <a:t> </a:t>
            </a:r>
            <a:r>
              <a:rPr lang="as-IN" dirty="0" smtClean="0"/>
              <a:t>কাজ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1828800"/>
            <a:ext cx="8229600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as-IN" sz="2400" b="1" dirty="0" smtClean="0"/>
              <a:t>"সাইবার নিরাপত্তা নিশ্চিত করতে একজন শিক্ষার্থী কী কী পদক্ষেপ নিতে পারে?"</a:t>
            </a:r>
            <a:endParaRPr lang="en-US" sz="24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3124200"/>
            <a:ext cx="8305800" cy="1200329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as-IN" sz="2400" b="1" dirty="0" smtClean="0"/>
              <a:t>সচেতনতা, সতর্কতা এবং নিরাপদ প্রযুক্তি ব্যবহারের মাধ্যমে একজন শিক্ষার্থী নিজেকে বিভিন্ন সাইবার হুমকি থেকে রক্ষা করতে পারে।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4648200"/>
            <a:ext cx="8229600" cy="461665"/>
          </a:xfrm>
          <a:prstGeom prst="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কেননা</a:t>
            </a:r>
            <a:r>
              <a:rPr lang="en-US" sz="2400" b="1" dirty="0" smtClean="0"/>
              <a:t>  </a:t>
            </a:r>
            <a:r>
              <a:rPr lang="as-IN" sz="2400" b="1" dirty="0" smtClean="0"/>
              <a:t>"সচেতন ব্যবহারকারীই নিরাপদ ব্যবহারকারী।"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304800" y="1066800"/>
          <a:ext cx="8610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228600"/>
            <a:ext cx="830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b="1" dirty="0" smtClean="0"/>
              <a:t>আজ আমরা শিখেছি</a:t>
            </a:r>
            <a:endParaRPr lang="en-US" sz="3600" dirty="0" smtClean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4AF3-06B3-4142-9639-9EFAD5A5DDAC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ED4E3D3-FD8D-4A32-840E-E6E5CCF0FD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3">
                                            <p:graphicEl>
                                              <a:dgm id="{AED4E3D3-FD8D-4A32-840E-E6E5CCF0FD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4731FFE-4D92-4544-9AC3-DB3AC8E916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3">
                                            <p:graphicEl>
                                              <a:dgm id="{94731FFE-4D92-4544-9AC3-DB3AC8E916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BD14B0D-54C4-4A0B-B9D9-0EBD89C1BB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3">
                                            <p:graphicEl>
                                              <a:dgm id="{ABD14B0D-54C4-4A0B-B9D9-0EBD89C1BB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49D357E-A90C-421E-8BA5-9A260CE2AA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graphicEl>
                                              <a:dgm id="{649D357E-A90C-421E-8BA5-9A260CE2AA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5999401-724F-44F7-9D19-17A64804F3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graphicEl>
                                              <a:dgm id="{E5999401-724F-44F7-9D19-17A64804F3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2C2998B-99C0-42C7-B64A-323C6E3EA5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0"/>
                                        <p:tgtEl>
                                          <p:spTgt spid="3">
                                            <p:graphicEl>
                                              <a:dgm id="{92C2998B-99C0-42C7-B64A-323C6E3EA5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s-IN" dirty="0" smtClean="0"/>
              <a:t>মূল্যায়ন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3853A-7FC2-4EFF-8060-02214E8E99EC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51B17AD-9979-42B4-8F23-3F6F6D4B3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6">
                                            <p:graphicEl>
                                              <a:dgm id="{C51B17AD-9979-42B4-8F23-3F6F6D4B3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">
                                            <p:graphicEl>
                                              <a:dgm id="{C51B17AD-9979-42B4-8F23-3F6F6D4B3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6">
                                            <p:graphicEl>
                                              <a:dgm id="{C51B17AD-9979-42B4-8F23-3F6F6D4B3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6">
                                            <p:graphicEl>
                                              <a:dgm id="{C51B17AD-9979-42B4-8F23-3F6F6D4B3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graphicEl>
                                              <a:dgm id="{C51B17AD-9979-42B4-8F23-3F6F6D4B3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112D9DD-6EA2-4DFA-B09E-82842F7AE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6">
                                            <p:graphicEl>
                                              <a:dgm id="{F112D9DD-6EA2-4DFA-B09E-82842F7AE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6">
                                            <p:graphicEl>
                                              <a:dgm id="{F112D9DD-6EA2-4DFA-B09E-82842F7AE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6">
                                            <p:graphicEl>
                                              <a:dgm id="{F112D9DD-6EA2-4DFA-B09E-82842F7AE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6">
                                            <p:graphicEl>
                                              <a:dgm id="{F112D9DD-6EA2-4DFA-B09E-82842F7AE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graphicEl>
                                              <a:dgm id="{F112D9DD-6EA2-4DFA-B09E-82842F7AE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697B-6837-4B31-A44D-BC3911E9D5B4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533400"/>
            <a:ext cx="91440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as-IN" b="1" dirty="0" smtClean="0"/>
              <a:t>বাড়ির কাজ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371600"/>
            <a:ext cx="8242446" cy="1569660"/>
          </a:xfrm>
          <a:prstGeom prst="rect">
            <a:avLst/>
          </a:prstGeo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as-IN" sz="3200" dirty="0" smtClean="0"/>
              <a:t>ধরো, তোমার একটি ই-মেইলে লেখা হলো—"আপনার ব্যাংক অ্যাকাউন্ট বন্ধ হয়ে যাবে। এখনই এই লিংকে ক্লিক করে তথ্য দিন।"</a:t>
            </a:r>
            <a:endParaRPr lang="en-US" sz="3200" b="1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457200" y="3048000"/>
          <a:ext cx="8458200" cy="330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7EB679C-CF88-445B-BEA1-7D116CDA46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2000"/>
                                        <p:tgtEl>
                                          <p:spTgt spid="7">
                                            <p:graphicEl>
                                              <a:dgm id="{07EB679C-CF88-445B-BEA1-7D116CDA46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F10C48E-14B4-4848-BD94-9D598D7917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000"/>
                                        <p:tgtEl>
                                          <p:spTgt spid="7">
                                            <p:graphicEl>
                                              <a:dgm id="{5F10C48E-14B4-4848-BD94-9D598D7917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9034547-730C-45A6-ACD6-2E9B5509DA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2000"/>
                                        <p:tgtEl>
                                          <p:spTgt spid="7">
                                            <p:graphicEl>
                                              <a:dgm id="{09034547-730C-45A6-ACD6-2E9B5509DA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Graphic spid="7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E6893-5C23-49DD-A4EC-DA8050AFFAC5}" type="datetime2">
              <a:rPr lang="en-US" smtClean="0"/>
              <a:pPr/>
              <a:t>Wednesday, July 8, 2026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1981200" y="838200"/>
            <a:ext cx="4953000" cy="3962400"/>
            <a:chOff x="3429000" y="306754"/>
            <a:chExt cx="4953000" cy="3860800"/>
          </a:xfrm>
        </p:grpSpPr>
        <p:sp>
          <p:nvSpPr>
            <p:cNvPr id="14" name="Oval Callout 13"/>
            <p:cNvSpPr/>
            <p:nvPr/>
          </p:nvSpPr>
          <p:spPr>
            <a:xfrm>
              <a:off x="3429000" y="306754"/>
              <a:ext cx="4953000" cy="3860800"/>
            </a:xfrm>
            <a:prstGeom prst="wedgeEllipseCallou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038600" y="863600"/>
              <a:ext cx="3733800" cy="321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s-IN" sz="2400" dirty="0" smtClean="0"/>
                <a:t>"ধরো, একদিন সকালে ঘুম থেকে উঠে দেখলে তোমার ফেসবুক আইডি হ্যাক হয়ে গেছে, অথবা বিকাশ অ্যাকাউন্ট থেকে টাকা কেটে নেওয়া হয়েছে। তখন কেমন লাগবে?”</a:t>
              </a:r>
              <a:endParaRPr lang="en-US" sz="2400" b="1" dirty="0" smtClean="0"/>
            </a:p>
            <a:p>
              <a:endParaRPr lang="en-US" sz="2400" dirty="0"/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ধন্যবাদ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1905000"/>
            <a:ext cx="6045529" cy="3047999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BE98-BDA2-418F-9BE7-E4CE7C594F7A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4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604C8-E26A-40B1-AE30-CC7A25503565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86000" y="2286000"/>
            <a:ext cx="4724400" cy="2133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s-IN" sz="4400" dirty="0" smtClean="0">
                <a:latin typeface="NikoshBAN" pitchFamily="2" charset="0"/>
                <a:cs typeface="NikoshBAN" pitchFamily="2" charset="0"/>
              </a:rPr>
              <a:t>কোন প্রশ্ন আছে?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69216-70BA-41CC-BC97-6594578B1B15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Snip Diagonal Corner Rectangle 5"/>
          <p:cNvSpPr/>
          <p:nvPr/>
        </p:nvSpPr>
        <p:spPr>
          <a:xfrm>
            <a:off x="1371600" y="1676400"/>
            <a:ext cx="6248400" cy="2971800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81200" y="2286000"/>
            <a:ext cx="48768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 smtClean="0">
                <a:latin typeface="SutonnyMJ" pitchFamily="2" charset="0"/>
                <a:cs typeface="SutonnyMJ" pitchFamily="2" charset="0"/>
              </a:rPr>
              <a:t>AvR‡K</a:t>
            </a:r>
            <a:r>
              <a:rPr lang="en-US" sz="44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err="1" smtClean="0">
                <a:latin typeface="SutonnyMJ" pitchFamily="2" charset="0"/>
                <a:cs typeface="SutonnyMJ" pitchFamily="2" charset="0"/>
              </a:rPr>
              <a:t>Avgiv</a:t>
            </a:r>
            <a:r>
              <a:rPr lang="en-US" sz="44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err="1" smtClean="0">
                <a:latin typeface="SutonnyMJ" pitchFamily="2" charset="0"/>
                <a:cs typeface="SutonnyMJ" pitchFamily="2" charset="0"/>
              </a:rPr>
              <a:t>mvBevi</a:t>
            </a:r>
            <a:r>
              <a:rPr lang="en-US" sz="44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err="1" smtClean="0">
                <a:latin typeface="SutonnyMJ" pitchFamily="2" charset="0"/>
                <a:cs typeface="SutonnyMJ" pitchFamily="2" charset="0"/>
              </a:rPr>
              <a:t>Aciva</a:t>
            </a:r>
            <a:r>
              <a:rPr lang="en-US" sz="44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err="1" smtClean="0">
                <a:latin typeface="SutonnyMJ" pitchFamily="2" charset="0"/>
                <a:cs typeface="SutonnyMJ" pitchFamily="2" charset="0"/>
              </a:rPr>
              <a:t>m¤ú‡K</a:t>
            </a:r>
            <a:r>
              <a:rPr lang="en-US" sz="4400" b="1" dirty="0" smtClean="0">
                <a:latin typeface="SutonnyMJ" pitchFamily="2" charset="0"/>
                <a:cs typeface="SutonnyMJ" pitchFamily="2" charset="0"/>
              </a:rPr>
              <a:t>© </a:t>
            </a:r>
            <a:r>
              <a:rPr lang="en-US" sz="4400" b="1" dirty="0" err="1" smtClean="0">
                <a:latin typeface="SutonnyMJ" pitchFamily="2" charset="0"/>
                <a:cs typeface="SutonnyMJ" pitchFamily="2" charset="0"/>
              </a:rPr>
              <a:t>Rvbe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>
                <a:latin typeface="SutonnyMJ" pitchFamily="2" charset="0"/>
                <a:cs typeface="SutonnyMJ" pitchFamily="2" charset="0"/>
              </a:rPr>
              <a:t>wkLbdj</a:t>
            </a: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2296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697B-6837-4B31-A44D-BC3911E9D5B4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444AFE0-43CB-4ABD-B6A1-65523B13E7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graphicEl>
                                              <a:dgm id="{1444AFE0-43CB-4ABD-B6A1-65523B13E7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D05F26E-74EF-4697-8ACD-2895ED32F9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graphicEl>
                                              <a:dgm id="{ED05F26E-74EF-4697-8ACD-2895ED32F9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45362EC1-26FA-4B5C-AA5B-CED4DEE59F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graphicEl>
                                              <a:dgm id="{45362EC1-26FA-4B5C-AA5B-CED4DEE59F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BA6AA62-A809-4FA9-8976-66EE7EC1A9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0">
                                            <p:graphicEl>
                                              <a:dgm id="{FBA6AA62-A809-4FA9-8976-66EE7EC1A9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0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Autofit/>
          </a:bodyPr>
          <a:lstStyle/>
          <a:p>
            <a:pPr algn="ctr"/>
            <a:r>
              <a:rPr lang="as-IN" sz="5400" dirty="0" smtClean="0">
                <a:latin typeface="NikoshBAN" pitchFamily="2" charset="0"/>
                <a:cs typeface="NikoshBAN" pitchFamily="2" charset="0"/>
              </a:rPr>
              <a:t>পূর্বজ্ঞান যাচাই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800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40477-6A94-42F7-8E20-3EABBB99F137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E9E14E-48C6-40D6-A6AD-97A72523ED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4">
                                            <p:graphicEl>
                                              <a:dgm id="{ABE9E14E-48C6-40D6-A6AD-97A72523ED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>
                                            <p:graphicEl>
                                              <a:dgm id="{ABE9E14E-48C6-40D6-A6AD-97A72523ED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>
                                            <p:graphicEl>
                                              <a:dgm id="{ABE9E14E-48C6-40D6-A6AD-97A72523ED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>
                                            <p:graphicEl>
                                              <a:dgm id="{ABE9E14E-48C6-40D6-A6AD-97A72523ED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E9E14E-48C6-40D6-A6AD-97A72523ED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E9E14E-48C6-40D6-A6AD-97A72523ED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1D25AD4-9EB6-481A-B561-336AADEDFA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4">
                                            <p:graphicEl>
                                              <a:dgm id="{31D25AD4-9EB6-481A-B561-336AADEDFA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4">
                                            <p:graphicEl>
                                              <a:dgm id="{31D25AD4-9EB6-481A-B561-336AADEDFA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4">
                                            <p:graphicEl>
                                              <a:dgm id="{31D25AD4-9EB6-481A-B561-336AADEDFA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4">
                                            <p:graphicEl>
                                              <a:dgm id="{31D25AD4-9EB6-481A-B561-336AADEDFA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1D25AD4-9EB6-481A-B561-336AADEDFA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1D25AD4-9EB6-481A-B561-336AADEDFA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F07DBB-EFD5-4131-9090-A8F8354429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4">
                                            <p:graphicEl>
                                              <a:dgm id="{3EF07DBB-EFD5-4131-9090-A8F8354429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4">
                                            <p:graphicEl>
                                              <a:dgm id="{3EF07DBB-EFD5-4131-9090-A8F8354429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4">
                                            <p:graphicEl>
                                              <a:dgm id="{3EF07DBB-EFD5-4131-9090-A8F8354429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4">
                                            <p:graphicEl>
                                              <a:dgm id="{3EF07DBB-EFD5-4131-9090-A8F8354429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F07DBB-EFD5-4131-9090-A8F8354429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F07DBB-EFD5-4131-9090-A8F8354429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1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697B-6837-4B31-A44D-BC3911E9D5B4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0" y="704850"/>
            <a:ext cx="9144000" cy="742950"/>
          </a:xfrm>
        </p:spPr>
        <p:txBody>
          <a:bodyPr>
            <a:noAutofit/>
          </a:bodyPr>
          <a:lstStyle/>
          <a:p>
            <a:pPr algn="ctr"/>
            <a:r>
              <a:rPr lang="as-IN" sz="4000" b="1" dirty="0" smtClean="0"/>
              <a:t>সাইবার অপরাধ (</a:t>
            </a:r>
            <a:r>
              <a:rPr lang="en-US" sz="4000" b="1" dirty="0" smtClean="0"/>
              <a:t>Cyber Crime)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828800"/>
            <a:ext cx="8229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as-IN" sz="2800" dirty="0" smtClean="0">
                <a:solidFill>
                  <a:srgbClr val="000000"/>
                </a:solidFill>
              </a:rPr>
              <a:t>বর্তমানে আমরা পড়াশোনা, যোগাযোগ, কেনাকাটা ও ব্যাংকিংসহ অনেক কাজ ইন্টারনেটের মাধ্যমে করি। কিন্তু কিছু অসাধু ব্যক্তি প্রযুক্তি ব্যবহার করে অন্যের তথ্য চুরি, অর্থ আত্মসাৎ বা ক্ষতি করে থাকে। এই ধরনের অপরাধকে বলা হয় </a:t>
            </a:r>
            <a:r>
              <a:rPr lang="as-IN" sz="2800" b="1" dirty="0" smtClean="0">
                <a:solidFill>
                  <a:srgbClr val="000000"/>
                </a:solidFill>
              </a:rPr>
              <a:t>সাইবার অপরাধ </a:t>
            </a:r>
            <a:endParaRPr lang="en-US" sz="2800" b="1" dirty="0" smtClean="0">
              <a:solidFill>
                <a:srgbClr val="000000"/>
              </a:solidFill>
            </a:endParaRPr>
          </a:p>
          <a:p>
            <a:pPr algn="just"/>
            <a:r>
              <a:rPr lang="as-IN" sz="2800" b="1" dirty="0" smtClean="0">
                <a:solidFill>
                  <a:srgbClr val="000000"/>
                </a:solidFill>
              </a:rPr>
              <a:t>(</a:t>
            </a:r>
            <a:r>
              <a:rPr lang="en-US" sz="2800" b="1" dirty="0" smtClean="0">
                <a:solidFill>
                  <a:srgbClr val="000000"/>
                </a:solidFill>
              </a:rPr>
              <a:t>Cyber Crime)</a:t>
            </a:r>
            <a:r>
              <a:rPr lang="en-US" sz="2800" dirty="0" smtClean="0">
                <a:solidFill>
                  <a:srgbClr val="000000"/>
                </a:solidFill>
              </a:rPr>
              <a:t>।</a:t>
            </a:r>
          </a:p>
          <a:p>
            <a:pPr algn="just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C4C32-0758-4298-B485-71145E0480C8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457200"/>
            <a:ext cx="8839200" cy="960438"/>
          </a:xfrm>
        </p:spPr>
        <p:txBody>
          <a:bodyPr/>
          <a:lstStyle/>
          <a:p>
            <a:pPr algn="ctr"/>
            <a:r>
              <a:rPr lang="as-IN" dirty="0" smtClean="0">
                <a:latin typeface="SutonnyMJ" pitchFamily="2" charset="0"/>
              </a:rPr>
              <a:t>সাইবার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অপরাধের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as-IN" dirty="0" smtClean="0">
                <a:latin typeface="SutonnyMJ" pitchFamily="2" charset="0"/>
              </a:rPr>
              <a:t>ধরন</a:t>
            </a: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7" name="Diagram 6"/>
          <p:cNvGraphicFramePr/>
          <p:nvPr/>
        </p:nvGraphicFramePr>
        <p:xfrm>
          <a:off x="304800" y="1397000"/>
          <a:ext cx="8534400" cy="469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8695402-CFCE-47E7-BB2C-C8558DEA4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graphicEl>
                                              <a:dgm id="{98695402-CFCE-47E7-BB2C-C8558DEA4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98695402-CFCE-47E7-BB2C-C8558DEA4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98695402-CFCE-47E7-BB2C-C8558DEA4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>
                                            <p:graphicEl>
                                              <a:dgm id="{98695402-CFCE-47E7-BB2C-C8558DEA42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8807D7C-3821-429B-AD74-08F781FFE3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08807D7C-3821-429B-AD74-08F781FFE3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08807D7C-3821-429B-AD74-08F781FFE3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graphicEl>
                                              <a:dgm id="{08807D7C-3821-429B-AD74-08F781FFE3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>
                                            <p:graphicEl>
                                              <a:dgm id="{08807D7C-3821-429B-AD74-08F781FFE3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5A776C3-5A3F-4992-8D5F-D43CE1CCB7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graphicEl>
                                              <a:dgm id="{E5A776C3-5A3F-4992-8D5F-D43CE1CCB7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graphicEl>
                                              <a:dgm id="{E5A776C3-5A3F-4992-8D5F-D43CE1CCB7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graphicEl>
                                              <a:dgm id="{E5A776C3-5A3F-4992-8D5F-D43CE1CCB7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graphicEl>
                                              <a:dgm id="{E5A776C3-5A3F-4992-8D5F-D43CE1CCB7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2B19002-225A-4E5D-8D67-26BDBCF683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graphicEl>
                                              <a:dgm id="{C2B19002-225A-4E5D-8D67-26BDBCF683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graphicEl>
                                              <a:dgm id="{C2B19002-225A-4E5D-8D67-26BDBCF683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graphicEl>
                                              <a:dgm id="{C2B19002-225A-4E5D-8D67-26BDBCF683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>
                                            <p:graphicEl>
                                              <a:dgm id="{C2B19002-225A-4E5D-8D67-26BDBCF683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747AB52-ECCF-4E7A-A2AE-37FB688560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graphicEl>
                                              <a:dgm id="{F747AB52-ECCF-4E7A-A2AE-37FB688560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graphicEl>
                                              <a:dgm id="{F747AB52-ECCF-4E7A-A2AE-37FB688560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graphicEl>
                                              <a:dgm id="{F747AB52-ECCF-4E7A-A2AE-37FB688560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graphicEl>
                                              <a:dgm id="{F747AB52-ECCF-4E7A-A2AE-37FB688560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28AA9F4-3935-45CB-A740-20A8B4F031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graphicEl>
                                              <a:dgm id="{528AA9F4-3935-45CB-A740-20A8B4F031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graphicEl>
                                              <a:dgm id="{528AA9F4-3935-45CB-A740-20A8B4F031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graphicEl>
                                              <a:dgm id="{528AA9F4-3935-45CB-A740-20A8B4F031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>
                                            <p:graphicEl>
                                              <a:dgm id="{528AA9F4-3935-45CB-A740-20A8B4F031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1D2193F-DD29-4BB5-93AC-261E7E1563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>
                                            <p:graphicEl>
                                              <a:dgm id="{51D2193F-DD29-4BB5-93AC-261E7E1563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graphicEl>
                                              <a:dgm id="{51D2193F-DD29-4BB5-93AC-261E7E1563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graphicEl>
                                              <a:dgm id="{51D2193F-DD29-4BB5-93AC-261E7E1563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">
                                            <p:graphicEl>
                                              <a:dgm id="{51D2193F-DD29-4BB5-93AC-261E7E1563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C1C8F7F-06C3-416F-9CAF-619EC5CA1A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graphicEl>
                                              <a:dgm id="{8C1C8F7F-06C3-416F-9CAF-619EC5CA1A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graphicEl>
                                              <a:dgm id="{8C1C8F7F-06C3-416F-9CAF-619EC5CA1A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>
                                            <p:graphicEl>
                                              <a:dgm id="{8C1C8F7F-06C3-416F-9CAF-619EC5CA1A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>
                                            <p:graphicEl>
                                              <a:dgm id="{8C1C8F7F-06C3-416F-9CAF-619EC5CA1A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E89CC2A-2CC2-4CE0-96CB-272AA0043D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>
                                            <p:graphicEl>
                                              <a:dgm id="{9E89CC2A-2CC2-4CE0-96CB-272AA0043D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>
                                            <p:graphicEl>
                                              <a:dgm id="{9E89CC2A-2CC2-4CE0-96CB-272AA0043D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>
                                            <p:graphicEl>
                                              <a:dgm id="{9E89CC2A-2CC2-4CE0-96CB-272AA0043D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">
                                            <p:graphicEl>
                                              <a:dgm id="{9E89CC2A-2CC2-4CE0-96CB-272AA0043D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E20E33B-3551-4715-A7FE-E585285C47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>
                                            <p:graphicEl>
                                              <a:dgm id="{FE20E33B-3551-4715-A7FE-E585285C47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>
                                            <p:graphicEl>
                                              <a:dgm id="{FE20E33B-3551-4715-A7FE-E585285C47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">
                                            <p:graphicEl>
                                              <a:dgm id="{FE20E33B-3551-4715-A7FE-E585285C47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7">
                                            <p:graphicEl>
                                              <a:dgm id="{FE20E33B-3551-4715-A7FE-E585285C47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B60FA98-7364-4F69-950A-C9DCCC1B1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">
                                            <p:graphicEl>
                                              <a:dgm id="{3B60FA98-7364-4F69-950A-C9DCCC1B1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">
                                            <p:graphicEl>
                                              <a:dgm id="{3B60FA98-7364-4F69-950A-C9DCCC1B1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">
                                            <p:graphicEl>
                                              <a:dgm id="{3B60FA98-7364-4F69-950A-C9DCCC1B1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7">
                                            <p:graphicEl>
                                              <a:dgm id="{3B60FA98-7364-4F69-950A-C9DCCC1B19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as-IN" dirty="0" smtClean="0">
                <a:solidFill>
                  <a:schemeClr val="tx1"/>
                </a:solidFill>
                <a:latin typeface="SutonnyMJ" pitchFamily="2" charset="0"/>
                <a:cs typeface="+mn-cs"/>
              </a:rPr>
              <a:t>হ্যাকিং</a:t>
            </a:r>
            <a:r>
              <a:rPr lang="as-IN" dirty="0" smtClean="0">
                <a:solidFill>
                  <a:schemeClr val="tx1"/>
                </a:solidFill>
                <a:cs typeface="+mn-cs"/>
              </a:rPr>
              <a:t>কী?</a:t>
            </a:r>
            <a:endParaRPr lang="en-US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s-IN" sz="2400" b="1" dirty="0" smtClean="0"/>
              <a:t>হ্যাকিং</a:t>
            </a:r>
            <a:r>
              <a:rPr lang="as-IN" sz="2400" dirty="0" smtClean="0"/>
              <a:t> হলো কোনো কম্পিউটার, মোবাইল, নেটওয়ার্ক, ওয়েবসাইট বা তথ্যব্যবস্থায় </a:t>
            </a:r>
            <a:r>
              <a:rPr lang="as-IN" sz="2400" b="1" dirty="0" smtClean="0"/>
              <a:t>অনুমতি ছাড়া (</a:t>
            </a:r>
            <a:r>
              <a:rPr lang="en-US" sz="2400" b="1" dirty="0" smtClean="0"/>
              <a:t>Unauthorized)</a:t>
            </a:r>
            <a:r>
              <a:rPr lang="en-US" sz="2400" dirty="0" smtClean="0"/>
              <a:t> </a:t>
            </a:r>
            <a:r>
              <a:rPr lang="as-IN" sz="2400" dirty="0" smtClean="0"/>
              <a:t>প্রবেশ করা, তথ্য সংগ্রহ, পরিবর্তন, নষ্ট করা বা সিস্টেমের নিয়ন্ত্রণ নেওয়ার চেষ্টা।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697B-6837-4B31-A44D-BC3911E9D5B4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971800" y="3810000"/>
            <a:ext cx="3276600" cy="2286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697B-6837-4B31-A44D-BC3911E9D5B4}" type="datetime2">
              <a:rPr lang="en-US" smtClean="0"/>
              <a:pPr/>
              <a:t>Wednesday, July 8, 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704850"/>
            <a:ext cx="9144000" cy="66675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eªæU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dvm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©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A¨vUvK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1371600"/>
            <a:ext cx="8763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s-IN" sz="2000" b="1" dirty="0" smtClean="0"/>
              <a:t>ব্রুট ফোর্স অ্যাটাক (</a:t>
            </a:r>
            <a:r>
              <a:rPr lang="en-US" sz="2000" b="1" dirty="0" smtClean="0"/>
              <a:t>Brute Force Attack)</a:t>
            </a:r>
            <a:r>
              <a:rPr lang="en-US" sz="2000" dirty="0" smtClean="0"/>
              <a:t> </a:t>
            </a:r>
            <a:r>
              <a:rPr lang="as-IN" sz="2000" dirty="0" smtClean="0"/>
              <a:t>হলো এমন একটি সাইবার আক্রমণ, যেখানে আক্রমণকারী কোনো অ্যাকাউন্ট বা সিস্টেমের </a:t>
            </a:r>
            <a:r>
              <a:rPr lang="as-IN" sz="2000" b="1" dirty="0" smtClean="0"/>
              <a:t>পাসওয়ার্ড অনুমান করার জন্য বারবার বিভিন্ন পাসওয়ার্ড স্বয়ংক্রিয়ভাবে চেষ্টা করে</a:t>
            </a:r>
            <a:r>
              <a:rPr lang="as-IN" sz="2000" dirty="0" smtClean="0"/>
              <a:t>। সঠিক পাসওয়ার্ড না পাওয়া পর্যন্ত এই চেষ্টা চলতে থাকে।</a:t>
            </a:r>
            <a:endParaRPr lang="en-US" sz="2000" dirty="0"/>
          </a:p>
        </p:txBody>
      </p:sp>
      <p:sp>
        <p:nvSpPr>
          <p:cNvPr id="6" name="Rounded Rectangle 5"/>
          <p:cNvSpPr/>
          <p:nvPr/>
        </p:nvSpPr>
        <p:spPr>
          <a:xfrm>
            <a:off x="609600" y="2895600"/>
            <a:ext cx="8305800" cy="32004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776</TotalTime>
  <Words>653</Words>
  <Application>Microsoft Office PowerPoint</Application>
  <PresentationFormat>On-screen Show (4:3)</PresentationFormat>
  <Paragraphs>119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Flow</vt:lpstr>
      <vt:lpstr>Slide 1</vt:lpstr>
      <vt:lpstr>Slide 2</vt:lpstr>
      <vt:lpstr>Slide 3</vt:lpstr>
      <vt:lpstr>wkLbdj</vt:lpstr>
      <vt:lpstr>পূর্বজ্ঞান যাচাই</vt:lpstr>
      <vt:lpstr>সাইবার অপরাধ (Cyber Crime)</vt:lpstr>
      <vt:lpstr>সাইবার অপরাধের ধরন</vt:lpstr>
      <vt:lpstr>হ্যাকিংকী?</vt:lpstr>
      <vt:lpstr>eªæU †dvm© A¨vUvK</vt:lpstr>
      <vt:lpstr>‡WUv B›Uvi‡mckb</vt:lpstr>
      <vt:lpstr>wW Wm A¨vUvK</vt:lpstr>
      <vt:lpstr>Kw¤úDUvi g¨vjIq¨vi</vt:lpstr>
      <vt:lpstr>বাংলাদেশে সাইবার অপরাধ</vt:lpstr>
      <vt:lpstr>Slide 14</vt:lpstr>
      <vt:lpstr>Slide 15</vt:lpstr>
      <vt:lpstr>একক কাজ</vt:lpstr>
      <vt:lpstr>Slide 17</vt:lpstr>
      <vt:lpstr>মূল্যায়ন</vt:lpstr>
      <vt:lpstr>বাড়ির কাজ</vt:lpstr>
      <vt:lpstr>Slide 20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June 4, 2026</dc:title>
  <dc:creator>ABDUS SALAM</dc:creator>
  <cp:lastModifiedBy>User</cp:lastModifiedBy>
  <cp:revision>281</cp:revision>
  <dcterms:created xsi:type="dcterms:W3CDTF">2006-08-16T00:00:00Z</dcterms:created>
  <dcterms:modified xsi:type="dcterms:W3CDTF">2026-07-08T16:37:08Z</dcterms:modified>
</cp:coreProperties>
</file>