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0"/>
  </p:notesMasterIdLst>
  <p:handoutMasterIdLst>
    <p:handoutMasterId r:id="rId21"/>
  </p:handoutMasterIdLst>
  <p:sldIdLst>
    <p:sldId id="318" r:id="rId2"/>
    <p:sldId id="319" r:id="rId3"/>
    <p:sldId id="277" r:id="rId4"/>
    <p:sldId id="314" r:id="rId5"/>
    <p:sldId id="274" r:id="rId6"/>
    <p:sldId id="292" r:id="rId7"/>
    <p:sldId id="293" r:id="rId8"/>
    <p:sldId id="266" r:id="rId9"/>
    <p:sldId id="295" r:id="rId10"/>
    <p:sldId id="297" r:id="rId11"/>
    <p:sldId id="315" r:id="rId12"/>
    <p:sldId id="312" r:id="rId13"/>
    <p:sldId id="316" r:id="rId14"/>
    <p:sldId id="305" r:id="rId15"/>
    <p:sldId id="310" r:id="rId16"/>
    <p:sldId id="317" r:id="rId17"/>
    <p:sldId id="270" r:id="rId18"/>
    <p:sldId id="31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CCCC"/>
    <a:srgbClr val="F6BC0E"/>
    <a:srgbClr val="CDF9ED"/>
    <a:srgbClr val="9900FF"/>
    <a:srgbClr val="23F3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85412" autoAdjust="0"/>
  </p:normalViewPr>
  <p:slideViewPr>
    <p:cSldViewPr>
      <p:cViewPr varScale="1">
        <p:scale>
          <a:sx n="60" d="100"/>
          <a:sy n="60" d="100"/>
        </p:scale>
        <p:origin x="816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2C3A7-2F7D-422C-9362-59504F7FB458}" type="datetimeFigureOut">
              <a:rPr lang="en-US" smtClean="0"/>
              <a:pPr/>
              <a:t>7/9/2026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humayun0709@gmail.com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53F79-FE6D-46A7-AED5-476F79D5CA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209F7-AE2E-458C-B658-9CA2E2E121BA}" type="datetimeFigureOut">
              <a:rPr lang="en-US" smtClean="0"/>
              <a:pPr/>
              <a:t>7/9/2026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humayun0709@gmail.com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B028B-CE97-4EB9-9652-55403A267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8BA1-8D25-4E90-AF68-720820B10D4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humayun0709@gmail.com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B028B-CE97-4EB9-9652-55403A26792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89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humayun0709@gmail.com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B028B-CE97-4EB9-9652-55403A26792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7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humayun0709@gmail.com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B028B-CE97-4EB9-9652-55403A26792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68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 dir="l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bg1"/>
            </a:gs>
            <a:gs pos="85000">
              <a:srgbClr val="FFCCCC">
                <a:alpha val="70000"/>
                <a:lumMod val="70000"/>
                <a:lumOff val="3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3804C2-2F72-507C-58F7-AE01F91A3DC4}"/>
              </a:ext>
            </a:extLst>
          </p:cNvPr>
          <p:cNvSpPr txBox="1"/>
          <p:nvPr userDrawn="1"/>
        </p:nvSpPr>
        <p:spPr>
          <a:xfrm>
            <a:off x="10757648" y="89645"/>
            <a:ext cx="12192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 No: </a:t>
            </a:r>
            <a:fld id="{A1323535-0664-4863-901E-579913B7B30E}" type="slidenum">
              <a:rPr lang="en-US" sz="1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r>
              <a:rPr 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/18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590FEE-D0C6-494D-426C-06CCC89CFC7F}"/>
              </a:ext>
            </a:extLst>
          </p:cNvPr>
          <p:cNvSpPr txBox="1"/>
          <p:nvPr userDrawn="1"/>
        </p:nvSpPr>
        <p:spPr>
          <a:xfrm>
            <a:off x="10753165" y="6500313"/>
            <a:ext cx="12192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 </a:t>
            </a:r>
            <a:fld id="{6DB08017-E1D7-4F7E-BF44-E8C16665439A}" type="datetime12">
              <a:rPr lang="en-US" sz="1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9:30 AM</a:t>
            </a:fld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592671-C3FB-6F63-8EB3-7ABE6BB8E2CE}"/>
              </a:ext>
            </a:extLst>
          </p:cNvPr>
          <p:cNvSpPr txBox="1"/>
          <p:nvPr userDrawn="1"/>
        </p:nvSpPr>
        <p:spPr>
          <a:xfrm>
            <a:off x="5066740" y="6495825"/>
            <a:ext cx="203835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Fuel Consumption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40FD0E-F2DB-CAB4-2C3C-B7BF2FE14AF1}"/>
              </a:ext>
            </a:extLst>
          </p:cNvPr>
          <p:cNvSpPr txBox="1"/>
          <p:nvPr userDrawn="1"/>
        </p:nvSpPr>
        <p:spPr>
          <a:xfrm>
            <a:off x="165847" y="6504801"/>
            <a:ext cx="125281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Date:</a:t>
            </a:r>
            <a:fld id="{B580E933-8AC6-4164-85CE-63982A0683FB}" type="datetime1">
              <a:rPr lang="en-US" sz="1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7/9/2026</a:t>
            </a:fld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9" r:id="rId2"/>
  </p:sldLayoutIdLst>
  <p:transition spd="slow">
    <p:cover dir="lu"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5.pn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hyperlink" Target="https://www.facebook.com/shofiuddintscm/" TargetMode="Externa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in/shofiuddintscm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www.youtube.com/channel/UCrBcGBV0XSrKQOur0Kv5Mzw" TargetMode="External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hyperlink" Target="http://tscmeherpur.gov.bd/" TargetMode="External"/><Relationship Id="rId9" Type="http://schemas.openxmlformats.org/officeDocument/2006/relationships/image" Target="../media/image6.png"/><Relationship Id="rId14" Type="http://schemas.openxmlformats.org/officeDocument/2006/relationships/hyperlink" Target="http://123.49.3.254/MembersArea/MembershipNoSearch.asp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arburetor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6694C5-3CBB-43D2-8878-0AEBAB1EF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8" y="457200"/>
            <a:ext cx="405282" cy="58854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8D7060-6A36-4AAE-8F80-F7CDECB92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8600" y="492177"/>
            <a:ext cx="327754" cy="5885409"/>
          </a:xfrm>
          <a:prstGeom prst="rect">
            <a:avLst/>
          </a:prstGeom>
        </p:spPr>
      </p:pic>
      <p:sp>
        <p:nvSpPr>
          <p:cNvPr id="2" name="16-Point Star 1"/>
          <p:cNvSpPr/>
          <p:nvPr/>
        </p:nvSpPr>
        <p:spPr>
          <a:xfrm>
            <a:off x="3848100" y="457200"/>
            <a:ext cx="4495800" cy="1676400"/>
          </a:xfrm>
          <a:prstGeom prst="star16">
            <a:avLst>
              <a:gd name="adj" fmla="val 4022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2667000" y="1524000"/>
            <a:ext cx="6934200" cy="411480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57300" y="2362200"/>
            <a:ext cx="9677400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6002" y="2748718"/>
            <a:ext cx="5334000" cy="327012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ম্যানিফোল্ড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গ্যাসকেট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অ্যাক্সিলারেটিং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স্ট্রোক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লিংকেজ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ক্ষয়প্রাপ্ত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আইডলিং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অ্যাডজাস্টমেট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কম্প্রেশন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মাত্রায়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A5ACB4-AEC9-46EB-A78D-C1A56849F729}"/>
              </a:ext>
            </a:extLst>
          </p:cNvPr>
          <p:cNvSpPr txBox="1"/>
          <p:nvPr/>
        </p:nvSpPr>
        <p:spPr>
          <a:xfrm>
            <a:off x="721962" y="-14207"/>
            <a:ext cx="10748075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কমানোর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D0EEA9-4F6B-46BB-8867-8CCF9ECC33D1}"/>
              </a:ext>
            </a:extLst>
          </p:cNvPr>
          <p:cNvSpPr txBox="1"/>
          <p:nvPr/>
        </p:nvSpPr>
        <p:spPr>
          <a:xfrm>
            <a:off x="6323938" y="2744562"/>
            <a:ext cx="5911312" cy="327012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ম্যানিফোল্ড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গ্যাসকেট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স্ট্রোক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অ্যাডজাস্ট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লিংকেজ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আইডলিং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অ্যাডজাস্টমেট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রিং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পিস্টন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342A3C1-1B15-43BB-9487-2545D55F5039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095994" y="3713138"/>
            <a:ext cx="6" cy="24590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BDE2DDD-4688-492F-9372-90BD4E840B99}"/>
              </a:ext>
            </a:extLst>
          </p:cNvPr>
          <p:cNvSpPr/>
          <p:nvPr/>
        </p:nvSpPr>
        <p:spPr>
          <a:xfrm>
            <a:off x="7629209" y="2362200"/>
            <a:ext cx="2597258" cy="3823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কমানোর</a:t>
            </a:r>
            <a:r>
              <a:rPr lang="en-US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endParaRPr lang="en-US" sz="28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17DFD8-AC30-496E-A87E-E04FE4E42A71}"/>
              </a:ext>
            </a:extLst>
          </p:cNvPr>
          <p:cNvSpPr/>
          <p:nvPr/>
        </p:nvSpPr>
        <p:spPr>
          <a:xfrm>
            <a:off x="1599817" y="2362200"/>
            <a:ext cx="2159383" cy="3823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বাড়ার</a:t>
            </a:r>
            <a:r>
              <a:rPr lang="en-US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28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7419E9-3E65-49E2-9A83-EDCE5CE225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0" b="96200" l="4000" r="91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72" y="635695"/>
            <a:ext cx="3077443" cy="3077443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D74A8E-F548-48D7-8585-C339A492FC1C}"/>
              </a:ext>
            </a:extLst>
          </p:cNvPr>
          <p:cNvSpPr/>
          <p:nvPr/>
        </p:nvSpPr>
        <p:spPr>
          <a:xfrm>
            <a:off x="6332414" y="3140569"/>
            <a:ext cx="5486397" cy="30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গিয়ারে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বাড়াতে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দুরত্ব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ইকোনোমিক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লেভেল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টায়ারের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হাওয়া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ওভারলোড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পরিহার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ক্লাসপ্যাডেল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AA66DE-BCAB-4846-A1C8-432479EA9737}"/>
              </a:ext>
            </a:extLst>
          </p:cNvPr>
          <p:cNvSpPr/>
          <p:nvPr/>
        </p:nvSpPr>
        <p:spPr>
          <a:xfrm>
            <a:off x="914400" y="3152583"/>
            <a:ext cx="4673599" cy="30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লো-গিয়ারে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চালানো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দ্রূত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বাড়ানো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ব্রেক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চালানো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টায়ারের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হাওয়া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ওভারলোড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চালানো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অযথা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ক্লাসপ্যাডেল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চেপে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19E30C-D6FD-4A6C-BEF8-CF37CAE4BE42}"/>
              </a:ext>
            </a:extLst>
          </p:cNvPr>
          <p:cNvCxnSpPr>
            <a:cxnSpLocks/>
          </p:cNvCxnSpPr>
          <p:nvPr/>
        </p:nvCxnSpPr>
        <p:spPr>
          <a:xfrm>
            <a:off x="6095994" y="3741161"/>
            <a:ext cx="0" cy="25834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02F3E25-E822-4C67-81EC-A437E3CD063A}"/>
              </a:ext>
            </a:extLst>
          </p:cNvPr>
          <p:cNvSpPr/>
          <p:nvPr/>
        </p:nvSpPr>
        <p:spPr>
          <a:xfrm>
            <a:off x="7921573" y="2758207"/>
            <a:ext cx="2597258" cy="3823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কমানোর</a:t>
            </a:r>
            <a:r>
              <a:rPr lang="en-US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endParaRPr lang="en-US" sz="28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FE55DD-A262-4E21-833B-35761662369A}"/>
              </a:ext>
            </a:extLst>
          </p:cNvPr>
          <p:cNvSpPr/>
          <p:nvPr/>
        </p:nvSpPr>
        <p:spPr>
          <a:xfrm>
            <a:off x="1673169" y="2770221"/>
            <a:ext cx="2159383" cy="3823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বাড়ার</a:t>
            </a:r>
            <a:r>
              <a:rPr lang="en-US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28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AA4889-CF42-4D1B-9E6C-778C9E690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237" y="220925"/>
            <a:ext cx="9277525" cy="249333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6747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/>
          <p:cNvSpPr txBox="1">
            <a:spLocks/>
          </p:cNvSpPr>
          <p:nvPr/>
        </p:nvSpPr>
        <p:spPr>
          <a:xfrm>
            <a:off x="3715875" y="-20664"/>
            <a:ext cx="4760249" cy="1351731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কনজাম্পশন</a:t>
            </a:r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0000CC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D6DAD6D-55BE-4DE6-85CA-6907B3D54817}"/>
              </a:ext>
            </a:extLst>
          </p:cNvPr>
          <p:cNvGrpSpPr/>
          <p:nvPr/>
        </p:nvGrpSpPr>
        <p:grpSpPr>
          <a:xfrm>
            <a:off x="457200" y="1512140"/>
            <a:ext cx="11430000" cy="4524315"/>
            <a:chOff x="457200" y="1512140"/>
            <a:chExt cx="11277600" cy="3928895"/>
          </a:xfrm>
        </p:grpSpPr>
        <p:sp>
          <p:nvSpPr>
            <p:cNvPr id="4" name="TextBox 3"/>
            <p:cNvSpPr txBox="1"/>
            <p:nvPr/>
          </p:nvSpPr>
          <p:spPr>
            <a:xfrm>
              <a:off x="457200" y="1512140"/>
              <a:ext cx="11277600" cy="39288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প্রতি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ঘন্টায়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প্রতি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অশ্বশক্তির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পরিমাণ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ফুয়েল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ব্যয়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তাকে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স্পেসিফিক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ফুয়েল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কনজাম্পশন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(Specific Fuel Consumption)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just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	SFC =</a:t>
              </a:r>
            </a:p>
            <a:p>
              <a:pPr algn="just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	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এখানে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,  m  =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জ্বালানি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খরচের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পরিমাণ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	 	 HP =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অশ্ব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শক্তি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	 	 t     =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	</a:t>
              </a:r>
            </a:p>
          </p:txBody>
        </p:sp>
        <p:graphicFrame>
          <p:nvGraphicFramePr>
            <p:cNvPr id="3379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72552742"/>
                </p:ext>
              </p:extLst>
            </p:nvPr>
          </p:nvGraphicFramePr>
          <p:xfrm>
            <a:off x="3163824" y="2713531"/>
            <a:ext cx="2255520" cy="10607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457200" imgH="634680" progId="Equation.3">
                    <p:embed/>
                  </p:oleObj>
                </mc:Choice>
                <mc:Fallback>
                  <p:oleObj name="Equation" r:id="rId2" imgW="457200" imgH="6346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3824" y="2713531"/>
                          <a:ext cx="2255520" cy="106076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6C6E9B5-FAC0-4947-8A24-892D40B5646E}"/>
              </a:ext>
            </a:extLst>
          </p:cNvPr>
          <p:cNvSpPr/>
          <p:nvPr/>
        </p:nvSpPr>
        <p:spPr>
          <a:xfrm>
            <a:off x="989571" y="341284"/>
            <a:ext cx="10454450" cy="1541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সমস্যা-১: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যদি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কোন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সি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আই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ইঞ্জিন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1000rpm এ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চলে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মিনিটে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0.30 kg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জ্বালানী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খরচ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করে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এবং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 m-kg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টর্ক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উৎপন্ন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করে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তাহলে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উক্ত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ইঞ্জিনের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Specific Fuel Consumption (SFC)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কত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715FDFB-1A0B-494D-A72B-747CC554A2EC}"/>
              </a:ext>
            </a:extLst>
          </p:cNvPr>
          <p:cNvGrpSpPr/>
          <p:nvPr/>
        </p:nvGrpSpPr>
        <p:grpSpPr>
          <a:xfrm>
            <a:off x="228600" y="2057400"/>
            <a:ext cx="11506200" cy="4345942"/>
            <a:chOff x="-69986" y="1724799"/>
            <a:chExt cx="11954494" cy="3962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344515D-D130-4CA7-935D-EFC780F99D55}"/>
                </a:ext>
              </a:extLst>
            </p:cNvPr>
            <p:cNvSpPr/>
            <p:nvPr/>
          </p:nvSpPr>
          <p:spPr>
            <a:xfrm>
              <a:off x="-69986" y="1724799"/>
              <a:ext cx="11954494" cy="3962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সমাধন-১: </a:t>
              </a:r>
            </a:p>
            <a:p>
              <a:r>
                <a:rPr lang="en-US" sz="2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এখানে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T= 40 kg-m</a:t>
              </a:r>
            </a:p>
            <a:p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    N= 1000 rpm</a:t>
              </a:r>
            </a:p>
            <a:p>
              <a:r>
                <a:rPr lang="en-US" sz="2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আমরা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জানি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BHP=                =                              = 55.83 hp</a:t>
              </a:r>
            </a:p>
            <a:p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স্পেসিফিক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ফুয়েল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খরচ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(SFC) =                         =                      =                 </a:t>
              </a:r>
            </a:p>
            <a:p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        </a:t>
              </a:r>
            </a:p>
            <a:p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         = 0.06 kg/BHP-</a:t>
              </a:r>
              <a:r>
                <a:rPr lang="en-US" sz="2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hr</a:t>
              </a: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</a:t>
              </a:r>
            </a:p>
            <a:p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017917E-E329-41BF-8528-105CBF3C5CE7}"/>
                </a:ext>
              </a:extLst>
            </p:cNvPr>
            <p:cNvGrpSpPr/>
            <p:nvPr/>
          </p:nvGrpSpPr>
          <p:grpSpPr>
            <a:xfrm>
              <a:off x="3202955" y="2680964"/>
              <a:ext cx="4728771" cy="1068969"/>
              <a:chOff x="3202955" y="2680964"/>
              <a:chExt cx="4728771" cy="1068969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B6CEC017-04CB-4852-91BA-E41D3F1F6C0D}"/>
                  </a:ext>
                </a:extLst>
              </p:cNvPr>
              <p:cNvGrpSpPr/>
              <p:nvPr/>
            </p:nvGrpSpPr>
            <p:grpSpPr>
              <a:xfrm>
                <a:off x="3202955" y="2731054"/>
                <a:ext cx="1549832" cy="974945"/>
                <a:chOff x="3202955" y="2731054"/>
                <a:chExt cx="1549832" cy="974945"/>
              </a:xfrm>
            </p:grpSpPr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0871DCC-7EAB-40D9-9647-BE8E5869ECA4}"/>
                    </a:ext>
                  </a:extLst>
                </p:cNvPr>
                <p:cNvSpPr txBox="1"/>
                <p:nvPr/>
              </p:nvSpPr>
              <p:spPr>
                <a:xfrm>
                  <a:off x="3457387" y="2731054"/>
                  <a:ext cx="1295400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</a:t>
                  </a:r>
                  <a:r>
                    <a:rPr lang="el-GR" sz="2400" dirty="0">
                      <a:latin typeface="Lato" panose="020F0502020204030203" pitchFamily="34" charset="0"/>
                    </a:rPr>
                    <a:t>π</a:t>
                  </a:r>
                  <a:r>
                    <a:rPr lang="en-US" sz="2400" dirty="0">
                      <a:latin typeface="Lato" panose="020F0502020204030203" pitchFamily="34" charset="0"/>
                    </a:rPr>
                    <a:t>NT </a:t>
                  </a:r>
                  <a:endParaRPr lang="en-US" sz="2400" dirty="0"/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5944629-6306-4AF7-8CC9-47A9D50C5E19}"/>
                    </a:ext>
                  </a:extLst>
                </p:cNvPr>
                <p:cNvSpPr txBox="1"/>
                <p:nvPr/>
              </p:nvSpPr>
              <p:spPr>
                <a:xfrm>
                  <a:off x="3457386" y="3244334"/>
                  <a:ext cx="970135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4500</a:t>
                  </a:r>
                </a:p>
              </p:txBody>
            </p: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11AF038D-10AD-4F20-88E3-8B9A4C719C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02955" y="3218526"/>
                  <a:ext cx="1295400" cy="0"/>
                </a:xfrm>
                <a:prstGeom prst="line">
                  <a:avLst/>
                </a:prstGeom>
                <a:ln>
                  <a:noFill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4F6D59F-9B84-4D26-A6ED-B9156B03D659}"/>
                  </a:ext>
                </a:extLst>
              </p:cNvPr>
              <p:cNvSpPr txBox="1"/>
              <p:nvPr/>
            </p:nvSpPr>
            <p:spPr>
              <a:xfrm>
                <a:off x="5075975" y="2680964"/>
                <a:ext cx="285575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2</a:t>
                </a:r>
                <a:r>
                  <a:rPr lang="el-GR" sz="2400" dirty="0">
                    <a:latin typeface="Lato" panose="020F0502020204030203" pitchFamily="34" charset="0"/>
                  </a:rPr>
                  <a:t>×</a:t>
                </a:r>
                <a:r>
                  <a:rPr lang="en-US" sz="2400" dirty="0">
                    <a:latin typeface="Lato" panose="020F0502020204030203" pitchFamily="34" charset="0"/>
                  </a:rPr>
                  <a:t>3.14×40×1000</a:t>
                </a:r>
                <a:endParaRPr lang="en-US" sz="24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C2DB36-6D4D-4382-9960-8D84F97E1347}"/>
                  </a:ext>
                </a:extLst>
              </p:cNvPr>
              <p:cNvSpPr txBox="1"/>
              <p:nvPr/>
            </p:nvSpPr>
            <p:spPr>
              <a:xfrm>
                <a:off x="5818845" y="3288268"/>
                <a:ext cx="103915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4500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3CA8A82-375E-4215-8657-D189B45D5F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37445" y="3241796"/>
                <a:ext cx="2177755" cy="2538"/>
              </a:xfrm>
              <a:prstGeom prst="line">
                <a:avLst/>
              </a:prstGeom>
              <a:ln>
                <a:noFill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4E64ADD-9C76-427F-84FD-52A24A5BC278}"/>
                </a:ext>
              </a:extLst>
            </p:cNvPr>
            <p:cNvGrpSpPr/>
            <p:nvPr/>
          </p:nvGrpSpPr>
          <p:grpSpPr>
            <a:xfrm>
              <a:off x="5006480" y="3627991"/>
              <a:ext cx="2177755" cy="1065567"/>
              <a:chOff x="5006480" y="3627991"/>
              <a:chExt cx="2177755" cy="1065567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7470716-2C3C-4F0A-A0E0-56BA77D2EC95}"/>
                  </a:ext>
                </a:extLst>
              </p:cNvPr>
              <p:cNvSpPr txBox="1"/>
              <p:nvPr/>
            </p:nvSpPr>
            <p:spPr>
              <a:xfrm>
                <a:off x="5410200" y="3627991"/>
                <a:ext cx="145578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Lato" panose="020F0502020204030203" pitchFamily="34" charset="0"/>
                  </a:rPr>
                  <a:t>60 × m</a:t>
                </a:r>
                <a:endParaRPr lang="en-US" sz="2400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7694564-2748-49C6-AEE4-66938AF4795F}"/>
                  </a:ext>
                </a:extLst>
              </p:cNvPr>
              <p:cNvSpPr txBox="1"/>
              <p:nvPr/>
            </p:nvSpPr>
            <p:spPr>
              <a:xfrm>
                <a:off x="5410200" y="4170338"/>
                <a:ext cx="144780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BHP × </a:t>
                </a:r>
                <a:r>
                  <a:rPr lang="en-US" sz="2800" dirty="0"/>
                  <a:t>t</a:t>
                </a:r>
                <a:endParaRPr lang="en-US" sz="2400" dirty="0"/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0A2491F-C593-4CE4-B899-82C32A0BDF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06480" y="4123866"/>
                <a:ext cx="2177755" cy="2538"/>
              </a:xfrm>
              <a:prstGeom prst="line">
                <a:avLst/>
              </a:prstGeom>
              <a:ln>
                <a:noFill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5F1A0CA-EF72-42BB-932E-3A6505C6441D}"/>
                </a:ext>
              </a:extLst>
            </p:cNvPr>
            <p:cNvGrpSpPr/>
            <p:nvPr/>
          </p:nvGrpSpPr>
          <p:grpSpPr>
            <a:xfrm>
              <a:off x="7729727" y="3614921"/>
              <a:ext cx="2177755" cy="1004012"/>
              <a:chOff x="7729727" y="3614921"/>
              <a:chExt cx="2177755" cy="1004012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F3397B1-0C1C-49C1-A58D-E6DE687E8285}"/>
                  </a:ext>
                </a:extLst>
              </p:cNvPr>
              <p:cNvSpPr txBox="1"/>
              <p:nvPr/>
            </p:nvSpPr>
            <p:spPr>
              <a:xfrm>
                <a:off x="8133447" y="3614921"/>
                <a:ext cx="176633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Lato" panose="020F0502020204030203" pitchFamily="34" charset="0"/>
                  </a:rPr>
                  <a:t>60 × 0.30</a:t>
                </a:r>
                <a:endParaRPr lang="en-US" sz="24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4170459-EC82-44FC-BEF2-42D38E4C1263}"/>
                  </a:ext>
                </a:extLst>
              </p:cNvPr>
              <p:cNvSpPr txBox="1"/>
              <p:nvPr/>
            </p:nvSpPr>
            <p:spPr>
              <a:xfrm>
                <a:off x="8133447" y="4157268"/>
                <a:ext cx="14478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55.83 × 5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25018C90-677D-4BAE-9C76-B18CF67357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29727" y="4110796"/>
                <a:ext cx="2177755" cy="2538"/>
              </a:xfrm>
              <a:prstGeom prst="line">
                <a:avLst/>
              </a:prstGeom>
              <a:ln>
                <a:noFill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E69E43C-F123-44ED-89EC-4E2D9E813004}"/>
                </a:ext>
              </a:extLst>
            </p:cNvPr>
            <p:cNvGrpSpPr/>
            <p:nvPr/>
          </p:nvGrpSpPr>
          <p:grpSpPr>
            <a:xfrm>
              <a:off x="10439400" y="3581519"/>
              <a:ext cx="1162629" cy="990135"/>
              <a:chOff x="10439400" y="3581519"/>
              <a:chExt cx="1162629" cy="99013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4EDD666-D55F-4D44-95C9-0201C4FF094B}"/>
                  </a:ext>
                </a:extLst>
              </p:cNvPr>
              <p:cNvSpPr txBox="1"/>
              <p:nvPr/>
            </p:nvSpPr>
            <p:spPr>
              <a:xfrm>
                <a:off x="10609709" y="3581519"/>
                <a:ext cx="66789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Lato" panose="020F0502020204030203" pitchFamily="34" charset="0"/>
                  </a:rPr>
                  <a:t>18</a:t>
                </a:r>
                <a:endParaRPr lang="en-US" sz="2400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F0202B-AE56-4655-A804-6F16139B731F}"/>
                  </a:ext>
                </a:extLst>
              </p:cNvPr>
              <p:cNvSpPr txBox="1"/>
              <p:nvPr/>
            </p:nvSpPr>
            <p:spPr>
              <a:xfrm>
                <a:off x="10459029" y="4109989"/>
                <a:ext cx="11430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279.15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4D5B954-18AC-4AC7-AA39-88F58EB2CE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39400" y="4076586"/>
                <a:ext cx="1143000" cy="0"/>
              </a:xfrm>
              <a:prstGeom prst="line">
                <a:avLst/>
              </a:prstGeom>
              <a:ln>
                <a:noFill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5095E08-D9B8-454C-BF02-F17BC721D736}"/>
                </a:ext>
              </a:extLst>
            </p:cNvPr>
            <p:cNvSpPr/>
            <p:nvPr/>
          </p:nvSpPr>
          <p:spPr>
            <a:xfrm>
              <a:off x="5165917" y="4836768"/>
              <a:ext cx="2776836" cy="5156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823687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 idx="4294967295"/>
          </p:nvPr>
        </p:nvSpPr>
        <p:spPr>
          <a:xfrm>
            <a:off x="3660145" y="341614"/>
            <a:ext cx="4920442" cy="9685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6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6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কনজাম্পশন</a:t>
            </a:r>
            <a:r>
              <a:rPr lang="en-US" sz="6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0000CC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79F0C17-4E7D-451A-90F4-09AA6C957B0B}"/>
              </a:ext>
            </a:extLst>
          </p:cNvPr>
          <p:cNvGrpSpPr/>
          <p:nvPr/>
        </p:nvGrpSpPr>
        <p:grpSpPr>
          <a:xfrm>
            <a:off x="1700212" y="1310154"/>
            <a:ext cx="8791575" cy="4463682"/>
            <a:chOff x="3658195" y="720714"/>
            <a:chExt cx="6152554" cy="348199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96B213C-2643-496A-8F68-82CADD544764}"/>
                </a:ext>
              </a:extLst>
            </p:cNvPr>
            <p:cNvSpPr/>
            <p:nvPr/>
          </p:nvSpPr>
          <p:spPr>
            <a:xfrm>
              <a:off x="6618386" y="2047577"/>
              <a:ext cx="1915417" cy="60770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14136"/>
                  </a:lnTo>
                  <a:lnTo>
                    <a:pt x="1915417" y="414136"/>
                  </a:lnTo>
                  <a:lnTo>
                    <a:pt x="1915417" y="607709"/>
                  </a:lnTo>
                </a:path>
              </a:pathLst>
            </a:cu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7185919-E31A-4726-90D7-5710334170F9}"/>
                </a:ext>
              </a:extLst>
            </p:cNvPr>
            <p:cNvSpPr/>
            <p:nvPr/>
          </p:nvSpPr>
          <p:spPr>
            <a:xfrm>
              <a:off x="4702968" y="2047576"/>
              <a:ext cx="1915417" cy="121761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915417" y="0"/>
                  </a:moveTo>
                  <a:lnTo>
                    <a:pt x="1915417" y="414136"/>
                  </a:lnTo>
                  <a:lnTo>
                    <a:pt x="0" y="414136"/>
                  </a:lnTo>
                  <a:lnTo>
                    <a:pt x="0" y="607709"/>
                  </a:lnTo>
                </a:path>
              </a:pathLst>
            </a:cu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0C8842A-99FA-4743-BD32-F7BF2DA746D7}"/>
                </a:ext>
              </a:extLst>
            </p:cNvPr>
            <p:cNvSpPr/>
            <p:nvPr/>
          </p:nvSpPr>
          <p:spPr>
            <a:xfrm>
              <a:off x="5573613" y="720714"/>
              <a:ext cx="2089546" cy="132686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381D320-4AFC-46F4-BCDC-125DC439AE45}"/>
                </a:ext>
              </a:extLst>
            </p:cNvPr>
            <p:cNvSpPr/>
            <p:nvPr/>
          </p:nvSpPr>
          <p:spPr>
            <a:xfrm>
              <a:off x="5805785" y="941277"/>
              <a:ext cx="2089546" cy="1326862"/>
            </a:xfrm>
            <a:custGeom>
              <a:avLst/>
              <a:gdLst>
                <a:gd name="connsiteX0" fmla="*/ 0 w 2089546"/>
                <a:gd name="connsiteY0" fmla="*/ 132686 h 1326862"/>
                <a:gd name="connsiteX1" fmla="*/ 132686 w 2089546"/>
                <a:gd name="connsiteY1" fmla="*/ 0 h 1326862"/>
                <a:gd name="connsiteX2" fmla="*/ 1956860 w 2089546"/>
                <a:gd name="connsiteY2" fmla="*/ 0 h 1326862"/>
                <a:gd name="connsiteX3" fmla="*/ 2089546 w 2089546"/>
                <a:gd name="connsiteY3" fmla="*/ 132686 h 1326862"/>
                <a:gd name="connsiteX4" fmla="*/ 2089546 w 2089546"/>
                <a:gd name="connsiteY4" fmla="*/ 1194176 h 1326862"/>
                <a:gd name="connsiteX5" fmla="*/ 1956860 w 2089546"/>
                <a:gd name="connsiteY5" fmla="*/ 1326862 h 1326862"/>
                <a:gd name="connsiteX6" fmla="*/ 132686 w 2089546"/>
                <a:gd name="connsiteY6" fmla="*/ 1326862 h 1326862"/>
                <a:gd name="connsiteX7" fmla="*/ 0 w 2089546"/>
                <a:gd name="connsiteY7" fmla="*/ 1194176 h 1326862"/>
                <a:gd name="connsiteX8" fmla="*/ 0 w 2089546"/>
                <a:gd name="connsiteY8" fmla="*/ 132686 h 132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9546" h="1326862">
                  <a:moveTo>
                    <a:pt x="0" y="132686"/>
                  </a:moveTo>
                  <a:cubicBezTo>
                    <a:pt x="0" y="59406"/>
                    <a:pt x="59406" y="0"/>
                    <a:pt x="132686" y="0"/>
                  </a:cubicBezTo>
                  <a:lnTo>
                    <a:pt x="1956860" y="0"/>
                  </a:lnTo>
                  <a:cubicBezTo>
                    <a:pt x="2030140" y="0"/>
                    <a:pt x="2089546" y="59406"/>
                    <a:pt x="2089546" y="132686"/>
                  </a:cubicBezTo>
                  <a:lnTo>
                    <a:pt x="2089546" y="1194176"/>
                  </a:lnTo>
                  <a:cubicBezTo>
                    <a:pt x="2089546" y="1267456"/>
                    <a:pt x="2030140" y="1326862"/>
                    <a:pt x="1956860" y="1326862"/>
                  </a:cubicBezTo>
                  <a:lnTo>
                    <a:pt x="132686" y="1326862"/>
                  </a:lnTo>
                  <a:cubicBezTo>
                    <a:pt x="59406" y="1326862"/>
                    <a:pt x="0" y="1267456"/>
                    <a:pt x="0" y="1194176"/>
                  </a:cubicBezTo>
                  <a:lnTo>
                    <a:pt x="0" y="132686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9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6982" tIns="236982" rIns="236982" bIns="236982" numCol="1" spcCol="1270" anchor="ctr" anchorCtr="0">
              <a:noAutofit/>
            </a:bodyPr>
            <a:lstStyle/>
            <a:p>
              <a:pPr marL="0" lvl="0" indent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 err="1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ফুয়েল</a:t>
              </a:r>
              <a:r>
                <a:rPr lang="en-US" sz="3200" b="1" kern="1200" dirty="0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kern="1200" dirty="0" err="1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কনজাম্পশন</a:t>
              </a:r>
              <a:endParaRPr lang="en-US" sz="3200" b="1" kern="1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3840815-DEBF-4727-9E2A-730BF8071BC0}"/>
                </a:ext>
              </a:extLst>
            </p:cNvPr>
            <p:cNvSpPr/>
            <p:nvPr/>
          </p:nvSpPr>
          <p:spPr>
            <a:xfrm>
              <a:off x="3658195" y="2655286"/>
              <a:ext cx="2089546" cy="132686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D6AA81C-5C09-4007-9AF9-150871625F8C}"/>
                </a:ext>
              </a:extLst>
            </p:cNvPr>
            <p:cNvSpPr/>
            <p:nvPr/>
          </p:nvSpPr>
          <p:spPr>
            <a:xfrm>
              <a:off x="3890367" y="2875850"/>
              <a:ext cx="2089546" cy="1326862"/>
            </a:xfrm>
            <a:custGeom>
              <a:avLst/>
              <a:gdLst>
                <a:gd name="connsiteX0" fmla="*/ 0 w 2089546"/>
                <a:gd name="connsiteY0" fmla="*/ 132686 h 1326862"/>
                <a:gd name="connsiteX1" fmla="*/ 132686 w 2089546"/>
                <a:gd name="connsiteY1" fmla="*/ 0 h 1326862"/>
                <a:gd name="connsiteX2" fmla="*/ 1956860 w 2089546"/>
                <a:gd name="connsiteY2" fmla="*/ 0 h 1326862"/>
                <a:gd name="connsiteX3" fmla="*/ 2089546 w 2089546"/>
                <a:gd name="connsiteY3" fmla="*/ 132686 h 1326862"/>
                <a:gd name="connsiteX4" fmla="*/ 2089546 w 2089546"/>
                <a:gd name="connsiteY4" fmla="*/ 1194176 h 1326862"/>
                <a:gd name="connsiteX5" fmla="*/ 1956860 w 2089546"/>
                <a:gd name="connsiteY5" fmla="*/ 1326862 h 1326862"/>
                <a:gd name="connsiteX6" fmla="*/ 132686 w 2089546"/>
                <a:gd name="connsiteY6" fmla="*/ 1326862 h 1326862"/>
                <a:gd name="connsiteX7" fmla="*/ 0 w 2089546"/>
                <a:gd name="connsiteY7" fmla="*/ 1194176 h 1326862"/>
                <a:gd name="connsiteX8" fmla="*/ 0 w 2089546"/>
                <a:gd name="connsiteY8" fmla="*/ 132686 h 132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9546" h="1326862">
                  <a:moveTo>
                    <a:pt x="0" y="132686"/>
                  </a:moveTo>
                  <a:cubicBezTo>
                    <a:pt x="0" y="59406"/>
                    <a:pt x="59406" y="0"/>
                    <a:pt x="132686" y="0"/>
                  </a:cubicBezTo>
                  <a:lnTo>
                    <a:pt x="1956860" y="0"/>
                  </a:lnTo>
                  <a:cubicBezTo>
                    <a:pt x="2030140" y="0"/>
                    <a:pt x="2089546" y="59406"/>
                    <a:pt x="2089546" y="132686"/>
                  </a:cubicBezTo>
                  <a:lnTo>
                    <a:pt x="2089546" y="1194176"/>
                  </a:lnTo>
                  <a:cubicBezTo>
                    <a:pt x="2089546" y="1267456"/>
                    <a:pt x="2030140" y="1326862"/>
                    <a:pt x="1956860" y="1326862"/>
                  </a:cubicBezTo>
                  <a:lnTo>
                    <a:pt x="132686" y="1326862"/>
                  </a:lnTo>
                  <a:cubicBezTo>
                    <a:pt x="59406" y="1326862"/>
                    <a:pt x="0" y="1267456"/>
                    <a:pt x="0" y="1194176"/>
                  </a:cubicBezTo>
                  <a:lnTo>
                    <a:pt x="0" y="132686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9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6982" tIns="236982" rIns="236982" bIns="236982" numCol="1" spcCol="1270" anchor="ctr" anchorCtr="0">
              <a:noAutofit/>
            </a:bodyPr>
            <a:lstStyle/>
            <a:p>
              <a:pPr marL="0" lvl="0" indent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 err="1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ইন্ডিকেটেড</a:t>
              </a:r>
              <a:r>
                <a:rPr lang="en-US" sz="3200" b="1" kern="1200" dirty="0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kern="1200" dirty="0" err="1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স্পেসিফিক</a:t>
              </a:r>
              <a:r>
                <a:rPr lang="en-US" sz="3200" b="1" kern="1200" dirty="0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kern="1200" dirty="0" err="1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ফুয়েল</a:t>
              </a:r>
              <a:r>
                <a:rPr lang="en-US" sz="3200" b="1" kern="1200" dirty="0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kern="1200" dirty="0" err="1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কনজাম্পশন</a:t>
              </a:r>
              <a:r>
                <a:rPr lang="en-US" sz="3200" b="1" kern="1200" dirty="0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4258B3D-A323-4A1E-B4B6-43D2D32E55A3}"/>
                </a:ext>
              </a:extLst>
            </p:cNvPr>
            <p:cNvSpPr/>
            <p:nvPr/>
          </p:nvSpPr>
          <p:spPr>
            <a:xfrm>
              <a:off x="7489031" y="2655286"/>
              <a:ext cx="2089546" cy="132686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A992DB-62B4-4685-A3E7-739957462578}"/>
                </a:ext>
              </a:extLst>
            </p:cNvPr>
            <p:cNvSpPr/>
            <p:nvPr/>
          </p:nvSpPr>
          <p:spPr>
            <a:xfrm>
              <a:off x="7721203" y="2875850"/>
              <a:ext cx="2089546" cy="1326862"/>
            </a:xfrm>
            <a:custGeom>
              <a:avLst/>
              <a:gdLst>
                <a:gd name="connsiteX0" fmla="*/ 0 w 2089546"/>
                <a:gd name="connsiteY0" fmla="*/ 132686 h 1326862"/>
                <a:gd name="connsiteX1" fmla="*/ 132686 w 2089546"/>
                <a:gd name="connsiteY1" fmla="*/ 0 h 1326862"/>
                <a:gd name="connsiteX2" fmla="*/ 1956860 w 2089546"/>
                <a:gd name="connsiteY2" fmla="*/ 0 h 1326862"/>
                <a:gd name="connsiteX3" fmla="*/ 2089546 w 2089546"/>
                <a:gd name="connsiteY3" fmla="*/ 132686 h 1326862"/>
                <a:gd name="connsiteX4" fmla="*/ 2089546 w 2089546"/>
                <a:gd name="connsiteY4" fmla="*/ 1194176 h 1326862"/>
                <a:gd name="connsiteX5" fmla="*/ 1956860 w 2089546"/>
                <a:gd name="connsiteY5" fmla="*/ 1326862 h 1326862"/>
                <a:gd name="connsiteX6" fmla="*/ 132686 w 2089546"/>
                <a:gd name="connsiteY6" fmla="*/ 1326862 h 1326862"/>
                <a:gd name="connsiteX7" fmla="*/ 0 w 2089546"/>
                <a:gd name="connsiteY7" fmla="*/ 1194176 h 1326862"/>
                <a:gd name="connsiteX8" fmla="*/ 0 w 2089546"/>
                <a:gd name="connsiteY8" fmla="*/ 132686 h 132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9546" h="1326862">
                  <a:moveTo>
                    <a:pt x="0" y="132686"/>
                  </a:moveTo>
                  <a:cubicBezTo>
                    <a:pt x="0" y="59406"/>
                    <a:pt x="59406" y="0"/>
                    <a:pt x="132686" y="0"/>
                  </a:cubicBezTo>
                  <a:lnTo>
                    <a:pt x="1956860" y="0"/>
                  </a:lnTo>
                  <a:cubicBezTo>
                    <a:pt x="2030140" y="0"/>
                    <a:pt x="2089546" y="59406"/>
                    <a:pt x="2089546" y="132686"/>
                  </a:cubicBezTo>
                  <a:lnTo>
                    <a:pt x="2089546" y="1194176"/>
                  </a:lnTo>
                  <a:cubicBezTo>
                    <a:pt x="2089546" y="1267456"/>
                    <a:pt x="2030140" y="1326862"/>
                    <a:pt x="1956860" y="1326862"/>
                  </a:cubicBezTo>
                  <a:lnTo>
                    <a:pt x="132686" y="1326862"/>
                  </a:lnTo>
                  <a:cubicBezTo>
                    <a:pt x="59406" y="1326862"/>
                    <a:pt x="0" y="1267456"/>
                    <a:pt x="0" y="1194176"/>
                  </a:cubicBezTo>
                  <a:lnTo>
                    <a:pt x="0" y="132686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9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6982" tIns="236982" rIns="236982" bIns="236982" numCol="1" spcCol="1270" anchor="ctr" anchorCtr="0">
              <a:noAutofit/>
            </a:bodyPr>
            <a:lstStyle/>
            <a:p>
              <a:pPr marL="0" lvl="0" indent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 err="1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ব্রেক</a:t>
              </a:r>
              <a:r>
                <a:rPr lang="en-US" sz="3200" b="1" kern="1200" dirty="0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kern="1200" dirty="0" err="1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স্পেসিফিক</a:t>
              </a:r>
              <a:r>
                <a:rPr lang="en-US" sz="3200" b="1" kern="1200" dirty="0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kern="1200" dirty="0" err="1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ফুয়েল</a:t>
              </a:r>
              <a:r>
                <a:rPr lang="en-US" sz="3200" b="1" kern="1200" dirty="0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kern="1200" dirty="0" err="1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কনজাম্পশন</a:t>
              </a:r>
              <a:endParaRPr lang="en-US" sz="3200" b="1" kern="1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ransition spd="slow">
    <p:cover dir="l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/>
          <p:cNvSpPr txBox="1">
            <a:spLocks/>
          </p:cNvSpPr>
          <p:nvPr/>
        </p:nvSpPr>
        <p:spPr>
          <a:xfrm>
            <a:off x="3543300" y="23247"/>
            <a:ext cx="5105400" cy="1321617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কনজাম্পশন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3832B74-1DE4-406E-A965-5D3579B46B15}"/>
              </a:ext>
            </a:extLst>
          </p:cNvPr>
          <p:cNvGrpSpPr/>
          <p:nvPr/>
        </p:nvGrpSpPr>
        <p:grpSpPr>
          <a:xfrm>
            <a:off x="381000" y="1344864"/>
            <a:ext cx="11430000" cy="4444649"/>
            <a:chOff x="762000" y="1320275"/>
            <a:chExt cx="11430000" cy="4444649"/>
          </a:xfrm>
        </p:grpSpPr>
        <p:sp>
          <p:nvSpPr>
            <p:cNvPr id="4" name="TextBox 3"/>
            <p:cNvSpPr txBox="1"/>
            <p:nvPr/>
          </p:nvSpPr>
          <p:spPr>
            <a:xfrm>
              <a:off x="762000" y="1320275"/>
              <a:ext cx="11430000" cy="41780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১।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ইন্ডিকেটেড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স্পেসিফিক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ফুয়েল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কনজাম্পশন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(Indicated Specific fuel Consumption)	ISFC =                        kg/IHP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hr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২।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ব্রেক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স্পেসিফিক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ফুয়েল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কনজাম্পশন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(Brake Specific fuel Consumption) BSFC =                             kg/BHP hr</a:t>
              </a:r>
            </a:p>
          </p:txBody>
        </p:sp>
        <p:graphicFrame>
          <p:nvGraphicFramePr>
            <p:cNvPr id="3277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8107941"/>
                </p:ext>
              </p:extLst>
            </p:nvPr>
          </p:nvGraphicFramePr>
          <p:xfrm>
            <a:off x="6096000" y="2194181"/>
            <a:ext cx="2333505" cy="10499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812520" imgH="431640" progId="Equation.3">
                    <p:embed/>
                  </p:oleObj>
                </mc:Choice>
                <mc:Fallback>
                  <p:oleObj name="Equation" r:id="rId2" imgW="812520" imgH="4316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0" y="2194181"/>
                          <a:ext cx="2333505" cy="104990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7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6852214"/>
                </p:ext>
              </p:extLst>
            </p:nvPr>
          </p:nvGraphicFramePr>
          <p:xfrm>
            <a:off x="5583968" y="4586959"/>
            <a:ext cx="2845537" cy="11779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825480" imgH="431640" progId="Equation.3">
                    <p:embed/>
                  </p:oleObj>
                </mc:Choice>
                <mc:Fallback>
                  <p:oleObj name="Equation" r:id="rId4" imgW="825480" imgH="4316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3968" y="4586959"/>
                          <a:ext cx="2845537" cy="117796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915" y="2191556"/>
            <a:ext cx="692331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7118" y="2200950"/>
            <a:ext cx="6776853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itchFamily="2" charset="0"/>
              </a:rPr>
              <a:t>মাত্রা</a:t>
            </a:r>
            <a:r>
              <a:rPr lang="en-US" sz="36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itchFamily="2" charset="0"/>
              </a:rPr>
              <a:t>অতিরিক্ত</a:t>
            </a:r>
            <a:r>
              <a:rPr lang="en-US" sz="36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itchFamily="2" charset="0"/>
              </a:rPr>
              <a:t>ফুয়েল</a:t>
            </a:r>
            <a:r>
              <a:rPr lang="en-US" sz="36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itchFamily="2" charset="0"/>
              </a:rPr>
              <a:t>খরচ</a:t>
            </a:r>
            <a:r>
              <a:rPr lang="en-US" sz="36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63166" y="2185305"/>
            <a:ext cx="1254034" cy="1275805"/>
            <a:chOff x="1312817" y="3200399"/>
            <a:chExt cx="1254034" cy="1275805"/>
          </a:xfrm>
        </p:grpSpPr>
        <p:sp>
          <p:nvSpPr>
            <p:cNvPr id="8" name="Frame 7"/>
            <p:cNvSpPr/>
            <p:nvPr/>
          </p:nvSpPr>
          <p:spPr>
            <a:xfrm>
              <a:off x="1312817" y="3200399"/>
              <a:ext cx="640080" cy="640080"/>
            </a:xfrm>
            <a:prstGeom prst="fram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1926771" y="3836124"/>
              <a:ext cx="640080" cy="640080"/>
            </a:xfrm>
            <a:prstGeom prst="fram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Frame 9"/>
          <p:cNvSpPr/>
          <p:nvPr/>
        </p:nvSpPr>
        <p:spPr>
          <a:xfrm>
            <a:off x="537040" y="2191556"/>
            <a:ext cx="640080" cy="640080"/>
          </a:xfrm>
          <a:prstGeom prst="fram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0994" y="2827281"/>
            <a:ext cx="692331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63764" y="2804273"/>
            <a:ext cx="7540832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স্পেসিফিক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কনজাম্পশনের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203245" y="2821030"/>
            <a:ext cx="1254034" cy="1275805"/>
            <a:chOff x="1312817" y="3200399"/>
            <a:chExt cx="1254034" cy="1275805"/>
          </a:xfrm>
        </p:grpSpPr>
        <p:sp>
          <p:nvSpPr>
            <p:cNvPr id="14" name="Frame 13"/>
            <p:cNvSpPr/>
            <p:nvPr/>
          </p:nvSpPr>
          <p:spPr>
            <a:xfrm>
              <a:off x="1312817" y="3200399"/>
              <a:ext cx="640080" cy="640080"/>
            </a:xfrm>
            <a:prstGeom prst="fram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Frame 14"/>
            <p:cNvSpPr/>
            <p:nvPr/>
          </p:nvSpPr>
          <p:spPr>
            <a:xfrm>
              <a:off x="1926771" y="3836124"/>
              <a:ext cx="640080" cy="640080"/>
            </a:xfrm>
            <a:prstGeom prst="fram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6" name="Frame 15"/>
          <p:cNvSpPr/>
          <p:nvPr/>
        </p:nvSpPr>
        <p:spPr>
          <a:xfrm>
            <a:off x="1177119" y="2827281"/>
            <a:ext cx="640080" cy="640080"/>
          </a:xfrm>
          <a:prstGeom prst="fram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04136" y="3469458"/>
            <a:ext cx="692331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2939" y="3430770"/>
            <a:ext cx="7553895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itchFamily="2" charset="0"/>
              </a:rPr>
              <a:t>রীচ</a:t>
            </a:r>
            <a:r>
              <a:rPr lang="en-US" sz="36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itchFamily="2" charset="0"/>
              </a:rPr>
              <a:t>মিক্সচারের</a:t>
            </a:r>
            <a:r>
              <a:rPr lang="en-US" sz="36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itchFamily="2" charset="0"/>
              </a:rPr>
              <a:t>ফলে</a:t>
            </a:r>
            <a:r>
              <a:rPr lang="en-US" sz="3600" b="1" dirty="0">
                <a:latin typeface="NikoshBAN" panose="02000000000000000000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itchFamily="2" charset="0"/>
              </a:rPr>
              <a:t>ক্ষতি</a:t>
            </a:r>
            <a:r>
              <a:rPr lang="en-US" sz="36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itchFamily="2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itchFamily="2" charset="0"/>
              </a:rPr>
              <a:t> ?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856387" y="3463207"/>
            <a:ext cx="1254034" cy="1275805"/>
            <a:chOff x="1312817" y="3200399"/>
            <a:chExt cx="1254034" cy="1275805"/>
          </a:xfrm>
        </p:grpSpPr>
        <p:sp>
          <p:nvSpPr>
            <p:cNvPr id="20" name="Frame 19"/>
            <p:cNvSpPr/>
            <p:nvPr/>
          </p:nvSpPr>
          <p:spPr>
            <a:xfrm>
              <a:off x="1312817" y="3200399"/>
              <a:ext cx="640080" cy="640080"/>
            </a:xfrm>
            <a:prstGeom prst="fram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Frame 20"/>
            <p:cNvSpPr/>
            <p:nvPr/>
          </p:nvSpPr>
          <p:spPr>
            <a:xfrm>
              <a:off x="1926771" y="3836124"/>
              <a:ext cx="640080" cy="640080"/>
            </a:xfrm>
            <a:prstGeom prst="fram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444216" y="4128492"/>
            <a:ext cx="692331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496467" y="4130669"/>
            <a:ext cx="1254034" cy="1275805"/>
            <a:chOff x="1312817" y="3200399"/>
            <a:chExt cx="1254034" cy="1275805"/>
          </a:xfrm>
        </p:grpSpPr>
        <p:sp>
          <p:nvSpPr>
            <p:cNvPr id="25" name="Frame 24"/>
            <p:cNvSpPr/>
            <p:nvPr/>
          </p:nvSpPr>
          <p:spPr>
            <a:xfrm>
              <a:off x="1312817" y="3200399"/>
              <a:ext cx="640080" cy="640080"/>
            </a:xfrm>
            <a:prstGeom prst="fram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Frame 25"/>
            <p:cNvSpPr/>
            <p:nvPr/>
          </p:nvSpPr>
          <p:spPr>
            <a:xfrm>
              <a:off x="1926771" y="3836124"/>
              <a:ext cx="640080" cy="640080"/>
            </a:xfrm>
            <a:prstGeom prst="fram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188798" y="4114800"/>
            <a:ext cx="9003202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itchFamily="2" charset="0"/>
              </a:rPr>
              <a:t>ইঞ্জিনের</a:t>
            </a:r>
            <a:r>
              <a:rPr lang="en-US" sz="36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itchFamily="2" charset="0"/>
              </a:rPr>
              <a:t>মাত্রা</a:t>
            </a:r>
            <a:r>
              <a:rPr lang="en-US" sz="36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itchFamily="2" charset="0"/>
              </a:rPr>
              <a:t>অতিরিক্ত</a:t>
            </a:r>
            <a:r>
              <a:rPr lang="en-US" sz="36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itchFamily="2" charset="0"/>
              </a:rPr>
              <a:t>ফুয়েল</a:t>
            </a:r>
            <a:r>
              <a:rPr lang="en-US" sz="36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itchFamily="2" charset="0"/>
              </a:rPr>
              <a:t>খরচ</a:t>
            </a:r>
            <a:r>
              <a:rPr lang="en-US" sz="36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itchFamily="2" charset="0"/>
              </a:rPr>
              <a:t>কমানোর</a:t>
            </a:r>
            <a:r>
              <a:rPr lang="en-US" sz="36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itchFamily="2" charset="0"/>
              </a:rPr>
              <a:t>কৌশল</a:t>
            </a:r>
            <a:r>
              <a:rPr lang="en-US" sz="36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itchFamily="2" charset="0"/>
              </a:rPr>
              <a:t>কর</a:t>
            </a:r>
            <a:r>
              <a:rPr lang="en-US" sz="3600" b="1" dirty="0">
                <a:latin typeface="NikoshBAN" panose="02000000000000000000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801685" y="619679"/>
            <a:ext cx="3550167" cy="1072845"/>
            <a:chOff x="3801685" y="619679"/>
            <a:chExt cx="3550167" cy="1072845"/>
          </a:xfrm>
        </p:grpSpPr>
        <p:sp>
          <p:nvSpPr>
            <p:cNvPr id="2" name="TextBox 1"/>
            <p:cNvSpPr txBox="1"/>
            <p:nvPr/>
          </p:nvSpPr>
          <p:spPr>
            <a:xfrm>
              <a:off x="4862891" y="653143"/>
              <a:ext cx="2488961" cy="923330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মুল্যায়ন</a:t>
              </a:r>
              <a:endParaRPr 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34" b="100000" l="2930" r="95703">
                          <a14:foregroundMark x1="51758" y1="15234" x2="62695" y2="138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1685" y="619679"/>
              <a:ext cx="1072845" cy="1072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292104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6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8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8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609600" y="4186859"/>
            <a:ext cx="11353801" cy="1066800"/>
          </a:xfrm>
          <a:prstGeom prst="rightArrow">
            <a:avLst>
              <a:gd name="adj1" fmla="val 78023"/>
              <a:gd name="adj2" fmla="val 0"/>
            </a:avLst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4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4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4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4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কমানোর</a:t>
            </a:r>
            <a:r>
              <a:rPr lang="en-US" sz="4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4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4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rgbClr val="0000CC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D80C519-E37F-4ACF-9863-F3E241BDD098}"/>
              </a:ext>
            </a:extLst>
          </p:cNvPr>
          <p:cNvGrpSpPr/>
          <p:nvPr/>
        </p:nvGrpSpPr>
        <p:grpSpPr>
          <a:xfrm>
            <a:off x="2466975" y="763012"/>
            <a:ext cx="7258049" cy="3288157"/>
            <a:chOff x="1371599" y="501912"/>
            <a:chExt cx="8618908" cy="4395516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66D219F-5E13-4EA5-91D5-5BD2DDA6F535}"/>
                </a:ext>
              </a:extLst>
            </p:cNvPr>
            <p:cNvGrpSpPr/>
            <p:nvPr/>
          </p:nvGrpSpPr>
          <p:grpSpPr>
            <a:xfrm>
              <a:off x="1371599" y="501912"/>
              <a:ext cx="8618908" cy="4395516"/>
              <a:chOff x="1271400" y="501912"/>
              <a:chExt cx="8618908" cy="4395516"/>
            </a:xfrm>
          </p:grpSpPr>
          <p:pic>
            <p:nvPicPr>
              <p:cNvPr id="11" name="Picture 10" descr="school-building-hi.png">
                <a:extLst>
                  <a:ext uri="{FF2B5EF4-FFF2-40B4-BE49-F238E27FC236}">
                    <a16:creationId xmlns:a16="http://schemas.microsoft.com/office/drawing/2014/main" id="{972014CE-FDBB-4CDC-8877-46F3E4D7F4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271400" y="517745"/>
                <a:ext cx="8618908" cy="3806483"/>
              </a:xfrm>
              <a:prstGeom prst="rec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</p:pic>
          <p:sp>
            <p:nvSpPr>
              <p:cNvPr id="12" name="Block Arc 11">
                <a:extLst>
                  <a:ext uri="{FF2B5EF4-FFF2-40B4-BE49-F238E27FC236}">
                    <a16:creationId xmlns:a16="http://schemas.microsoft.com/office/drawing/2014/main" id="{2D22AFE6-6ED4-45FB-A7C8-0C5AC40366F6}"/>
                  </a:ext>
                </a:extLst>
              </p:cNvPr>
              <p:cNvSpPr/>
              <p:nvPr/>
            </p:nvSpPr>
            <p:spPr>
              <a:xfrm rot="11446647" flipH="1" flipV="1">
                <a:off x="2960765" y="501912"/>
                <a:ext cx="4837469" cy="4395516"/>
              </a:xfrm>
              <a:prstGeom prst="blockArc">
                <a:avLst>
                  <a:gd name="adj1" fmla="val 11348281"/>
                  <a:gd name="adj2" fmla="val 19580464"/>
                  <a:gd name="adj3" fmla="val 2828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ArchUp">
                  <a:avLst>
                    <a:gd name="adj" fmla="val 8436381"/>
                  </a:avLst>
                </a:prstTxWarp>
              </a:bodyPr>
              <a:lstStyle/>
              <a:p>
                <a:pPr algn="ctr"/>
                <a:endParaRPr lang="en-US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572B4F2-4498-437B-8CF4-C65E838D0F9E}"/>
                </a:ext>
              </a:extLst>
            </p:cNvPr>
            <p:cNvSpPr txBox="1"/>
            <p:nvPr/>
          </p:nvSpPr>
          <p:spPr>
            <a:xfrm>
              <a:off x="3575078" y="1272331"/>
              <a:ext cx="3587962" cy="280992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 anchor="ctr">
              <a:prstTxWarp prst="textArchUp">
                <a:avLst>
                  <a:gd name="adj" fmla="val 9728332"/>
                </a:avLst>
              </a:prstTxWarp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4800" b="1" dirty="0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DF161C-E2BE-4941-B975-89104C6DC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341785"/>
            <a:ext cx="10744200" cy="6032230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7165F7-7B48-431D-8381-5FE5513066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268" l="0" r="967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775" y="1447800"/>
            <a:ext cx="2076450" cy="2200275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9278DA-D939-4D50-8DC2-2810D0E54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56" y="1134840"/>
            <a:ext cx="10326487" cy="4276725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879881-FE35-424E-A2AD-4EB438E770EA}"/>
              </a:ext>
            </a:extLst>
          </p:cNvPr>
          <p:cNvSpPr/>
          <p:nvPr/>
        </p:nvSpPr>
        <p:spPr>
          <a:xfrm>
            <a:off x="573809" y="533400"/>
            <a:ext cx="10969104" cy="5479606"/>
          </a:xfrm>
          <a:custGeom>
            <a:avLst/>
            <a:gdLst>
              <a:gd name="connsiteX0" fmla="*/ 2600776 w 10134600"/>
              <a:gd name="connsiteY0" fmla="*/ 2081569 h 3923360"/>
              <a:gd name="connsiteX1" fmla="*/ 2599255 w 10134600"/>
              <a:gd name="connsiteY1" fmla="*/ 2903694 h 3923360"/>
              <a:gd name="connsiteX2" fmla="*/ 2470963 w 10134600"/>
              <a:gd name="connsiteY2" fmla="*/ 2709014 h 3923360"/>
              <a:gd name="connsiteX3" fmla="*/ 2321369 w 10134600"/>
              <a:gd name="connsiteY3" fmla="*/ 2674499 h 3923360"/>
              <a:gd name="connsiteX4" fmla="*/ 2326415 w 10134600"/>
              <a:gd name="connsiteY4" fmla="*/ 2674499 h 3923360"/>
              <a:gd name="connsiteX5" fmla="*/ 2257944 w 10134600"/>
              <a:gd name="connsiteY5" fmla="*/ 2561983 h 3923360"/>
              <a:gd name="connsiteX6" fmla="*/ 2232554 w 10134600"/>
              <a:gd name="connsiteY6" fmla="*/ 2616662 h 3923360"/>
              <a:gd name="connsiteX7" fmla="*/ 1961159 w 10134600"/>
              <a:gd name="connsiteY7" fmla="*/ 2430808 h 3923360"/>
              <a:gd name="connsiteX8" fmla="*/ 2600776 w 10134600"/>
              <a:gd name="connsiteY8" fmla="*/ 2081569 h 3923360"/>
              <a:gd name="connsiteX9" fmla="*/ 1839594 w 10134600"/>
              <a:gd name="connsiteY9" fmla="*/ 979637 h 3923360"/>
              <a:gd name="connsiteX10" fmla="*/ 2565332 w 10134600"/>
              <a:gd name="connsiteY10" fmla="*/ 979637 h 3923360"/>
              <a:gd name="connsiteX11" fmla="*/ 2588191 w 10134600"/>
              <a:gd name="connsiteY11" fmla="*/ 1006937 h 3923360"/>
              <a:gd name="connsiteX12" fmla="*/ 2653591 w 10134600"/>
              <a:gd name="connsiteY12" fmla="*/ 1093313 h 3923360"/>
              <a:gd name="connsiteX13" fmla="*/ 2681019 w 10134600"/>
              <a:gd name="connsiteY13" fmla="*/ 1221005 h 3923360"/>
              <a:gd name="connsiteX14" fmla="*/ 2681019 w 10134600"/>
              <a:gd name="connsiteY14" fmla="*/ 1266331 h 3923360"/>
              <a:gd name="connsiteX15" fmla="*/ 2651748 w 10134600"/>
              <a:gd name="connsiteY15" fmla="*/ 1372440 h 3923360"/>
              <a:gd name="connsiteX16" fmla="*/ 2577633 w 10134600"/>
              <a:gd name="connsiteY16" fmla="*/ 1450961 h 3923360"/>
              <a:gd name="connsiteX17" fmla="*/ 2479051 w 10134600"/>
              <a:gd name="connsiteY17" fmla="*/ 1500492 h 3923360"/>
              <a:gd name="connsiteX18" fmla="*/ 2376225 w 10134600"/>
              <a:gd name="connsiteY18" fmla="*/ 1517790 h 3923360"/>
              <a:gd name="connsiteX19" fmla="*/ 2210295 w 10134600"/>
              <a:gd name="connsiteY19" fmla="*/ 1468499 h 3923360"/>
              <a:gd name="connsiteX20" fmla="*/ 2038558 w 10134600"/>
              <a:gd name="connsiteY20" fmla="*/ 1338405 h 3923360"/>
              <a:gd name="connsiteX21" fmla="*/ 1905862 w 10134600"/>
              <a:gd name="connsiteY21" fmla="*/ 1170713 h 3923360"/>
              <a:gd name="connsiteX22" fmla="*/ 1855850 w 10134600"/>
              <a:gd name="connsiteY22" fmla="*/ 1009107 h 3923360"/>
              <a:gd name="connsiteX23" fmla="*/ 1856932 w 10134600"/>
              <a:gd name="connsiteY23" fmla="*/ 983681 h 3923360"/>
              <a:gd name="connsiteX24" fmla="*/ 1839594 w 10134600"/>
              <a:gd name="connsiteY24" fmla="*/ 979637 h 3923360"/>
              <a:gd name="connsiteX25" fmla="*/ 6126539 w 10134600"/>
              <a:gd name="connsiteY25" fmla="*/ 149343 h 3923360"/>
              <a:gd name="connsiteX26" fmla="*/ 6126539 w 10134600"/>
              <a:gd name="connsiteY26" fmla="*/ 1242434 h 3923360"/>
              <a:gd name="connsiteX27" fmla="*/ 6119310 w 10134600"/>
              <a:gd name="connsiteY27" fmla="*/ 1218752 h 3923360"/>
              <a:gd name="connsiteX28" fmla="*/ 6070842 w 10134600"/>
              <a:gd name="connsiteY28" fmla="*/ 1127749 h 3923360"/>
              <a:gd name="connsiteX29" fmla="*/ 5879285 w 10134600"/>
              <a:gd name="connsiteY29" fmla="*/ 905040 h 3923360"/>
              <a:gd name="connsiteX30" fmla="*/ 5644443 w 10134600"/>
              <a:gd name="connsiteY30" fmla="*/ 743314 h 3923360"/>
              <a:gd name="connsiteX31" fmla="*/ 5403715 w 10134600"/>
              <a:gd name="connsiteY31" fmla="*/ 723373 h 3923360"/>
              <a:gd name="connsiteX32" fmla="*/ 5403715 w 10134600"/>
              <a:gd name="connsiteY32" fmla="*/ 672120 h 3923360"/>
              <a:gd name="connsiteX33" fmla="*/ 5317147 w 10134600"/>
              <a:gd name="connsiteY33" fmla="*/ 672120 h 3923360"/>
              <a:gd name="connsiteX34" fmla="*/ 5192699 w 10134600"/>
              <a:gd name="connsiteY34" fmla="*/ 682811 h 3923360"/>
              <a:gd name="connsiteX35" fmla="*/ 5006147 w 10134600"/>
              <a:gd name="connsiteY35" fmla="*/ 727978 h 3923360"/>
              <a:gd name="connsiteX36" fmla="*/ 4789484 w 10134600"/>
              <a:gd name="connsiteY36" fmla="*/ 835048 h 3923360"/>
              <a:gd name="connsiteX37" fmla="*/ 4571340 w 10134600"/>
              <a:gd name="connsiteY37" fmla="*/ 1089429 h 3923360"/>
              <a:gd name="connsiteX38" fmla="*/ 4480807 w 10134600"/>
              <a:gd name="connsiteY38" fmla="*/ 1220124 h 3923360"/>
              <a:gd name="connsiteX39" fmla="*/ 4450576 w 10134600"/>
              <a:gd name="connsiteY39" fmla="*/ 1396545 h 3923360"/>
              <a:gd name="connsiteX40" fmla="*/ 4464590 w 10134600"/>
              <a:gd name="connsiteY40" fmla="*/ 1523436 h 3923360"/>
              <a:gd name="connsiteX41" fmla="*/ 4519607 w 10134600"/>
              <a:gd name="connsiteY41" fmla="*/ 1655251 h 3923360"/>
              <a:gd name="connsiteX42" fmla="*/ 4631322 w 10134600"/>
              <a:gd name="connsiteY42" fmla="*/ 1758237 h 3923360"/>
              <a:gd name="connsiteX43" fmla="*/ 4817753 w 10134600"/>
              <a:gd name="connsiteY43" fmla="*/ 1799600 h 3923360"/>
              <a:gd name="connsiteX44" fmla="*/ 4955775 w 10134600"/>
              <a:gd name="connsiteY44" fmla="*/ 1761601 h 3923360"/>
              <a:gd name="connsiteX45" fmla="*/ 5110454 w 10134600"/>
              <a:gd name="connsiteY45" fmla="*/ 1685082 h 3923360"/>
              <a:gd name="connsiteX46" fmla="*/ 5239587 w 10134600"/>
              <a:gd name="connsiteY46" fmla="*/ 1628464 h 3923360"/>
              <a:gd name="connsiteX47" fmla="*/ 5284153 w 10134600"/>
              <a:gd name="connsiteY47" fmla="*/ 1608603 h 3923360"/>
              <a:gd name="connsiteX48" fmla="*/ 5338208 w 10134600"/>
              <a:gd name="connsiteY48" fmla="*/ 1637753 h 3923360"/>
              <a:gd name="connsiteX49" fmla="*/ 5293242 w 10134600"/>
              <a:gd name="connsiteY49" fmla="*/ 1743142 h 3923360"/>
              <a:gd name="connsiteX50" fmla="*/ 5183329 w 10134600"/>
              <a:gd name="connsiteY50" fmla="*/ 1923167 h 3923360"/>
              <a:gd name="connsiteX51" fmla="*/ 4987808 w 10134600"/>
              <a:gd name="connsiteY51" fmla="*/ 2081529 h 3923360"/>
              <a:gd name="connsiteX52" fmla="*/ 4876774 w 10134600"/>
              <a:gd name="connsiteY52" fmla="*/ 2169820 h 3923360"/>
              <a:gd name="connsiteX53" fmla="*/ 4821677 w 10134600"/>
              <a:gd name="connsiteY53" fmla="*/ 2218110 h 3923360"/>
              <a:gd name="connsiteX54" fmla="*/ 5189175 w 10134600"/>
              <a:gd name="connsiteY54" fmla="*/ 2643827 h 3923360"/>
              <a:gd name="connsiteX55" fmla="*/ 5602360 w 10134600"/>
              <a:gd name="connsiteY55" fmla="*/ 2108757 h 3923360"/>
              <a:gd name="connsiteX56" fmla="*/ 5721643 w 10134600"/>
              <a:gd name="connsiteY56" fmla="*/ 1748347 h 3923360"/>
              <a:gd name="connsiteX57" fmla="*/ 5581538 w 10134600"/>
              <a:gd name="connsiteY57" fmla="*/ 1406035 h 3923360"/>
              <a:gd name="connsiteX58" fmla="*/ 5118703 w 10134600"/>
              <a:gd name="connsiteY58" fmla="*/ 1279945 h 3923360"/>
              <a:gd name="connsiteX59" fmla="*/ 4984485 w 10134600"/>
              <a:gd name="connsiteY59" fmla="*/ 1305091 h 3923360"/>
              <a:gd name="connsiteX60" fmla="*/ 5152617 w 10134600"/>
              <a:gd name="connsiteY60" fmla="*/ 1168230 h 3923360"/>
              <a:gd name="connsiteX61" fmla="*/ 5386658 w 10134600"/>
              <a:gd name="connsiteY61" fmla="*/ 1106086 h 3923360"/>
              <a:gd name="connsiteX62" fmla="*/ 5550146 w 10134600"/>
              <a:gd name="connsiteY62" fmla="*/ 1141042 h 3923360"/>
              <a:gd name="connsiteX63" fmla="*/ 5719320 w 10134600"/>
              <a:gd name="connsiteY63" fmla="*/ 1232577 h 3923360"/>
              <a:gd name="connsiteX64" fmla="*/ 5860865 w 10134600"/>
              <a:gd name="connsiteY64" fmla="*/ 1352460 h 3923360"/>
              <a:gd name="connsiteX65" fmla="*/ 5945793 w 10134600"/>
              <a:gd name="connsiteY65" fmla="*/ 1472624 h 3923360"/>
              <a:gd name="connsiteX66" fmla="*/ 6086297 w 10134600"/>
              <a:gd name="connsiteY66" fmla="*/ 1708666 h 3923360"/>
              <a:gd name="connsiteX67" fmla="*/ 6126539 w 10134600"/>
              <a:gd name="connsiteY67" fmla="*/ 1863906 h 3923360"/>
              <a:gd name="connsiteX68" fmla="*/ 6126539 w 10134600"/>
              <a:gd name="connsiteY68" fmla="*/ 3324287 h 3923360"/>
              <a:gd name="connsiteX69" fmla="*/ 6500683 w 10134600"/>
              <a:gd name="connsiteY69" fmla="*/ 3593524 h 3923360"/>
              <a:gd name="connsiteX70" fmla="*/ 6500683 w 10134600"/>
              <a:gd name="connsiteY70" fmla="*/ 979637 h 3923360"/>
              <a:gd name="connsiteX71" fmla="*/ 6829404 w 10134600"/>
              <a:gd name="connsiteY71" fmla="*/ 979637 h 3923360"/>
              <a:gd name="connsiteX72" fmla="*/ 6880117 w 10134600"/>
              <a:gd name="connsiteY72" fmla="*/ 979637 h 3923360"/>
              <a:gd name="connsiteX73" fmla="*/ 6905145 w 10134600"/>
              <a:gd name="connsiteY73" fmla="*/ 1095352 h 3923360"/>
              <a:gd name="connsiteX74" fmla="*/ 7142887 w 10134600"/>
              <a:gd name="connsiteY74" fmla="*/ 1875998 h 3923360"/>
              <a:gd name="connsiteX75" fmla="*/ 7460092 w 10134600"/>
              <a:gd name="connsiteY75" fmla="*/ 2471570 h 3923360"/>
              <a:gd name="connsiteX76" fmla="*/ 7797600 w 10134600"/>
              <a:gd name="connsiteY76" fmla="*/ 2854244 h 3923360"/>
              <a:gd name="connsiteX77" fmla="*/ 8123854 w 10134600"/>
              <a:gd name="connsiteY77" fmla="*/ 3069305 h 3923360"/>
              <a:gd name="connsiteX78" fmla="*/ 8405104 w 10134600"/>
              <a:gd name="connsiteY78" fmla="*/ 3163081 h 3923360"/>
              <a:gd name="connsiteX79" fmla="*/ 8615080 w 10134600"/>
              <a:gd name="connsiteY79" fmla="*/ 3183502 h 3923360"/>
              <a:gd name="connsiteX80" fmla="*/ 9030987 w 10134600"/>
              <a:gd name="connsiteY80" fmla="*/ 3092168 h 3923360"/>
              <a:gd name="connsiteX81" fmla="*/ 9323128 w 10134600"/>
              <a:gd name="connsiteY81" fmla="*/ 2854684 h 3923360"/>
              <a:gd name="connsiteX82" fmla="*/ 9495344 w 10134600"/>
              <a:gd name="connsiteY82" fmla="*/ 2530230 h 3923360"/>
              <a:gd name="connsiteX83" fmla="*/ 9550441 w 10134600"/>
              <a:gd name="connsiteY83" fmla="*/ 2169820 h 3923360"/>
              <a:gd name="connsiteX84" fmla="*/ 9421709 w 10134600"/>
              <a:gd name="connsiteY84" fmla="*/ 1601436 h 3923360"/>
              <a:gd name="connsiteX85" fmla="*/ 9118037 w 10134600"/>
              <a:gd name="connsiteY85" fmla="*/ 1253798 h 3923360"/>
              <a:gd name="connsiteX86" fmla="*/ 8762151 w 10134600"/>
              <a:gd name="connsiteY86" fmla="*/ 1078778 h 3923360"/>
              <a:gd name="connsiteX87" fmla="*/ 8480862 w 10134600"/>
              <a:gd name="connsiteY87" fmla="*/ 1030889 h 3923360"/>
              <a:gd name="connsiteX88" fmla="*/ 8187080 w 10134600"/>
              <a:gd name="connsiteY88" fmla="*/ 1090831 h 3923360"/>
              <a:gd name="connsiteX89" fmla="*/ 7971778 w 10134600"/>
              <a:gd name="connsiteY89" fmla="*/ 1241145 h 3923360"/>
              <a:gd name="connsiteX90" fmla="*/ 7840964 w 10134600"/>
              <a:gd name="connsiteY90" fmla="*/ 1434744 h 3923360"/>
              <a:gd name="connsiteX91" fmla="*/ 7797600 w 10134600"/>
              <a:gd name="connsiteY91" fmla="*/ 1635030 h 3923360"/>
              <a:gd name="connsiteX92" fmla="*/ 7944790 w 10134600"/>
              <a:gd name="connsiteY92" fmla="*/ 2015181 h 3923360"/>
              <a:gd name="connsiteX93" fmla="*/ 8345442 w 10134600"/>
              <a:gd name="connsiteY93" fmla="*/ 2173824 h 3923360"/>
              <a:gd name="connsiteX94" fmla="*/ 8508530 w 10134600"/>
              <a:gd name="connsiteY94" fmla="*/ 2148879 h 3923360"/>
              <a:gd name="connsiteX95" fmla="*/ 8671778 w 10134600"/>
              <a:gd name="connsiteY95" fmla="*/ 2069237 h 3923360"/>
              <a:gd name="connsiteX96" fmla="*/ 8797387 w 10134600"/>
              <a:gd name="connsiteY96" fmla="*/ 1926650 h 3923360"/>
              <a:gd name="connsiteX97" fmla="*/ 8848279 w 10134600"/>
              <a:gd name="connsiteY97" fmla="*/ 1715433 h 3923360"/>
              <a:gd name="connsiteX98" fmla="*/ 8820080 w 10134600"/>
              <a:gd name="connsiteY98" fmla="*/ 1567081 h 3923360"/>
              <a:gd name="connsiteX99" fmla="*/ 8804567 w 10134600"/>
              <a:gd name="connsiteY99" fmla="*/ 1533350 h 3923360"/>
              <a:gd name="connsiteX100" fmla="*/ 8843574 w 10134600"/>
              <a:gd name="connsiteY100" fmla="*/ 1536051 h 3923360"/>
              <a:gd name="connsiteX101" fmla="*/ 8959193 w 10134600"/>
              <a:gd name="connsiteY101" fmla="*/ 1579333 h 3923360"/>
              <a:gd name="connsiteX102" fmla="*/ 9086164 w 10134600"/>
              <a:gd name="connsiteY102" fmla="*/ 1700618 h 3923360"/>
              <a:gd name="connsiteX103" fmla="*/ 9173894 w 10134600"/>
              <a:gd name="connsiteY103" fmla="*/ 1865788 h 3923360"/>
              <a:gd name="connsiteX104" fmla="*/ 9207048 w 10134600"/>
              <a:gd name="connsiteY104" fmla="*/ 2029356 h 3923360"/>
              <a:gd name="connsiteX105" fmla="*/ 9169410 w 10134600"/>
              <a:gd name="connsiteY105" fmla="*/ 2237209 h 3923360"/>
              <a:gd name="connsiteX106" fmla="*/ 9054932 w 10134600"/>
              <a:gd name="connsiteY106" fmla="*/ 2452471 h 3923360"/>
              <a:gd name="connsiteX107" fmla="*/ 8858049 w 10134600"/>
              <a:gd name="connsiteY107" fmla="*/ 2619442 h 3923360"/>
              <a:gd name="connsiteX108" fmla="*/ 8564788 w 10134600"/>
              <a:gd name="connsiteY108" fmla="*/ 2686351 h 3923360"/>
              <a:gd name="connsiteX109" fmla="*/ 8191204 w 10134600"/>
              <a:gd name="connsiteY109" fmla="*/ 2615558 h 3923360"/>
              <a:gd name="connsiteX110" fmla="*/ 7826148 w 10134600"/>
              <a:gd name="connsiteY110" fmla="*/ 2363860 h 3923360"/>
              <a:gd name="connsiteX111" fmla="*/ 7479352 w 10134600"/>
              <a:gd name="connsiteY111" fmla="*/ 1873596 h 3923360"/>
              <a:gd name="connsiteX112" fmla="*/ 7165510 w 10134600"/>
              <a:gd name="connsiteY112" fmla="*/ 1070530 h 3923360"/>
              <a:gd name="connsiteX113" fmla="*/ 6931793 w 10134600"/>
              <a:gd name="connsiteY113" fmla="*/ 979637 h 3923360"/>
              <a:gd name="connsiteX114" fmla="*/ 9838017 w 10134600"/>
              <a:gd name="connsiteY114" fmla="*/ 979637 h 3923360"/>
              <a:gd name="connsiteX115" fmla="*/ 9634928 w 10134600"/>
              <a:gd name="connsiteY115" fmla="*/ 636244 h 3923360"/>
              <a:gd name="connsiteX116" fmla="*/ 6703612 w 10134600"/>
              <a:gd name="connsiteY116" fmla="*/ 636244 h 3923360"/>
              <a:gd name="connsiteX117" fmla="*/ 6639929 w 10134600"/>
              <a:gd name="connsiteY117" fmla="*/ 636244 h 3923360"/>
              <a:gd name="connsiteX118" fmla="*/ 6484934 w 10134600"/>
              <a:gd name="connsiteY118" fmla="*/ 636244 h 3923360"/>
              <a:gd name="connsiteX119" fmla="*/ 6484872 w 10134600"/>
              <a:gd name="connsiteY119" fmla="*/ 635598 h 3923360"/>
              <a:gd name="connsiteX120" fmla="*/ 6473536 w 10134600"/>
              <a:gd name="connsiteY120" fmla="*/ 599726 h 3923360"/>
              <a:gd name="connsiteX121" fmla="*/ 6396176 w 10134600"/>
              <a:gd name="connsiteY121" fmla="*/ 358318 h 3923360"/>
              <a:gd name="connsiteX122" fmla="*/ 6126539 w 10134600"/>
              <a:gd name="connsiteY122" fmla="*/ 149343 h 3923360"/>
              <a:gd name="connsiteX123" fmla="*/ 3593865 w 10134600"/>
              <a:gd name="connsiteY123" fmla="*/ 144218 h 3923360"/>
              <a:gd name="connsiteX124" fmla="*/ 3593865 w 10134600"/>
              <a:gd name="connsiteY124" fmla="*/ 747740 h 3923360"/>
              <a:gd name="connsiteX125" fmla="*/ 3584603 w 10134600"/>
              <a:gd name="connsiteY125" fmla="*/ 740188 h 3923360"/>
              <a:gd name="connsiteX126" fmla="*/ 3447475 w 10134600"/>
              <a:gd name="connsiteY126" fmla="*/ 636244 h 3923360"/>
              <a:gd name="connsiteX127" fmla="*/ 3130841 w 10134600"/>
              <a:gd name="connsiteY127" fmla="*/ 636244 h 3923360"/>
              <a:gd name="connsiteX128" fmla="*/ 2925578 w 10134600"/>
              <a:gd name="connsiteY128" fmla="*/ 636244 h 3923360"/>
              <a:gd name="connsiteX129" fmla="*/ 199588 w 10134600"/>
              <a:gd name="connsiteY129" fmla="*/ 636244 h 3923360"/>
              <a:gd name="connsiteX130" fmla="*/ 389063 w 10134600"/>
              <a:gd name="connsiteY130" fmla="*/ 979637 h 3923360"/>
              <a:gd name="connsiteX131" fmla="*/ 1350291 w 10134600"/>
              <a:gd name="connsiteY131" fmla="*/ 979637 h 3923360"/>
              <a:gd name="connsiteX132" fmla="*/ 1206263 w 10134600"/>
              <a:gd name="connsiteY132" fmla="*/ 1102523 h 3923360"/>
              <a:gd name="connsiteX133" fmla="*/ 1093066 w 10134600"/>
              <a:gd name="connsiteY133" fmla="*/ 1290356 h 3923360"/>
              <a:gd name="connsiteX134" fmla="*/ 998529 w 10134600"/>
              <a:gd name="connsiteY134" fmla="*/ 1447758 h 3923360"/>
              <a:gd name="connsiteX135" fmla="*/ 914163 w 10134600"/>
              <a:gd name="connsiteY135" fmla="*/ 1507539 h 3923360"/>
              <a:gd name="connsiteX136" fmla="*/ 851658 w 10134600"/>
              <a:gd name="connsiteY136" fmla="*/ 1447678 h 3923360"/>
              <a:gd name="connsiteX137" fmla="*/ 747351 w 10134600"/>
              <a:gd name="connsiteY137" fmla="*/ 1281387 h 3923360"/>
              <a:gd name="connsiteX138" fmla="*/ 480997 w 10134600"/>
              <a:gd name="connsiteY138" fmla="*/ 1394703 h 3923360"/>
              <a:gd name="connsiteX139" fmla="*/ 815461 w 10134600"/>
              <a:gd name="connsiteY139" fmla="*/ 1854816 h 3923360"/>
              <a:gd name="connsiteX140" fmla="*/ 1079933 w 10134600"/>
              <a:gd name="connsiteY140" fmla="*/ 1968814 h 3923360"/>
              <a:gd name="connsiteX141" fmla="*/ 1251829 w 10134600"/>
              <a:gd name="connsiteY141" fmla="*/ 1880403 h 3923360"/>
              <a:gd name="connsiteX142" fmla="*/ 1299737 w 10134600"/>
              <a:gd name="connsiteY142" fmla="*/ 1709497 h 3923360"/>
              <a:gd name="connsiteX143" fmla="*/ 1295801 w 10134600"/>
              <a:gd name="connsiteY143" fmla="*/ 1686851 h 3923360"/>
              <a:gd name="connsiteX144" fmla="*/ 1329824 w 10134600"/>
              <a:gd name="connsiteY144" fmla="*/ 1662327 h 3923360"/>
              <a:gd name="connsiteX145" fmla="*/ 1504650 w 10134600"/>
              <a:gd name="connsiteY145" fmla="*/ 1479390 h 3923360"/>
              <a:gd name="connsiteX146" fmla="*/ 1592861 w 10134600"/>
              <a:gd name="connsiteY146" fmla="*/ 1275381 h 3923360"/>
              <a:gd name="connsiteX147" fmla="*/ 1663213 w 10134600"/>
              <a:gd name="connsiteY147" fmla="*/ 1458529 h 3923360"/>
              <a:gd name="connsiteX148" fmla="*/ 1820535 w 10134600"/>
              <a:gd name="connsiteY148" fmla="*/ 1670787 h 3923360"/>
              <a:gd name="connsiteX149" fmla="*/ 2014133 w 10134600"/>
              <a:gd name="connsiteY149" fmla="*/ 1851533 h 3923360"/>
              <a:gd name="connsiteX150" fmla="*/ 2199564 w 10134600"/>
              <a:gd name="connsiteY150" fmla="*/ 1937501 h 3923360"/>
              <a:gd name="connsiteX151" fmla="*/ 1385527 w 10134600"/>
              <a:gd name="connsiteY151" fmla="*/ 2389886 h 3923360"/>
              <a:gd name="connsiteX152" fmla="*/ 1710581 w 10134600"/>
              <a:gd name="connsiteY152" fmla="*/ 2795904 h 3923360"/>
              <a:gd name="connsiteX153" fmla="*/ 1746490 w 10134600"/>
              <a:gd name="connsiteY153" fmla="*/ 2781789 h 3923360"/>
              <a:gd name="connsiteX154" fmla="*/ 1745913 w 10134600"/>
              <a:gd name="connsiteY154" fmla="*/ 2780931 h 3923360"/>
              <a:gd name="connsiteX155" fmla="*/ 1765385 w 10134600"/>
              <a:gd name="connsiteY155" fmla="*/ 2782898 h 3923360"/>
              <a:gd name="connsiteX156" fmla="*/ 1809283 w 10134600"/>
              <a:gd name="connsiteY156" fmla="*/ 2783371 h 3923360"/>
              <a:gd name="connsiteX157" fmla="*/ 1869946 w 10134600"/>
              <a:gd name="connsiteY157" fmla="*/ 2785012 h 3923360"/>
              <a:gd name="connsiteX158" fmla="*/ 1932569 w 10134600"/>
              <a:gd name="connsiteY158" fmla="*/ 2796624 h 3923360"/>
              <a:gd name="connsiteX159" fmla="*/ 1991150 w 10134600"/>
              <a:gd name="connsiteY159" fmla="*/ 2815764 h 3923360"/>
              <a:gd name="connsiteX160" fmla="*/ 2071713 w 10134600"/>
              <a:gd name="connsiteY160" fmla="*/ 2848157 h 3923360"/>
              <a:gd name="connsiteX161" fmla="*/ 2179063 w 10134600"/>
              <a:gd name="connsiteY161" fmla="*/ 2894725 h 3923360"/>
              <a:gd name="connsiteX162" fmla="*/ 2279006 w 10134600"/>
              <a:gd name="connsiteY162" fmla="*/ 2958230 h 3923360"/>
              <a:gd name="connsiteX163" fmla="*/ 2308716 w 10134600"/>
              <a:gd name="connsiteY163" fmla="*/ 2976649 h 3923360"/>
              <a:gd name="connsiteX164" fmla="*/ 2387277 w 10134600"/>
              <a:gd name="connsiteY164" fmla="*/ 3040555 h 3923360"/>
              <a:gd name="connsiteX165" fmla="*/ 2401852 w 10134600"/>
              <a:gd name="connsiteY165" fmla="*/ 3064820 h 3923360"/>
              <a:gd name="connsiteX166" fmla="*/ 2439811 w 10134600"/>
              <a:gd name="connsiteY166" fmla="*/ 3091648 h 3923360"/>
              <a:gd name="connsiteX167" fmla="*/ 2725936 w 10134600"/>
              <a:gd name="connsiteY167" fmla="*/ 3295955 h 3923360"/>
              <a:gd name="connsiteX168" fmla="*/ 2707686 w 10134600"/>
              <a:gd name="connsiteY168" fmla="*/ 3386110 h 3923360"/>
              <a:gd name="connsiteX169" fmla="*/ 2715614 w 10134600"/>
              <a:gd name="connsiteY169" fmla="*/ 3394038 h 3923360"/>
              <a:gd name="connsiteX170" fmla="*/ 2717616 w 10134600"/>
              <a:gd name="connsiteY170" fmla="*/ 3398523 h 3923360"/>
              <a:gd name="connsiteX171" fmla="*/ 2743403 w 10134600"/>
              <a:gd name="connsiteY171" fmla="*/ 3469956 h 3923360"/>
              <a:gd name="connsiteX172" fmla="*/ 2967794 w 10134600"/>
              <a:gd name="connsiteY172" fmla="*/ 3567897 h 3923360"/>
              <a:gd name="connsiteX173" fmla="*/ 2973159 w 10134600"/>
              <a:gd name="connsiteY173" fmla="*/ 1657934 h 3923360"/>
              <a:gd name="connsiteX174" fmla="*/ 2973159 w 10134600"/>
              <a:gd name="connsiteY174" fmla="*/ 1698295 h 3923360"/>
              <a:gd name="connsiteX175" fmla="*/ 2978284 w 10134600"/>
              <a:gd name="connsiteY175" fmla="*/ 1661538 h 3923360"/>
              <a:gd name="connsiteX176" fmla="*/ 2991178 w 10134600"/>
              <a:gd name="connsiteY176" fmla="*/ 1627503 h 3923360"/>
              <a:gd name="connsiteX177" fmla="*/ 3034662 w 10134600"/>
              <a:gd name="connsiteY177" fmla="*/ 1510182 h 3923360"/>
              <a:gd name="connsiteX178" fmla="*/ 2989896 w 10134600"/>
              <a:gd name="connsiteY178" fmla="*/ 1486638 h 3923360"/>
              <a:gd name="connsiteX179" fmla="*/ 3039787 w 10134600"/>
              <a:gd name="connsiteY179" fmla="*/ 1440030 h 3923360"/>
              <a:gd name="connsiteX180" fmla="*/ 3054442 w 10134600"/>
              <a:gd name="connsiteY180" fmla="*/ 1416806 h 3923360"/>
              <a:gd name="connsiteX181" fmla="*/ 3060289 w 10134600"/>
              <a:gd name="connsiteY181" fmla="*/ 1330477 h 3923360"/>
              <a:gd name="connsiteX182" fmla="*/ 3022530 w 10134600"/>
              <a:gd name="connsiteY182" fmla="*/ 1109570 h 3923360"/>
              <a:gd name="connsiteX183" fmla="*/ 2934559 w 10134600"/>
              <a:gd name="connsiteY183" fmla="*/ 979637 h 3923360"/>
              <a:gd name="connsiteX184" fmla="*/ 3142121 w 10134600"/>
              <a:gd name="connsiteY184" fmla="*/ 979637 h 3923360"/>
              <a:gd name="connsiteX185" fmla="*/ 3366683 w 10134600"/>
              <a:gd name="connsiteY185" fmla="*/ 979637 h 3923360"/>
              <a:gd name="connsiteX186" fmla="*/ 3377483 w 10134600"/>
              <a:gd name="connsiteY186" fmla="*/ 979637 h 3923360"/>
              <a:gd name="connsiteX187" fmla="*/ 3429456 w 10134600"/>
              <a:gd name="connsiteY187" fmla="*/ 1029648 h 3923360"/>
              <a:gd name="connsiteX188" fmla="*/ 3505414 w 10134600"/>
              <a:gd name="connsiteY188" fmla="*/ 1131633 h 3923360"/>
              <a:gd name="connsiteX189" fmla="*/ 3569079 w 10134600"/>
              <a:gd name="connsiteY189" fmla="*/ 1244109 h 3923360"/>
              <a:gd name="connsiteX190" fmla="*/ 3593865 w 10134600"/>
              <a:gd name="connsiteY190" fmla="*/ 1320467 h 3923360"/>
              <a:gd name="connsiteX191" fmla="*/ 3593865 w 10134600"/>
              <a:gd name="connsiteY191" fmla="*/ 3324607 h 3923360"/>
              <a:gd name="connsiteX192" fmla="*/ 3962884 w 10134600"/>
              <a:gd name="connsiteY192" fmla="*/ 3593524 h 3923360"/>
              <a:gd name="connsiteX193" fmla="*/ 3962884 w 10134600"/>
              <a:gd name="connsiteY193" fmla="*/ 979637 h 3923360"/>
              <a:gd name="connsiteX194" fmla="*/ 4525703 w 10134600"/>
              <a:gd name="connsiteY194" fmla="*/ 979637 h 3923360"/>
              <a:gd name="connsiteX195" fmla="*/ 4306598 w 10134600"/>
              <a:gd name="connsiteY195" fmla="*/ 636244 h 3923360"/>
              <a:gd name="connsiteX196" fmla="*/ 3943905 w 10134600"/>
              <a:gd name="connsiteY196" fmla="*/ 636244 h 3923360"/>
              <a:gd name="connsiteX197" fmla="*/ 3930451 w 10134600"/>
              <a:gd name="connsiteY197" fmla="*/ 593239 h 3923360"/>
              <a:gd name="connsiteX198" fmla="*/ 3848727 w 10134600"/>
              <a:gd name="connsiteY198" fmla="*/ 360120 h 3923360"/>
              <a:gd name="connsiteX199" fmla="*/ 3593865 w 10134600"/>
              <a:gd name="connsiteY199" fmla="*/ 144218 h 3923360"/>
              <a:gd name="connsiteX200" fmla="*/ 13482 w 10134600"/>
              <a:gd name="connsiteY200" fmla="*/ 59513 h 3923360"/>
              <a:gd name="connsiteX201" fmla="*/ 10134600 w 10134600"/>
              <a:gd name="connsiteY201" fmla="*/ 0 h 3923360"/>
              <a:gd name="connsiteX202" fmla="*/ 10134600 w 10134600"/>
              <a:gd name="connsiteY202" fmla="*/ 3923360 h 3923360"/>
              <a:gd name="connsiteX203" fmla="*/ 0 w 10134600"/>
              <a:gd name="connsiteY203" fmla="*/ 3923360 h 3923360"/>
              <a:gd name="connsiteX204" fmla="*/ 13482 w 10134600"/>
              <a:gd name="connsiteY204" fmla="*/ 59513 h 3923360"/>
              <a:gd name="connsiteX0" fmla="*/ 2621197 w 10155021"/>
              <a:gd name="connsiteY0" fmla="*/ 2081569 h 3923360"/>
              <a:gd name="connsiteX1" fmla="*/ 2619676 w 10155021"/>
              <a:gd name="connsiteY1" fmla="*/ 2903694 h 3923360"/>
              <a:gd name="connsiteX2" fmla="*/ 2491384 w 10155021"/>
              <a:gd name="connsiteY2" fmla="*/ 2709014 h 3923360"/>
              <a:gd name="connsiteX3" fmla="*/ 2341790 w 10155021"/>
              <a:gd name="connsiteY3" fmla="*/ 2674499 h 3923360"/>
              <a:gd name="connsiteX4" fmla="*/ 2346836 w 10155021"/>
              <a:gd name="connsiteY4" fmla="*/ 2674499 h 3923360"/>
              <a:gd name="connsiteX5" fmla="*/ 2278365 w 10155021"/>
              <a:gd name="connsiteY5" fmla="*/ 2561983 h 3923360"/>
              <a:gd name="connsiteX6" fmla="*/ 2252975 w 10155021"/>
              <a:gd name="connsiteY6" fmla="*/ 2616662 h 3923360"/>
              <a:gd name="connsiteX7" fmla="*/ 1981580 w 10155021"/>
              <a:gd name="connsiteY7" fmla="*/ 2430808 h 3923360"/>
              <a:gd name="connsiteX8" fmla="*/ 2621197 w 10155021"/>
              <a:gd name="connsiteY8" fmla="*/ 2081569 h 3923360"/>
              <a:gd name="connsiteX9" fmla="*/ 1860015 w 10155021"/>
              <a:gd name="connsiteY9" fmla="*/ 979637 h 3923360"/>
              <a:gd name="connsiteX10" fmla="*/ 2585753 w 10155021"/>
              <a:gd name="connsiteY10" fmla="*/ 979637 h 3923360"/>
              <a:gd name="connsiteX11" fmla="*/ 2608612 w 10155021"/>
              <a:gd name="connsiteY11" fmla="*/ 1006937 h 3923360"/>
              <a:gd name="connsiteX12" fmla="*/ 2674012 w 10155021"/>
              <a:gd name="connsiteY12" fmla="*/ 1093313 h 3923360"/>
              <a:gd name="connsiteX13" fmla="*/ 2701440 w 10155021"/>
              <a:gd name="connsiteY13" fmla="*/ 1221005 h 3923360"/>
              <a:gd name="connsiteX14" fmla="*/ 2701440 w 10155021"/>
              <a:gd name="connsiteY14" fmla="*/ 1266331 h 3923360"/>
              <a:gd name="connsiteX15" fmla="*/ 2672169 w 10155021"/>
              <a:gd name="connsiteY15" fmla="*/ 1372440 h 3923360"/>
              <a:gd name="connsiteX16" fmla="*/ 2598054 w 10155021"/>
              <a:gd name="connsiteY16" fmla="*/ 1450961 h 3923360"/>
              <a:gd name="connsiteX17" fmla="*/ 2499472 w 10155021"/>
              <a:gd name="connsiteY17" fmla="*/ 1500492 h 3923360"/>
              <a:gd name="connsiteX18" fmla="*/ 2396646 w 10155021"/>
              <a:gd name="connsiteY18" fmla="*/ 1517790 h 3923360"/>
              <a:gd name="connsiteX19" fmla="*/ 2230716 w 10155021"/>
              <a:gd name="connsiteY19" fmla="*/ 1468499 h 3923360"/>
              <a:gd name="connsiteX20" fmla="*/ 2058979 w 10155021"/>
              <a:gd name="connsiteY20" fmla="*/ 1338405 h 3923360"/>
              <a:gd name="connsiteX21" fmla="*/ 1926283 w 10155021"/>
              <a:gd name="connsiteY21" fmla="*/ 1170713 h 3923360"/>
              <a:gd name="connsiteX22" fmla="*/ 1876271 w 10155021"/>
              <a:gd name="connsiteY22" fmla="*/ 1009107 h 3923360"/>
              <a:gd name="connsiteX23" fmla="*/ 1877353 w 10155021"/>
              <a:gd name="connsiteY23" fmla="*/ 983681 h 3923360"/>
              <a:gd name="connsiteX24" fmla="*/ 1860015 w 10155021"/>
              <a:gd name="connsiteY24" fmla="*/ 979637 h 3923360"/>
              <a:gd name="connsiteX25" fmla="*/ 6146960 w 10155021"/>
              <a:gd name="connsiteY25" fmla="*/ 149343 h 3923360"/>
              <a:gd name="connsiteX26" fmla="*/ 6146960 w 10155021"/>
              <a:gd name="connsiteY26" fmla="*/ 1242434 h 3923360"/>
              <a:gd name="connsiteX27" fmla="*/ 6139731 w 10155021"/>
              <a:gd name="connsiteY27" fmla="*/ 1218752 h 3923360"/>
              <a:gd name="connsiteX28" fmla="*/ 6091263 w 10155021"/>
              <a:gd name="connsiteY28" fmla="*/ 1127749 h 3923360"/>
              <a:gd name="connsiteX29" fmla="*/ 5899706 w 10155021"/>
              <a:gd name="connsiteY29" fmla="*/ 905040 h 3923360"/>
              <a:gd name="connsiteX30" fmla="*/ 5664864 w 10155021"/>
              <a:gd name="connsiteY30" fmla="*/ 743314 h 3923360"/>
              <a:gd name="connsiteX31" fmla="*/ 5424136 w 10155021"/>
              <a:gd name="connsiteY31" fmla="*/ 723373 h 3923360"/>
              <a:gd name="connsiteX32" fmla="*/ 5424136 w 10155021"/>
              <a:gd name="connsiteY32" fmla="*/ 672120 h 3923360"/>
              <a:gd name="connsiteX33" fmla="*/ 5337568 w 10155021"/>
              <a:gd name="connsiteY33" fmla="*/ 672120 h 3923360"/>
              <a:gd name="connsiteX34" fmla="*/ 5213120 w 10155021"/>
              <a:gd name="connsiteY34" fmla="*/ 682811 h 3923360"/>
              <a:gd name="connsiteX35" fmla="*/ 5026568 w 10155021"/>
              <a:gd name="connsiteY35" fmla="*/ 727978 h 3923360"/>
              <a:gd name="connsiteX36" fmla="*/ 4809905 w 10155021"/>
              <a:gd name="connsiteY36" fmla="*/ 835048 h 3923360"/>
              <a:gd name="connsiteX37" fmla="*/ 4591761 w 10155021"/>
              <a:gd name="connsiteY37" fmla="*/ 1089429 h 3923360"/>
              <a:gd name="connsiteX38" fmla="*/ 4501228 w 10155021"/>
              <a:gd name="connsiteY38" fmla="*/ 1220124 h 3923360"/>
              <a:gd name="connsiteX39" fmla="*/ 4470997 w 10155021"/>
              <a:gd name="connsiteY39" fmla="*/ 1396545 h 3923360"/>
              <a:gd name="connsiteX40" fmla="*/ 4485011 w 10155021"/>
              <a:gd name="connsiteY40" fmla="*/ 1523436 h 3923360"/>
              <a:gd name="connsiteX41" fmla="*/ 4540028 w 10155021"/>
              <a:gd name="connsiteY41" fmla="*/ 1655251 h 3923360"/>
              <a:gd name="connsiteX42" fmla="*/ 4651743 w 10155021"/>
              <a:gd name="connsiteY42" fmla="*/ 1758237 h 3923360"/>
              <a:gd name="connsiteX43" fmla="*/ 4838174 w 10155021"/>
              <a:gd name="connsiteY43" fmla="*/ 1799600 h 3923360"/>
              <a:gd name="connsiteX44" fmla="*/ 4976196 w 10155021"/>
              <a:gd name="connsiteY44" fmla="*/ 1761601 h 3923360"/>
              <a:gd name="connsiteX45" fmla="*/ 5130875 w 10155021"/>
              <a:gd name="connsiteY45" fmla="*/ 1685082 h 3923360"/>
              <a:gd name="connsiteX46" fmla="*/ 5260008 w 10155021"/>
              <a:gd name="connsiteY46" fmla="*/ 1628464 h 3923360"/>
              <a:gd name="connsiteX47" fmla="*/ 5304574 w 10155021"/>
              <a:gd name="connsiteY47" fmla="*/ 1608603 h 3923360"/>
              <a:gd name="connsiteX48" fmla="*/ 5358629 w 10155021"/>
              <a:gd name="connsiteY48" fmla="*/ 1637753 h 3923360"/>
              <a:gd name="connsiteX49" fmla="*/ 5313663 w 10155021"/>
              <a:gd name="connsiteY49" fmla="*/ 1743142 h 3923360"/>
              <a:gd name="connsiteX50" fmla="*/ 5203750 w 10155021"/>
              <a:gd name="connsiteY50" fmla="*/ 1923167 h 3923360"/>
              <a:gd name="connsiteX51" fmla="*/ 5008229 w 10155021"/>
              <a:gd name="connsiteY51" fmla="*/ 2081529 h 3923360"/>
              <a:gd name="connsiteX52" fmla="*/ 4897195 w 10155021"/>
              <a:gd name="connsiteY52" fmla="*/ 2169820 h 3923360"/>
              <a:gd name="connsiteX53" fmla="*/ 4842098 w 10155021"/>
              <a:gd name="connsiteY53" fmla="*/ 2218110 h 3923360"/>
              <a:gd name="connsiteX54" fmla="*/ 5209596 w 10155021"/>
              <a:gd name="connsiteY54" fmla="*/ 2643827 h 3923360"/>
              <a:gd name="connsiteX55" fmla="*/ 5622781 w 10155021"/>
              <a:gd name="connsiteY55" fmla="*/ 2108757 h 3923360"/>
              <a:gd name="connsiteX56" fmla="*/ 5742064 w 10155021"/>
              <a:gd name="connsiteY56" fmla="*/ 1748347 h 3923360"/>
              <a:gd name="connsiteX57" fmla="*/ 5601959 w 10155021"/>
              <a:gd name="connsiteY57" fmla="*/ 1406035 h 3923360"/>
              <a:gd name="connsiteX58" fmla="*/ 5139124 w 10155021"/>
              <a:gd name="connsiteY58" fmla="*/ 1279945 h 3923360"/>
              <a:gd name="connsiteX59" fmla="*/ 5004906 w 10155021"/>
              <a:gd name="connsiteY59" fmla="*/ 1305091 h 3923360"/>
              <a:gd name="connsiteX60" fmla="*/ 5173038 w 10155021"/>
              <a:gd name="connsiteY60" fmla="*/ 1168230 h 3923360"/>
              <a:gd name="connsiteX61" fmla="*/ 5407079 w 10155021"/>
              <a:gd name="connsiteY61" fmla="*/ 1106086 h 3923360"/>
              <a:gd name="connsiteX62" fmla="*/ 5570567 w 10155021"/>
              <a:gd name="connsiteY62" fmla="*/ 1141042 h 3923360"/>
              <a:gd name="connsiteX63" fmla="*/ 5739741 w 10155021"/>
              <a:gd name="connsiteY63" fmla="*/ 1232577 h 3923360"/>
              <a:gd name="connsiteX64" fmla="*/ 5881286 w 10155021"/>
              <a:gd name="connsiteY64" fmla="*/ 1352460 h 3923360"/>
              <a:gd name="connsiteX65" fmla="*/ 5966214 w 10155021"/>
              <a:gd name="connsiteY65" fmla="*/ 1472624 h 3923360"/>
              <a:gd name="connsiteX66" fmla="*/ 6106718 w 10155021"/>
              <a:gd name="connsiteY66" fmla="*/ 1708666 h 3923360"/>
              <a:gd name="connsiteX67" fmla="*/ 6146960 w 10155021"/>
              <a:gd name="connsiteY67" fmla="*/ 1863906 h 3923360"/>
              <a:gd name="connsiteX68" fmla="*/ 6146960 w 10155021"/>
              <a:gd name="connsiteY68" fmla="*/ 3324287 h 3923360"/>
              <a:gd name="connsiteX69" fmla="*/ 6521104 w 10155021"/>
              <a:gd name="connsiteY69" fmla="*/ 3593524 h 3923360"/>
              <a:gd name="connsiteX70" fmla="*/ 6521104 w 10155021"/>
              <a:gd name="connsiteY70" fmla="*/ 979637 h 3923360"/>
              <a:gd name="connsiteX71" fmla="*/ 6849825 w 10155021"/>
              <a:gd name="connsiteY71" fmla="*/ 979637 h 3923360"/>
              <a:gd name="connsiteX72" fmla="*/ 6900538 w 10155021"/>
              <a:gd name="connsiteY72" fmla="*/ 979637 h 3923360"/>
              <a:gd name="connsiteX73" fmla="*/ 6925566 w 10155021"/>
              <a:gd name="connsiteY73" fmla="*/ 1095352 h 3923360"/>
              <a:gd name="connsiteX74" fmla="*/ 7163308 w 10155021"/>
              <a:gd name="connsiteY74" fmla="*/ 1875998 h 3923360"/>
              <a:gd name="connsiteX75" fmla="*/ 7480513 w 10155021"/>
              <a:gd name="connsiteY75" fmla="*/ 2471570 h 3923360"/>
              <a:gd name="connsiteX76" fmla="*/ 7818021 w 10155021"/>
              <a:gd name="connsiteY76" fmla="*/ 2854244 h 3923360"/>
              <a:gd name="connsiteX77" fmla="*/ 8144275 w 10155021"/>
              <a:gd name="connsiteY77" fmla="*/ 3069305 h 3923360"/>
              <a:gd name="connsiteX78" fmla="*/ 8425525 w 10155021"/>
              <a:gd name="connsiteY78" fmla="*/ 3163081 h 3923360"/>
              <a:gd name="connsiteX79" fmla="*/ 8635501 w 10155021"/>
              <a:gd name="connsiteY79" fmla="*/ 3183502 h 3923360"/>
              <a:gd name="connsiteX80" fmla="*/ 9051408 w 10155021"/>
              <a:gd name="connsiteY80" fmla="*/ 3092168 h 3923360"/>
              <a:gd name="connsiteX81" fmla="*/ 9343549 w 10155021"/>
              <a:gd name="connsiteY81" fmla="*/ 2854684 h 3923360"/>
              <a:gd name="connsiteX82" fmla="*/ 9515765 w 10155021"/>
              <a:gd name="connsiteY82" fmla="*/ 2530230 h 3923360"/>
              <a:gd name="connsiteX83" fmla="*/ 9570862 w 10155021"/>
              <a:gd name="connsiteY83" fmla="*/ 2169820 h 3923360"/>
              <a:gd name="connsiteX84" fmla="*/ 9442130 w 10155021"/>
              <a:gd name="connsiteY84" fmla="*/ 1601436 h 3923360"/>
              <a:gd name="connsiteX85" fmla="*/ 9138458 w 10155021"/>
              <a:gd name="connsiteY85" fmla="*/ 1253798 h 3923360"/>
              <a:gd name="connsiteX86" fmla="*/ 8782572 w 10155021"/>
              <a:gd name="connsiteY86" fmla="*/ 1078778 h 3923360"/>
              <a:gd name="connsiteX87" fmla="*/ 8501283 w 10155021"/>
              <a:gd name="connsiteY87" fmla="*/ 1030889 h 3923360"/>
              <a:gd name="connsiteX88" fmla="*/ 8207501 w 10155021"/>
              <a:gd name="connsiteY88" fmla="*/ 1090831 h 3923360"/>
              <a:gd name="connsiteX89" fmla="*/ 7992199 w 10155021"/>
              <a:gd name="connsiteY89" fmla="*/ 1241145 h 3923360"/>
              <a:gd name="connsiteX90" fmla="*/ 7861385 w 10155021"/>
              <a:gd name="connsiteY90" fmla="*/ 1434744 h 3923360"/>
              <a:gd name="connsiteX91" fmla="*/ 7818021 w 10155021"/>
              <a:gd name="connsiteY91" fmla="*/ 1635030 h 3923360"/>
              <a:gd name="connsiteX92" fmla="*/ 7965211 w 10155021"/>
              <a:gd name="connsiteY92" fmla="*/ 2015181 h 3923360"/>
              <a:gd name="connsiteX93" fmla="*/ 8365863 w 10155021"/>
              <a:gd name="connsiteY93" fmla="*/ 2173824 h 3923360"/>
              <a:gd name="connsiteX94" fmla="*/ 8528951 w 10155021"/>
              <a:gd name="connsiteY94" fmla="*/ 2148879 h 3923360"/>
              <a:gd name="connsiteX95" fmla="*/ 8692199 w 10155021"/>
              <a:gd name="connsiteY95" fmla="*/ 2069237 h 3923360"/>
              <a:gd name="connsiteX96" fmla="*/ 8817808 w 10155021"/>
              <a:gd name="connsiteY96" fmla="*/ 1926650 h 3923360"/>
              <a:gd name="connsiteX97" fmla="*/ 8868700 w 10155021"/>
              <a:gd name="connsiteY97" fmla="*/ 1715433 h 3923360"/>
              <a:gd name="connsiteX98" fmla="*/ 8840501 w 10155021"/>
              <a:gd name="connsiteY98" fmla="*/ 1567081 h 3923360"/>
              <a:gd name="connsiteX99" fmla="*/ 8824988 w 10155021"/>
              <a:gd name="connsiteY99" fmla="*/ 1533350 h 3923360"/>
              <a:gd name="connsiteX100" fmla="*/ 8863995 w 10155021"/>
              <a:gd name="connsiteY100" fmla="*/ 1536051 h 3923360"/>
              <a:gd name="connsiteX101" fmla="*/ 8979614 w 10155021"/>
              <a:gd name="connsiteY101" fmla="*/ 1579333 h 3923360"/>
              <a:gd name="connsiteX102" fmla="*/ 9106585 w 10155021"/>
              <a:gd name="connsiteY102" fmla="*/ 1700618 h 3923360"/>
              <a:gd name="connsiteX103" fmla="*/ 9194315 w 10155021"/>
              <a:gd name="connsiteY103" fmla="*/ 1865788 h 3923360"/>
              <a:gd name="connsiteX104" fmla="*/ 9227469 w 10155021"/>
              <a:gd name="connsiteY104" fmla="*/ 2029356 h 3923360"/>
              <a:gd name="connsiteX105" fmla="*/ 9189831 w 10155021"/>
              <a:gd name="connsiteY105" fmla="*/ 2237209 h 3923360"/>
              <a:gd name="connsiteX106" fmla="*/ 9075353 w 10155021"/>
              <a:gd name="connsiteY106" fmla="*/ 2452471 h 3923360"/>
              <a:gd name="connsiteX107" fmla="*/ 8878470 w 10155021"/>
              <a:gd name="connsiteY107" fmla="*/ 2619442 h 3923360"/>
              <a:gd name="connsiteX108" fmla="*/ 8585209 w 10155021"/>
              <a:gd name="connsiteY108" fmla="*/ 2686351 h 3923360"/>
              <a:gd name="connsiteX109" fmla="*/ 8211625 w 10155021"/>
              <a:gd name="connsiteY109" fmla="*/ 2615558 h 3923360"/>
              <a:gd name="connsiteX110" fmla="*/ 7846569 w 10155021"/>
              <a:gd name="connsiteY110" fmla="*/ 2363860 h 3923360"/>
              <a:gd name="connsiteX111" fmla="*/ 7499773 w 10155021"/>
              <a:gd name="connsiteY111" fmla="*/ 1873596 h 3923360"/>
              <a:gd name="connsiteX112" fmla="*/ 7185931 w 10155021"/>
              <a:gd name="connsiteY112" fmla="*/ 1070530 h 3923360"/>
              <a:gd name="connsiteX113" fmla="*/ 6952214 w 10155021"/>
              <a:gd name="connsiteY113" fmla="*/ 979637 h 3923360"/>
              <a:gd name="connsiteX114" fmla="*/ 9858438 w 10155021"/>
              <a:gd name="connsiteY114" fmla="*/ 979637 h 3923360"/>
              <a:gd name="connsiteX115" fmla="*/ 9655349 w 10155021"/>
              <a:gd name="connsiteY115" fmla="*/ 636244 h 3923360"/>
              <a:gd name="connsiteX116" fmla="*/ 6724033 w 10155021"/>
              <a:gd name="connsiteY116" fmla="*/ 636244 h 3923360"/>
              <a:gd name="connsiteX117" fmla="*/ 6660350 w 10155021"/>
              <a:gd name="connsiteY117" fmla="*/ 636244 h 3923360"/>
              <a:gd name="connsiteX118" fmla="*/ 6505355 w 10155021"/>
              <a:gd name="connsiteY118" fmla="*/ 636244 h 3923360"/>
              <a:gd name="connsiteX119" fmla="*/ 6505293 w 10155021"/>
              <a:gd name="connsiteY119" fmla="*/ 635598 h 3923360"/>
              <a:gd name="connsiteX120" fmla="*/ 6493957 w 10155021"/>
              <a:gd name="connsiteY120" fmla="*/ 599726 h 3923360"/>
              <a:gd name="connsiteX121" fmla="*/ 6416597 w 10155021"/>
              <a:gd name="connsiteY121" fmla="*/ 358318 h 3923360"/>
              <a:gd name="connsiteX122" fmla="*/ 6146960 w 10155021"/>
              <a:gd name="connsiteY122" fmla="*/ 149343 h 3923360"/>
              <a:gd name="connsiteX123" fmla="*/ 3614286 w 10155021"/>
              <a:gd name="connsiteY123" fmla="*/ 144218 h 3923360"/>
              <a:gd name="connsiteX124" fmla="*/ 3614286 w 10155021"/>
              <a:gd name="connsiteY124" fmla="*/ 747740 h 3923360"/>
              <a:gd name="connsiteX125" fmla="*/ 3605024 w 10155021"/>
              <a:gd name="connsiteY125" fmla="*/ 740188 h 3923360"/>
              <a:gd name="connsiteX126" fmla="*/ 3467896 w 10155021"/>
              <a:gd name="connsiteY126" fmla="*/ 636244 h 3923360"/>
              <a:gd name="connsiteX127" fmla="*/ 3151262 w 10155021"/>
              <a:gd name="connsiteY127" fmla="*/ 636244 h 3923360"/>
              <a:gd name="connsiteX128" fmla="*/ 2945999 w 10155021"/>
              <a:gd name="connsiteY128" fmla="*/ 636244 h 3923360"/>
              <a:gd name="connsiteX129" fmla="*/ 220009 w 10155021"/>
              <a:gd name="connsiteY129" fmla="*/ 636244 h 3923360"/>
              <a:gd name="connsiteX130" fmla="*/ 409484 w 10155021"/>
              <a:gd name="connsiteY130" fmla="*/ 979637 h 3923360"/>
              <a:gd name="connsiteX131" fmla="*/ 1370712 w 10155021"/>
              <a:gd name="connsiteY131" fmla="*/ 979637 h 3923360"/>
              <a:gd name="connsiteX132" fmla="*/ 1226684 w 10155021"/>
              <a:gd name="connsiteY132" fmla="*/ 1102523 h 3923360"/>
              <a:gd name="connsiteX133" fmla="*/ 1113487 w 10155021"/>
              <a:gd name="connsiteY133" fmla="*/ 1290356 h 3923360"/>
              <a:gd name="connsiteX134" fmla="*/ 1018950 w 10155021"/>
              <a:gd name="connsiteY134" fmla="*/ 1447758 h 3923360"/>
              <a:gd name="connsiteX135" fmla="*/ 934584 w 10155021"/>
              <a:gd name="connsiteY135" fmla="*/ 1507539 h 3923360"/>
              <a:gd name="connsiteX136" fmla="*/ 872079 w 10155021"/>
              <a:gd name="connsiteY136" fmla="*/ 1447678 h 3923360"/>
              <a:gd name="connsiteX137" fmla="*/ 767772 w 10155021"/>
              <a:gd name="connsiteY137" fmla="*/ 1281387 h 3923360"/>
              <a:gd name="connsiteX138" fmla="*/ 501418 w 10155021"/>
              <a:gd name="connsiteY138" fmla="*/ 1394703 h 3923360"/>
              <a:gd name="connsiteX139" fmla="*/ 835882 w 10155021"/>
              <a:gd name="connsiteY139" fmla="*/ 1854816 h 3923360"/>
              <a:gd name="connsiteX140" fmla="*/ 1100354 w 10155021"/>
              <a:gd name="connsiteY140" fmla="*/ 1968814 h 3923360"/>
              <a:gd name="connsiteX141" fmla="*/ 1272250 w 10155021"/>
              <a:gd name="connsiteY141" fmla="*/ 1880403 h 3923360"/>
              <a:gd name="connsiteX142" fmla="*/ 1320158 w 10155021"/>
              <a:gd name="connsiteY142" fmla="*/ 1709497 h 3923360"/>
              <a:gd name="connsiteX143" fmla="*/ 1316222 w 10155021"/>
              <a:gd name="connsiteY143" fmla="*/ 1686851 h 3923360"/>
              <a:gd name="connsiteX144" fmla="*/ 1350245 w 10155021"/>
              <a:gd name="connsiteY144" fmla="*/ 1662327 h 3923360"/>
              <a:gd name="connsiteX145" fmla="*/ 1525071 w 10155021"/>
              <a:gd name="connsiteY145" fmla="*/ 1479390 h 3923360"/>
              <a:gd name="connsiteX146" fmla="*/ 1613282 w 10155021"/>
              <a:gd name="connsiteY146" fmla="*/ 1275381 h 3923360"/>
              <a:gd name="connsiteX147" fmla="*/ 1683634 w 10155021"/>
              <a:gd name="connsiteY147" fmla="*/ 1458529 h 3923360"/>
              <a:gd name="connsiteX148" fmla="*/ 1840956 w 10155021"/>
              <a:gd name="connsiteY148" fmla="*/ 1670787 h 3923360"/>
              <a:gd name="connsiteX149" fmla="*/ 2034554 w 10155021"/>
              <a:gd name="connsiteY149" fmla="*/ 1851533 h 3923360"/>
              <a:gd name="connsiteX150" fmla="*/ 2219985 w 10155021"/>
              <a:gd name="connsiteY150" fmla="*/ 1937501 h 3923360"/>
              <a:gd name="connsiteX151" fmla="*/ 1405948 w 10155021"/>
              <a:gd name="connsiteY151" fmla="*/ 2389886 h 3923360"/>
              <a:gd name="connsiteX152" fmla="*/ 1731002 w 10155021"/>
              <a:gd name="connsiteY152" fmla="*/ 2795904 h 3923360"/>
              <a:gd name="connsiteX153" fmla="*/ 1766911 w 10155021"/>
              <a:gd name="connsiteY153" fmla="*/ 2781789 h 3923360"/>
              <a:gd name="connsiteX154" fmla="*/ 1766334 w 10155021"/>
              <a:gd name="connsiteY154" fmla="*/ 2780931 h 3923360"/>
              <a:gd name="connsiteX155" fmla="*/ 1785806 w 10155021"/>
              <a:gd name="connsiteY155" fmla="*/ 2782898 h 3923360"/>
              <a:gd name="connsiteX156" fmla="*/ 1829704 w 10155021"/>
              <a:gd name="connsiteY156" fmla="*/ 2783371 h 3923360"/>
              <a:gd name="connsiteX157" fmla="*/ 1890367 w 10155021"/>
              <a:gd name="connsiteY157" fmla="*/ 2785012 h 3923360"/>
              <a:gd name="connsiteX158" fmla="*/ 1952990 w 10155021"/>
              <a:gd name="connsiteY158" fmla="*/ 2796624 h 3923360"/>
              <a:gd name="connsiteX159" fmla="*/ 2011571 w 10155021"/>
              <a:gd name="connsiteY159" fmla="*/ 2815764 h 3923360"/>
              <a:gd name="connsiteX160" fmla="*/ 2092134 w 10155021"/>
              <a:gd name="connsiteY160" fmla="*/ 2848157 h 3923360"/>
              <a:gd name="connsiteX161" fmla="*/ 2199484 w 10155021"/>
              <a:gd name="connsiteY161" fmla="*/ 2894725 h 3923360"/>
              <a:gd name="connsiteX162" fmla="*/ 2299427 w 10155021"/>
              <a:gd name="connsiteY162" fmla="*/ 2958230 h 3923360"/>
              <a:gd name="connsiteX163" fmla="*/ 2329137 w 10155021"/>
              <a:gd name="connsiteY163" fmla="*/ 2976649 h 3923360"/>
              <a:gd name="connsiteX164" fmla="*/ 2407698 w 10155021"/>
              <a:gd name="connsiteY164" fmla="*/ 3040555 h 3923360"/>
              <a:gd name="connsiteX165" fmla="*/ 2422273 w 10155021"/>
              <a:gd name="connsiteY165" fmla="*/ 3064820 h 3923360"/>
              <a:gd name="connsiteX166" fmla="*/ 2460232 w 10155021"/>
              <a:gd name="connsiteY166" fmla="*/ 3091648 h 3923360"/>
              <a:gd name="connsiteX167" fmla="*/ 2746357 w 10155021"/>
              <a:gd name="connsiteY167" fmla="*/ 3295955 h 3923360"/>
              <a:gd name="connsiteX168" fmla="*/ 2728107 w 10155021"/>
              <a:gd name="connsiteY168" fmla="*/ 3386110 h 3923360"/>
              <a:gd name="connsiteX169" fmla="*/ 2736035 w 10155021"/>
              <a:gd name="connsiteY169" fmla="*/ 3394038 h 3923360"/>
              <a:gd name="connsiteX170" fmla="*/ 2738037 w 10155021"/>
              <a:gd name="connsiteY170" fmla="*/ 3398523 h 3923360"/>
              <a:gd name="connsiteX171" fmla="*/ 2763824 w 10155021"/>
              <a:gd name="connsiteY171" fmla="*/ 3469956 h 3923360"/>
              <a:gd name="connsiteX172" fmla="*/ 2988215 w 10155021"/>
              <a:gd name="connsiteY172" fmla="*/ 3567897 h 3923360"/>
              <a:gd name="connsiteX173" fmla="*/ 2993580 w 10155021"/>
              <a:gd name="connsiteY173" fmla="*/ 1657934 h 3923360"/>
              <a:gd name="connsiteX174" fmla="*/ 2993580 w 10155021"/>
              <a:gd name="connsiteY174" fmla="*/ 1698295 h 3923360"/>
              <a:gd name="connsiteX175" fmla="*/ 2998705 w 10155021"/>
              <a:gd name="connsiteY175" fmla="*/ 1661538 h 3923360"/>
              <a:gd name="connsiteX176" fmla="*/ 3011599 w 10155021"/>
              <a:gd name="connsiteY176" fmla="*/ 1627503 h 3923360"/>
              <a:gd name="connsiteX177" fmla="*/ 3055083 w 10155021"/>
              <a:gd name="connsiteY177" fmla="*/ 1510182 h 3923360"/>
              <a:gd name="connsiteX178" fmla="*/ 3010317 w 10155021"/>
              <a:gd name="connsiteY178" fmla="*/ 1486638 h 3923360"/>
              <a:gd name="connsiteX179" fmla="*/ 3060208 w 10155021"/>
              <a:gd name="connsiteY179" fmla="*/ 1440030 h 3923360"/>
              <a:gd name="connsiteX180" fmla="*/ 3074863 w 10155021"/>
              <a:gd name="connsiteY180" fmla="*/ 1416806 h 3923360"/>
              <a:gd name="connsiteX181" fmla="*/ 3080710 w 10155021"/>
              <a:gd name="connsiteY181" fmla="*/ 1330477 h 3923360"/>
              <a:gd name="connsiteX182" fmla="*/ 3042951 w 10155021"/>
              <a:gd name="connsiteY182" fmla="*/ 1109570 h 3923360"/>
              <a:gd name="connsiteX183" fmla="*/ 2954980 w 10155021"/>
              <a:gd name="connsiteY183" fmla="*/ 979637 h 3923360"/>
              <a:gd name="connsiteX184" fmla="*/ 3162542 w 10155021"/>
              <a:gd name="connsiteY184" fmla="*/ 979637 h 3923360"/>
              <a:gd name="connsiteX185" fmla="*/ 3387104 w 10155021"/>
              <a:gd name="connsiteY185" fmla="*/ 979637 h 3923360"/>
              <a:gd name="connsiteX186" fmla="*/ 3397904 w 10155021"/>
              <a:gd name="connsiteY186" fmla="*/ 979637 h 3923360"/>
              <a:gd name="connsiteX187" fmla="*/ 3449877 w 10155021"/>
              <a:gd name="connsiteY187" fmla="*/ 1029648 h 3923360"/>
              <a:gd name="connsiteX188" fmla="*/ 3525835 w 10155021"/>
              <a:gd name="connsiteY188" fmla="*/ 1131633 h 3923360"/>
              <a:gd name="connsiteX189" fmla="*/ 3589500 w 10155021"/>
              <a:gd name="connsiteY189" fmla="*/ 1244109 h 3923360"/>
              <a:gd name="connsiteX190" fmla="*/ 3614286 w 10155021"/>
              <a:gd name="connsiteY190" fmla="*/ 1320467 h 3923360"/>
              <a:gd name="connsiteX191" fmla="*/ 3614286 w 10155021"/>
              <a:gd name="connsiteY191" fmla="*/ 3324607 h 3923360"/>
              <a:gd name="connsiteX192" fmla="*/ 3983305 w 10155021"/>
              <a:gd name="connsiteY192" fmla="*/ 3593524 h 3923360"/>
              <a:gd name="connsiteX193" fmla="*/ 3983305 w 10155021"/>
              <a:gd name="connsiteY193" fmla="*/ 979637 h 3923360"/>
              <a:gd name="connsiteX194" fmla="*/ 4546124 w 10155021"/>
              <a:gd name="connsiteY194" fmla="*/ 979637 h 3923360"/>
              <a:gd name="connsiteX195" fmla="*/ 4327019 w 10155021"/>
              <a:gd name="connsiteY195" fmla="*/ 636244 h 3923360"/>
              <a:gd name="connsiteX196" fmla="*/ 3964326 w 10155021"/>
              <a:gd name="connsiteY196" fmla="*/ 636244 h 3923360"/>
              <a:gd name="connsiteX197" fmla="*/ 3950872 w 10155021"/>
              <a:gd name="connsiteY197" fmla="*/ 593239 h 3923360"/>
              <a:gd name="connsiteX198" fmla="*/ 3869148 w 10155021"/>
              <a:gd name="connsiteY198" fmla="*/ 360120 h 3923360"/>
              <a:gd name="connsiteX199" fmla="*/ 3614286 w 10155021"/>
              <a:gd name="connsiteY199" fmla="*/ 144218 h 3923360"/>
              <a:gd name="connsiteX200" fmla="*/ 33903 w 10155021"/>
              <a:gd name="connsiteY200" fmla="*/ 59513 h 3923360"/>
              <a:gd name="connsiteX201" fmla="*/ 10155021 w 10155021"/>
              <a:gd name="connsiteY201" fmla="*/ 0 h 3923360"/>
              <a:gd name="connsiteX202" fmla="*/ 10155021 w 10155021"/>
              <a:gd name="connsiteY202" fmla="*/ 3923360 h 3923360"/>
              <a:gd name="connsiteX203" fmla="*/ 20421 w 10155021"/>
              <a:gd name="connsiteY203" fmla="*/ 3923360 h 3923360"/>
              <a:gd name="connsiteX204" fmla="*/ 33903 w 10155021"/>
              <a:gd name="connsiteY204" fmla="*/ 59513 h 3923360"/>
              <a:gd name="connsiteX0" fmla="*/ 2621197 w 10155021"/>
              <a:gd name="connsiteY0" fmla="*/ 2081569 h 3923360"/>
              <a:gd name="connsiteX1" fmla="*/ 2619676 w 10155021"/>
              <a:gd name="connsiteY1" fmla="*/ 2903694 h 3923360"/>
              <a:gd name="connsiteX2" fmla="*/ 2491384 w 10155021"/>
              <a:gd name="connsiteY2" fmla="*/ 2709014 h 3923360"/>
              <a:gd name="connsiteX3" fmla="*/ 2341790 w 10155021"/>
              <a:gd name="connsiteY3" fmla="*/ 2674499 h 3923360"/>
              <a:gd name="connsiteX4" fmla="*/ 2346836 w 10155021"/>
              <a:gd name="connsiteY4" fmla="*/ 2674499 h 3923360"/>
              <a:gd name="connsiteX5" fmla="*/ 2278365 w 10155021"/>
              <a:gd name="connsiteY5" fmla="*/ 2561983 h 3923360"/>
              <a:gd name="connsiteX6" fmla="*/ 2252975 w 10155021"/>
              <a:gd name="connsiteY6" fmla="*/ 2616662 h 3923360"/>
              <a:gd name="connsiteX7" fmla="*/ 1981580 w 10155021"/>
              <a:gd name="connsiteY7" fmla="*/ 2430808 h 3923360"/>
              <a:gd name="connsiteX8" fmla="*/ 2621197 w 10155021"/>
              <a:gd name="connsiteY8" fmla="*/ 2081569 h 3923360"/>
              <a:gd name="connsiteX9" fmla="*/ 1860015 w 10155021"/>
              <a:gd name="connsiteY9" fmla="*/ 979637 h 3923360"/>
              <a:gd name="connsiteX10" fmla="*/ 2585753 w 10155021"/>
              <a:gd name="connsiteY10" fmla="*/ 979637 h 3923360"/>
              <a:gd name="connsiteX11" fmla="*/ 2608612 w 10155021"/>
              <a:gd name="connsiteY11" fmla="*/ 1006937 h 3923360"/>
              <a:gd name="connsiteX12" fmla="*/ 2674012 w 10155021"/>
              <a:gd name="connsiteY12" fmla="*/ 1093313 h 3923360"/>
              <a:gd name="connsiteX13" fmla="*/ 2701440 w 10155021"/>
              <a:gd name="connsiteY13" fmla="*/ 1221005 h 3923360"/>
              <a:gd name="connsiteX14" fmla="*/ 2701440 w 10155021"/>
              <a:gd name="connsiteY14" fmla="*/ 1266331 h 3923360"/>
              <a:gd name="connsiteX15" fmla="*/ 2672169 w 10155021"/>
              <a:gd name="connsiteY15" fmla="*/ 1372440 h 3923360"/>
              <a:gd name="connsiteX16" fmla="*/ 2598054 w 10155021"/>
              <a:gd name="connsiteY16" fmla="*/ 1450961 h 3923360"/>
              <a:gd name="connsiteX17" fmla="*/ 2499472 w 10155021"/>
              <a:gd name="connsiteY17" fmla="*/ 1500492 h 3923360"/>
              <a:gd name="connsiteX18" fmla="*/ 2396646 w 10155021"/>
              <a:gd name="connsiteY18" fmla="*/ 1517790 h 3923360"/>
              <a:gd name="connsiteX19" fmla="*/ 2230716 w 10155021"/>
              <a:gd name="connsiteY19" fmla="*/ 1468499 h 3923360"/>
              <a:gd name="connsiteX20" fmla="*/ 2058979 w 10155021"/>
              <a:gd name="connsiteY20" fmla="*/ 1338405 h 3923360"/>
              <a:gd name="connsiteX21" fmla="*/ 1926283 w 10155021"/>
              <a:gd name="connsiteY21" fmla="*/ 1170713 h 3923360"/>
              <a:gd name="connsiteX22" fmla="*/ 1876271 w 10155021"/>
              <a:gd name="connsiteY22" fmla="*/ 1009107 h 3923360"/>
              <a:gd name="connsiteX23" fmla="*/ 1877353 w 10155021"/>
              <a:gd name="connsiteY23" fmla="*/ 983681 h 3923360"/>
              <a:gd name="connsiteX24" fmla="*/ 1860015 w 10155021"/>
              <a:gd name="connsiteY24" fmla="*/ 979637 h 3923360"/>
              <a:gd name="connsiteX25" fmla="*/ 6146960 w 10155021"/>
              <a:gd name="connsiteY25" fmla="*/ 149343 h 3923360"/>
              <a:gd name="connsiteX26" fmla="*/ 6146960 w 10155021"/>
              <a:gd name="connsiteY26" fmla="*/ 1242434 h 3923360"/>
              <a:gd name="connsiteX27" fmla="*/ 6139731 w 10155021"/>
              <a:gd name="connsiteY27" fmla="*/ 1218752 h 3923360"/>
              <a:gd name="connsiteX28" fmla="*/ 6091263 w 10155021"/>
              <a:gd name="connsiteY28" fmla="*/ 1127749 h 3923360"/>
              <a:gd name="connsiteX29" fmla="*/ 5899706 w 10155021"/>
              <a:gd name="connsiteY29" fmla="*/ 905040 h 3923360"/>
              <a:gd name="connsiteX30" fmla="*/ 5664864 w 10155021"/>
              <a:gd name="connsiteY30" fmla="*/ 743314 h 3923360"/>
              <a:gd name="connsiteX31" fmla="*/ 5424136 w 10155021"/>
              <a:gd name="connsiteY31" fmla="*/ 723373 h 3923360"/>
              <a:gd name="connsiteX32" fmla="*/ 5424136 w 10155021"/>
              <a:gd name="connsiteY32" fmla="*/ 672120 h 3923360"/>
              <a:gd name="connsiteX33" fmla="*/ 5337568 w 10155021"/>
              <a:gd name="connsiteY33" fmla="*/ 672120 h 3923360"/>
              <a:gd name="connsiteX34" fmla="*/ 5213120 w 10155021"/>
              <a:gd name="connsiteY34" fmla="*/ 682811 h 3923360"/>
              <a:gd name="connsiteX35" fmla="*/ 5026568 w 10155021"/>
              <a:gd name="connsiteY35" fmla="*/ 727978 h 3923360"/>
              <a:gd name="connsiteX36" fmla="*/ 4809905 w 10155021"/>
              <a:gd name="connsiteY36" fmla="*/ 835048 h 3923360"/>
              <a:gd name="connsiteX37" fmla="*/ 4591761 w 10155021"/>
              <a:gd name="connsiteY37" fmla="*/ 1089429 h 3923360"/>
              <a:gd name="connsiteX38" fmla="*/ 4501228 w 10155021"/>
              <a:gd name="connsiteY38" fmla="*/ 1220124 h 3923360"/>
              <a:gd name="connsiteX39" fmla="*/ 4470997 w 10155021"/>
              <a:gd name="connsiteY39" fmla="*/ 1396545 h 3923360"/>
              <a:gd name="connsiteX40" fmla="*/ 4485011 w 10155021"/>
              <a:gd name="connsiteY40" fmla="*/ 1523436 h 3923360"/>
              <a:gd name="connsiteX41" fmla="*/ 4540028 w 10155021"/>
              <a:gd name="connsiteY41" fmla="*/ 1655251 h 3923360"/>
              <a:gd name="connsiteX42" fmla="*/ 4651743 w 10155021"/>
              <a:gd name="connsiteY42" fmla="*/ 1758237 h 3923360"/>
              <a:gd name="connsiteX43" fmla="*/ 4838174 w 10155021"/>
              <a:gd name="connsiteY43" fmla="*/ 1799600 h 3923360"/>
              <a:gd name="connsiteX44" fmla="*/ 4976196 w 10155021"/>
              <a:gd name="connsiteY44" fmla="*/ 1761601 h 3923360"/>
              <a:gd name="connsiteX45" fmla="*/ 5130875 w 10155021"/>
              <a:gd name="connsiteY45" fmla="*/ 1685082 h 3923360"/>
              <a:gd name="connsiteX46" fmla="*/ 5260008 w 10155021"/>
              <a:gd name="connsiteY46" fmla="*/ 1628464 h 3923360"/>
              <a:gd name="connsiteX47" fmla="*/ 5304574 w 10155021"/>
              <a:gd name="connsiteY47" fmla="*/ 1608603 h 3923360"/>
              <a:gd name="connsiteX48" fmla="*/ 5358629 w 10155021"/>
              <a:gd name="connsiteY48" fmla="*/ 1637753 h 3923360"/>
              <a:gd name="connsiteX49" fmla="*/ 5313663 w 10155021"/>
              <a:gd name="connsiteY49" fmla="*/ 1743142 h 3923360"/>
              <a:gd name="connsiteX50" fmla="*/ 5203750 w 10155021"/>
              <a:gd name="connsiteY50" fmla="*/ 1923167 h 3923360"/>
              <a:gd name="connsiteX51" fmla="*/ 5008229 w 10155021"/>
              <a:gd name="connsiteY51" fmla="*/ 2081529 h 3923360"/>
              <a:gd name="connsiteX52" fmla="*/ 4897195 w 10155021"/>
              <a:gd name="connsiteY52" fmla="*/ 2169820 h 3923360"/>
              <a:gd name="connsiteX53" fmla="*/ 4842098 w 10155021"/>
              <a:gd name="connsiteY53" fmla="*/ 2218110 h 3923360"/>
              <a:gd name="connsiteX54" fmla="*/ 5209596 w 10155021"/>
              <a:gd name="connsiteY54" fmla="*/ 2643827 h 3923360"/>
              <a:gd name="connsiteX55" fmla="*/ 5622781 w 10155021"/>
              <a:gd name="connsiteY55" fmla="*/ 2108757 h 3923360"/>
              <a:gd name="connsiteX56" fmla="*/ 5742064 w 10155021"/>
              <a:gd name="connsiteY56" fmla="*/ 1748347 h 3923360"/>
              <a:gd name="connsiteX57" fmla="*/ 5601959 w 10155021"/>
              <a:gd name="connsiteY57" fmla="*/ 1406035 h 3923360"/>
              <a:gd name="connsiteX58" fmla="*/ 5139124 w 10155021"/>
              <a:gd name="connsiteY58" fmla="*/ 1279945 h 3923360"/>
              <a:gd name="connsiteX59" fmla="*/ 5004906 w 10155021"/>
              <a:gd name="connsiteY59" fmla="*/ 1305091 h 3923360"/>
              <a:gd name="connsiteX60" fmla="*/ 5173038 w 10155021"/>
              <a:gd name="connsiteY60" fmla="*/ 1168230 h 3923360"/>
              <a:gd name="connsiteX61" fmla="*/ 5407079 w 10155021"/>
              <a:gd name="connsiteY61" fmla="*/ 1106086 h 3923360"/>
              <a:gd name="connsiteX62" fmla="*/ 5570567 w 10155021"/>
              <a:gd name="connsiteY62" fmla="*/ 1141042 h 3923360"/>
              <a:gd name="connsiteX63" fmla="*/ 5739741 w 10155021"/>
              <a:gd name="connsiteY63" fmla="*/ 1232577 h 3923360"/>
              <a:gd name="connsiteX64" fmla="*/ 5881286 w 10155021"/>
              <a:gd name="connsiteY64" fmla="*/ 1352460 h 3923360"/>
              <a:gd name="connsiteX65" fmla="*/ 5966214 w 10155021"/>
              <a:gd name="connsiteY65" fmla="*/ 1472624 h 3923360"/>
              <a:gd name="connsiteX66" fmla="*/ 6106718 w 10155021"/>
              <a:gd name="connsiteY66" fmla="*/ 1708666 h 3923360"/>
              <a:gd name="connsiteX67" fmla="*/ 6146960 w 10155021"/>
              <a:gd name="connsiteY67" fmla="*/ 1863906 h 3923360"/>
              <a:gd name="connsiteX68" fmla="*/ 6146960 w 10155021"/>
              <a:gd name="connsiteY68" fmla="*/ 3324287 h 3923360"/>
              <a:gd name="connsiteX69" fmla="*/ 6521104 w 10155021"/>
              <a:gd name="connsiteY69" fmla="*/ 3593524 h 3923360"/>
              <a:gd name="connsiteX70" fmla="*/ 6521104 w 10155021"/>
              <a:gd name="connsiteY70" fmla="*/ 979637 h 3923360"/>
              <a:gd name="connsiteX71" fmla="*/ 6849825 w 10155021"/>
              <a:gd name="connsiteY71" fmla="*/ 979637 h 3923360"/>
              <a:gd name="connsiteX72" fmla="*/ 6900538 w 10155021"/>
              <a:gd name="connsiteY72" fmla="*/ 979637 h 3923360"/>
              <a:gd name="connsiteX73" fmla="*/ 6925566 w 10155021"/>
              <a:gd name="connsiteY73" fmla="*/ 1095352 h 3923360"/>
              <a:gd name="connsiteX74" fmla="*/ 7163308 w 10155021"/>
              <a:gd name="connsiteY74" fmla="*/ 1875998 h 3923360"/>
              <a:gd name="connsiteX75" fmla="*/ 7480513 w 10155021"/>
              <a:gd name="connsiteY75" fmla="*/ 2471570 h 3923360"/>
              <a:gd name="connsiteX76" fmla="*/ 7818021 w 10155021"/>
              <a:gd name="connsiteY76" fmla="*/ 2854244 h 3923360"/>
              <a:gd name="connsiteX77" fmla="*/ 8144275 w 10155021"/>
              <a:gd name="connsiteY77" fmla="*/ 3069305 h 3923360"/>
              <a:gd name="connsiteX78" fmla="*/ 8425525 w 10155021"/>
              <a:gd name="connsiteY78" fmla="*/ 3163081 h 3923360"/>
              <a:gd name="connsiteX79" fmla="*/ 8635501 w 10155021"/>
              <a:gd name="connsiteY79" fmla="*/ 3183502 h 3923360"/>
              <a:gd name="connsiteX80" fmla="*/ 9051408 w 10155021"/>
              <a:gd name="connsiteY80" fmla="*/ 3092168 h 3923360"/>
              <a:gd name="connsiteX81" fmla="*/ 9343549 w 10155021"/>
              <a:gd name="connsiteY81" fmla="*/ 2854684 h 3923360"/>
              <a:gd name="connsiteX82" fmla="*/ 9515765 w 10155021"/>
              <a:gd name="connsiteY82" fmla="*/ 2530230 h 3923360"/>
              <a:gd name="connsiteX83" fmla="*/ 9570862 w 10155021"/>
              <a:gd name="connsiteY83" fmla="*/ 2169820 h 3923360"/>
              <a:gd name="connsiteX84" fmla="*/ 9442130 w 10155021"/>
              <a:gd name="connsiteY84" fmla="*/ 1601436 h 3923360"/>
              <a:gd name="connsiteX85" fmla="*/ 9138458 w 10155021"/>
              <a:gd name="connsiteY85" fmla="*/ 1253798 h 3923360"/>
              <a:gd name="connsiteX86" fmla="*/ 8782572 w 10155021"/>
              <a:gd name="connsiteY86" fmla="*/ 1078778 h 3923360"/>
              <a:gd name="connsiteX87" fmla="*/ 8501283 w 10155021"/>
              <a:gd name="connsiteY87" fmla="*/ 1030889 h 3923360"/>
              <a:gd name="connsiteX88" fmla="*/ 8207501 w 10155021"/>
              <a:gd name="connsiteY88" fmla="*/ 1090831 h 3923360"/>
              <a:gd name="connsiteX89" fmla="*/ 7992199 w 10155021"/>
              <a:gd name="connsiteY89" fmla="*/ 1241145 h 3923360"/>
              <a:gd name="connsiteX90" fmla="*/ 7861385 w 10155021"/>
              <a:gd name="connsiteY90" fmla="*/ 1434744 h 3923360"/>
              <a:gd name="connsiteX91" fmla="*/ 7818021 w 10155021"/>
              <a:gd name="connsiteY91" fmla="*/ 1635030 h 3923360"/>
              <a:gd name="connsiteX92" fmla="*/ 7965211 w 10155021"/>
              <a:gd name="connsiteY92" fmla="*/ 2015181 h 3923360"/>
              <a:gd name="connsiteX93" fmla="*/ 8365863 w 10155021"/>
              <a:gd name="connsiteY93" fmla="*/ 2173824 h 3923360"/>
              <a:gd name="connsiteX94" fmla="*/ 8528951 w 10155021"/>
              <a:gd name="connsiteY94" fmla="*/ 2148879 h 3923360"/>
              <a:gd name="connsiteX95" fmla="*/ 8692199 w 10155021"/>
              <a:gd name="connsiteY95" fmla="*/ 2069237 h 3923360"/>
              <a:gd name="connsiteX96" fmla="*/ 8817808 w 10155021"/>
              <a:gd name="connsiteY96" fmla="*/ 1926650 h 3923360"/>
              <a:gd name="connsiteX97" fmla="*/ 8868700 w 10155021"/>
              <a:gd name="connsiteY97" fmla="*/ 1715433 h 3923360"/>
              <a:gd name="connsiteX98" fmla="*/ 8840501 w 10155021"/>
              <a:gd name="connsiteY98" fmla="*/ 1567081 h 3923360"/>
              <a:gd name="connsiteX99" fmla="*/ 8824988 w 10155021"/>
              <a:gd name="connsiteY99" fmla="*/ 1533350 h 3923360"/>
              <a:gd name="connsiteX100" fmla="*/ 8863995 w 10155021"/>
              <a:gd name="connsiteY100" fmla="*/ 1536051 h 3923360"/>
              <a:gd name="connsiteX101" fmla="*/ 8979614 w 10155021"/>
              <a:gd name="connsiteY101" fmla="*/ 1579333 h 3923360"/>
              <a:gd name="connsiteX102" fmla="*/ 9106585 w 10155021"/>
              <a:gd name="connsiteY102" fmla="*/ 1700618 h 3923360"/>
              <a:gd name="connsiteX103" fmla="*/ 9194315 w 10155021"/>
              <a:gd name="connsiteY103" fmla="*/ 1865788 h 3923360"/>
              <a:gd name="connsiteX104" fmla="*/ 9227469 w 10155021"/>
              <a:gd name="connsiteY104" fmla="*/ 2029356 h 3923360"/>
              <a:gd name="connsiteX105" fmla="*/ 9189831 w 10155021"/>
              <a:gd name="connsiteY105" fmla="*/ 2237209 h 3923360"/>
              <a:gd name="connsiteX106" fmla="*/ 9075353 w 10155021"/>
              <a:gd name="connsiteY106" fmla="*/ 2452471 h 3923360"/>
              <a:gd name="connsiteX107" fmla="*/ 8878470 w 10155021"/>
              <a:gd name="connsiteY107" fmla="*/ 2619442 h 3923360"/>
              <a:gd name="connsiteX108" fmla="*/ 8585209 w 10155021"/>
              <a:gd name="connsiteY108" fmla="*/ 2686351 h 3923360"/>
              <a:gd name="connsiteX109" fmla="*/ 8211625 w 10155021"/>
              <a:gd name="connsiteY109" fmla="*/ 2615558 h 3923360"/>
              <a:gd name="connsiteX110" fmla="*/ 7846569 w 10155021"/>
              <a:gd name="connsiteY110" fmla="*/ 2363860 h 3923360"/>
              <a:gd name="connsiteX111" fmla="*/ 7499773 w 10155021"/>
              <a:gd name="connsiteY111" fmla="*/ 1873596 h 3923360"/>
              <a:gd name="connsiteX112" fmla="*/ 7185931 w 10155021"/>
              <a:gd name="connsiteY112" fmla="*/ 1070530 h 3923360"/>
              <a:gd name="connsiteX113" fmla="*/ 6952214 w 10155021"/>
              <a:gd name="connsiteY113" fmla="*/ 979637 h 3923360"/>
              <a:gd name="connsiteX114" fmla="*/ 9858438 w 10155021"/>
              <a:gd name="connsiteY114" fmla="*/ 979637 h 3923360"/>
              <a:gd name="connsiteX115" fmla="*/ 9655349 w 10155021"/>
              <a:gd name="connsiteY115" fmla="*/ 636244 h 3923360"/>
              <a:gd name="connsiteX116" fmla="*/ 6724033 w 10155021"/>
              <a:gd name="connsiteY116" fmla="*/ 636244 h 3923360"/>
              <a:gd name="connsiteX117" fmla="*/ 6660350 w 10155021"/>
              <a:gd name="connsiteY117" fmla="*/ 636244 h 3923360"/>
              <a:gd name="connsiteX118" fmla="*/ 6505355 w 10155021"/>
              <a:gd name="connsiteY118" fmla="*/ 636244 h 3923360"/>
              <a:gd name="connsiteX119" fmla="*/ 6505293 w 10155021"/>
              <a:gd name="connsiteY119" fmla="*/ 635598 h 3923360"/>
              <a:gd name="connsiteX120" fmla="*/ 6493957 w 10155021"/>
              <a:gd name="connsiteY120" fmla="*/ 599726 h 3923360"/>
              <a:gd name="connsiteX121" fmla="*/ 6416597 w 10155021"/>
              <a:gd name="connsiteY121" fmla="*/ 358318 h 3923360"/>
              <a:gd name="connsiteX122" fmla="*/ 6146960 w 10155021"/>
              <a:gd name="connsiteY122" fmla="*/ 149343 h 3923360"/>
              <a:gd name="connsiteX123" fmla="*/ 3614286 w 10155021"/>
              <a:gd name="connsiteY123" fmla="*/ 144218 h 3923360"/>
              <a:gd name="connsiteX124" fmla="*/ 3614286 w 10155021"/>
              <a:gd name="connsiteY124" fmla="*/ 747740 h 3923360"/>
              <a:gd name="connsiteX125" fmla="*/ 3605024 w 10155021"/>
              <a:gd name="connsiteY125" fmla="*/ 740188 h 3923360"/>
              <a:gd name="connsiteX126" fmla="*/ 3467896 w 10155021"/>
              <a:gd name="connsiteY126" fmla="*/ 636244 h 3923360"/>
              <a:gd name="connsiteX127" fmla="*/ 3151262 w 10155021"/>
              <a:gd name="connsiteY127" fmla="*/ 636244 h 3923360"/>
              <a:gd name="connsiteX128" fmla="*/ 2945999 w 10155021"/>
              <a:gd name="connsiteY128" fmla="*/ 636244 h 3923360"/>
              <a:gd name="connsiteX129" fmla="*/ 220009 w 10155021"/>
              <a:gd name="connsiteY129" fmla="*/ 636244 h 3923360"/>
              <a:gd name="connsiteX130" fmla="*/ 409484 w 10155021"/>
              <a:gd name="connsiteY130" fmla="*/ 979637 h 3923360"/>
              <a:gd name="connsiteX131" fmla="*/ 1370712 w 10155021"/>
              <a:gd name="connsiteY131" fmla="*/ 979637 h 3923360"/>
              <a:gd name="connsiteX132" fmla="*/ 1226684 w 10155021"/>
              <a:gd name="connsiteY132" fmla="*/ 1102523 h 3923360"/>
              <a:gd name="connsiteX133" fmla="*/ 1113487 w 10155021"/>
              <a:gd name="connsiteY133" fmla="*/ 1290356 h 3923360"/>
              <a:gd name="connsiteX134" fmla="*/ 1018950 w 10155021"/>
              <a:gd name="connsiteY134" fmla="*/ 1447758 h 3923360"/>
              <a:gd name="connsiteX135" fmla="*/ 934584 w 10155021"/>
              <a:gd name="connsiteY135" fmla="*/ 1507539 h 3923360"/>
              <a:gd name="connsiteX136" fmla="*/ 872079 w 10155021"/>
              <a:gd name="connsiteY136" fmla="*/ 1447678 h 3923360"/>
              <a:gd name="connsiteX137" fmla="*/ 767772 w 10155021"/>
              <a:gd name="connsiteY137" fmla="*/ 1281387 h 3923360"/>
              <a:gd name="connsiteX138" fmla="*/ 501418 w 10155021"/>
              <a:gd name="connsiteY138" fmla="*/ 1394703 h 3923360"/>
              <a:gd name="connsiteX139" fmla="*/ 835882 w 10155021"/>
              <a:gd name="connsiteY139" fmla="*/ 1854816 h 3923360"/>
              <a:gd name="connsiteX140" fmla="*/ 1100354 w 10155021"/>
              <a:gd name="connsiteY140" fmla="*/ 1968814 h 3923360"/>
              <a:gd name="connsiteX141" fmla="*/ 1272250 w 10155021"/>
              <a:gd name="connsiteY141" fmla="*/ 1880403 h 3923360"/>
              <a:gd name="connsiteX142" fmla="*/ 1320158 w 10155021"/>
              <a:gd name="connsiteY142" fmla="*/ 1709497 h 3923360"/>
              <a:gd name="connsiteX143" fmla="*/ 1316222 w 10155021"/>
              <a:gd name="connsiteY143" fmla="*/ 1686851 h 3923360"/>
              <a:gd name="connsiteX144" fmla="*/ 1350245 w 10155021"/>
              <a:gd name="connsiteY144" fmla="*/ 1662327 h 3923360"/>
              <a:gd name="connsiteX145" fmla="*/ 1525071 w 10155021"/>
              <a:gd name="connsiteY145" fmla="*/ 1479390 h 3923360"/>
              <a:gd name="connsiteX146" fmla="*/ 1613282 w 10155021"/>
              <a:gd name="connsiteY146" fmla="*/ 1275381 h 3923360"/>
              <a:gd name="connsiteX147" fmla="*/ 1683634 w 10155021"/>
              <a:gd name="connsiteY147" fmla="*/ 1458529 h 3923360"/>
              <a:gd name="connsiteX148" fmla="*/ 1840956 w 10155021"/>
              <a:gd name="connsiteY148" fmla="*/ 1670787 h 3923360"/>
              <a:gd name="connsiteX149" fmla="*/ 2034554 w 10155021"/>
              <a:gd name="connsiteY149" fmla="*/ 1851533 h 3923360"/>
              <a:gd name="connsiteX150" fmla="*/ 2219985 w 10155021"/>
              <a:gd name="connsiteY150" fmla="*/ 1937501 h 3923360"/>
              <a:gd name="connsiteX151" fmla="*/ 1405948 w 10155021"/>
              <a:gd name="connsiteY151" fmla="*/ 2389886 h 3923360"/>
              <a:gd name="connsiteX152" fmla="*/ 1731002 w 10155021"/>
              <a:gd name="connsiteY152" fmla="*/ 2795904 h 3923360"/>
              <a:gd name="connsiteX153" fmla="*/ 1766911 w 10155021"/>
              <a:gd name="connsiteY153" fmla="*/ 2781789 h 3923360"/>
              <a:gd name="connsiteX154" fmla="*/ 1766334 w 10155021"/>
              <a:gd name="connsiteY154" fmla="*/ 2780931 h 3923360"/>
              <a:gd name="connsiteX155" fmla="*/ 1785806 w 10155021"/>
              <a:gd name="connsiteY155" fmla="*/ 2782898 h 3923360"/>
              <a:gd name="connsiteX156" fmla="*/ 1829704 w 10155021"/>
              <a:gd name="connsiteY156" fmla="*/ 2783371 h 3923360"/>
              <a:gd name="connsiteX157" fmla="*/ 1890367 w 10155021"/>
              <a:gd name="connsiteY157" fmla="*/ 2785012 h 3923360"/>
              <a:gd name="connsiteX158" fmla="*/ 1952990 w 10155021"/>
              <a:gd name="connsiteY158" fmla="*/ 2796624 h 3923360"/>
              <a:gd name="connsiteX159" fmla="*/ 2011571 w 10155021"/>
              <a:gd name="connsiteY159" fmla="*/ 2815764 h 3923360"/>
              <a:gd name="connsiteX160" fmla="*/ 2092134 w 10155021"/>
              <a:gd name="connsiteY160" fmla="*/ 2848157 h 3923360"/>
              <a:gd name="connsiteX161" fmla="*/ 2199484 w 10155021"/>
              <a:gd name="connsiteY161" fmla="*/ 2894725 h 3923360"/>
              <a:gd name="connsiteX162" fmla="*/ 2299427 w 10155021"/>
              <a:gd name="connsiteY162" fmla="*/ 2958230 h 3923360"/>
              <a:gd name="connsiteX163" fmla="*/ 2329137 w 10155021"/>
              <a:gd name="connsiteY163" fmla="*/ 2976649 h 3923360"/>
              <a:gd name="connsiteX164" fmla="*/ 2407698 w 10155021"/>
              <a:gd name="connsiteY164" fmla="*/ 3040555 h 3923360"/>
              <a:gd name="connsiteX165" fmla="*/ 2422273 w 10155021"/>
              <a:gd name="connsiteY165" fmla="*/ 3064820 h 3923360"/>
              <a:gd name="connsiteX166" fmla="*/ 2460232 w 10155021"/>
              <a:gd name="connsiteY166" fmla="*/ 3091648 h 3923360"/>
              <a:gd name="connsiteX167" fmla="*/ 2746357 w 10155021"/>
              <a:gd name="connsiteY167" fmla="*/ 3295955 h 3923360"/>
              <a:gd name="connsiteX168" fmla="*/ 2728107 w 10155021"/>
              <a:gd name="connsiteY168" fmla="*/ 3386110 h 3923360"/>
              <a:gd name="connsiteX169" fmla="*/ 2736035 w 10155021"/>
              <a:gd name="connsiteY169" fmla="*/ 3394038 h 3923360"/>
              <a:gd name="connsiteX170" fmla="*/ 2738037 w 10155021"/>
              <a:gd name="connsiteY170" fmla="*/ 3398523 h 3923360"/>
              <a:gd name="connsiteX171" fmla="*/ 2763824 w 10155021"/>
              <a:gd name="connsiteY171" fmla="*/ 3469956 h 3923360"/>
              <a:gd name="connsiteX172" fmla="*/ 2988215 w 10155021"/>
              <a:gd name="connsiteY172" fmla="*/ 3567897 h 3923360"/>
              <a:gd name="connsiteX173" fmla="*/ 2993580 w 10155021"/>
              <a:gd name="connsiteY173" fmla="*/ 1657934 h 3923360"/>
              <a:gd name="connsiteX174" fmla="*/ 2993580 w 10155021"/>
              <a:gd name="connsiteY174" fmla="*/ 1698295 h 3923360"/>
              <a:gd name="connsiteX175" fmla="*/ 2998705 w 10155021"/>
              <a:gd name="connsiteY175" fmla="*/ 1661538 h 3923360"/>
              <a:gd name="connsiteX176" fmla="*/ 3011599 w 10155021"/>
              <a:gd name="connsiteY176" fmla="*/ 1627503 h 3923360"/>
              <a:gd name="connsiteX177" fmla="*/ 3055083 w 10155021"/>
              <a:gd name="connsiteY177" fmla="*/ 1510182 h 3923360"/>
              <a:gd name="connsiteX178" fmla="*/ 3010317 w 10155021"/>
              <a:gd name="connsiteY178" fmla="*/ 1486638 h 3923360"/>
              <a:gd name="connsiteX179" fmla="*/ 3060208 w 10155021"/>
              <a:gd name="connsiteY179" fmla="*/ 1440030 h 3923360"/>
              <a:gd name="connsiteX180" fmla="*/ 3074863 w 10155021"/>
              <a:gd name="connsiteY180" fmla="*/ 1416806 h 3923360"/>
              <a:gd name="connsiteX181" fmla="*/ 3080710 w 10155021"/>
              <a:gd name="connsiteY181" fmla="*/ 1330477 h 3923360"/>
              <a:gd name="connsiteX182" fmla="*/ 3042951 w 10155021"/>
              <a:gd name="connsiteY182" fmla="*/ 1109570 h 3923360"/>
              <a:gd name="connsiteX183" fmla="*/ 2954980 w 10155021"/>
              <a:gd name="connsiteY183" fmla="*/ 979637 h 3923360"/>
              <a:gd name="connsiteX184" fmla="*/ 3162542 w 10155021"/>
              <a:gd name="connsiteY184" fmla="*/ 979637 h 3923360"/>
              <a:gd name="connsiteX185" fmla="*/ 3387104 w 10155021"/>
              <a:gd name="connsiteY185" fmla="*/ 979637 h 3923360"/>
              <a:gd name="connsiteX186" fmla="*/ 3397904 w 10155021"/>
              <a:gd name="connsiteY186" fmla="*/ 979637 h 3923360"/>
              <a:gd name="connsiteX187" fmla="*/ 3449877 w 10155021"/>
              <a:gd name="connsiteY187" fmla="*/ 1029648 h 3923360"/>
              <a:gd name="connsiteX188" fmla="*/ 3525835 w 10155021"/>
              <a:gd name="connsiteY188" fmla="*/ 1131633 h 3923360"/>
              <a:gd name="connsiteX189" fmla="*/ 3589500 w 10155021"/>
              <a:gd name="connsiteY189" fmla="*/ 1244109 h 3923360"/>
              <a:gd name="connsiteX190" fmla="*/ 3614286 w 10155021"/>
              <a:gd name="connsiteY190" fmla="*/ 1320467 h 3923360"/>
              <a:gd name="connsiteX191" fmla="*/ 3614286 w 10155021"/>
              <a:gd name="connsiteY191" fmla="*/ 3324607 h 3923360"/>
              <a:gd name="connsiteX192" fmla="*/ 3983305 w 10155021"/>
              <a:gd name="connsiteY192" fmla="*/ 3593524 h 3923360"/>
              <a:gd name="connsiteX193" fmla="*/ 3983305 w 10155021"/>
              <a:gd name="connsiteY193" fmla="*/ 979637 h 3923360"/>
              <a:gd name="connsiteX194" fmla="*/ 4546124 w 10155021"/>
              <a:gd name="connsiteY194" fmla="*/ 979637 h 3923360"/>
              <a:gd name="connsiteX195" fmla="*/ 4327019 w 10155021"/>
              <a:gd name="connsiteY195" fmla="*/ 636244 h 3923360"/>
              <a:gd name="connsiteX196" fmla="*/ 3964326 w 10155021"/>
              <a:gd name="connsiteY196" fmla="*/ 636244 h 3923360"/>
              <a:gd name="connsiteX197" fmla="*/ 3950872 w 10155021"/>
              <a:gd name="connsiteY197" fmla="*/ 593239 h 3923360"/>
              <a:gd name="connsiteX198" fmla="*/ 3869148 w 10155021"/>
              <a:gd name="connsiteY198" fmla="*/ 360120 h 3923360"/>
              <a:gd name="connsiteX199" fmla="*/ 3614286 w 10155021"/>
              <a:gd name="connsiteY199" fmla="*/ 144218 h 3923360"/>
              <a:gd name="connsiteX200" fmla="*/ 33903 w 10155021"/>
              <a:gd name="connsiteY200" fmla="*/ 59513 h 3923360"/>
              <a:gd name="connsiteX201" fmla="*/ 10155021 w 10155021"/>
              <a:gd name="connsiteY201" fmla="*/ 0 h 3923360"/>
              <a:gd name="connsiteX202" fmla="*/ 10155021 w 10155021"/>
              <a:gd name="connsiteY202" fmla="*/ 3923360 h 3923360"/>
              <a:gd name="connsiteX203" fmla="*/ 20421 w 10155021"/>
              <a:gd name="connsiteY203" fmla="*/ 3923360 h 3923360"/>
              <a:gd name="connsiteX204" fmla="*/ 33903 w 10155021"/>
              <a:gd name="connsiteY204" fmla="*/ 59513 h 3923360"/>
              <a:gd name="connsiteX0" fmla="*/ 2600776 w 10134600"/>
              <a:gd name="connsiteY0" fmla="*/ 2081569 h 3923360"/>
              <a:gd name="connsiteX1" fmla="*/ 2599255 w 10134600"/>
              <a:gd name="connsiteY1" fmla="*/ 2903694 h 3923360"/>
              <a:gd name="connsiteX2" fmla="*/ 2470963 w 10134600"/>
              <a:gd name="connsiteY2" fmla="*/ 2709014 h 3923360"/>
              <a:gd name="connsiteX3" fmla="*/ 2321369 w 10134600"/>
              <a:gd name="connsiteY3" fmla="*/ 2674499 h 3923360"/>
              <a:gd name="connsiteX4" fmla="*/ 2326415 w 10134600"/>
              <a:gd name="connsiteY4" fmla="*/ 2674499 h 3923360"/>
              <a:gd name="connsiteX5" fmla="*/ 2257944 w 10134600"/>
              <a:gd name="connsiteY5" fmla="*/ 2561983 h 3923360"/>
              <a:gd name="connsiteX6" fmla="*/ 2232554 w 10134600"/>
              <a:gd name="connsiteY6" fmla="*/ 2616662 h 3923360"/>
              <a:gd name="connsiteX7" fmla="*/ 1961159 w 10134600"/>
              <a:gd name="connsiteY7" fmla="*/ 2430808 h 3923360"/>
              <a:gd name="connsiteX8" fmla="*/ 2600776 w 10134600"/>
              <a:gd name="connsiteY8" fmla="*/ 2081569 h 3923360"/>
              <a:gd name="connsiteX9" fmla="*/ 1839594 w 10134600"/>
              <a:gd name="connsiteY9" fmla="*/ 979637 h 3923360"/>
              <a:gd name="connsiteX10" fmla="*/ 2565332 w 10134600"/>
              <a:gd name="connsiteY10" fmla="*/ 979637 h 3923360"/>
              <a:gd name="connsiteX11" fmla="*/ 2588191 w 10134600"/>
              <a:gd name="connsiteY11" fmla="*/ 1006937 h 3923360"/>
              <a:gd name="connsiteX12" fmla="*/ 2653591 w 10134600"/>
              <a:gd name="connsiteY12" fmla="*/ 1093313 h 3923360"/>
              <a:gd name="connsiteX13" fmla="*/ 2681019 w 10134600"/>
              <a:gd name="connsiteY13" fmla="*/ 1221005 h 3923360"/>
              <a:gd name="connsiteX14" fmla="*/ 2681019 w 10134600"/>
              <a:gd name="connsiteY14" fmla="*/ 1266331 h 3923360"/>
              <a:gd name="connsiteX15" fmla="*/ 2651748 w 10134600"/>
              <a:gd name="connsiteY15" fmla="*/ 1372440 h 3923360"/>
              <a:gd name="connsiteX16" fmla="*/ 2577633 w 10134600"/>
              <a:gd name="connsiteY16" fmla="*/ 1450961 h 3923360"/>
              <a:gd name="connsiteX17" fmla="*/ 2479051 w 10134600"/>
              <a:gd name="connsiteY17" fmla="*/ 1500492 h 3923360"/>
              <a:gd name="connsiteX18" fmla="*/ 2376225 w 10134600"/>
              <a:gd name="connsiteY18" fmla="*/ 1517790 h 3923360"/>
              <a:gd name="connsiteX19" fmla="*/ 2210295 w 10134600"/>
              <a:gd name="connsiteY19" fmla="*/ 1468499 h 3923360"/>
              <a:gd name="connsiteX20" fmla="*/ 2038558 w 10134600"/>
              <a:gd name="connsiteY20" fmla="*/ 1338405 h 3923360"/>
              <a:gd name="connsiteX21" fmla="*/ 1905862 w 10134600"/>
              <a:gd name="connsiteY21" fmla="*/ 1170713 h 3923360"/>
              <a:gd name="connsiteX22" fmla="*/ 1855850 w 10134600"/>
              <a:gd name="connsiteY22" fmla="*/ 1009107 h 3923360"/>
              <a:gd name="connsiteX23" fmla="*/ 1856932 w 10134600"/>
              <a:gd name="connsiteY23" fmla="*/ 983681 h 3923360"/>
              <a:gd name="connsiteX24" fmla="*/ 1839594 w 10134600"/>
              <a:gd name="connsiteY24" fmla="*/ 979637 h 3923360"/>
              <a:gd name="connsiteX25" fmla="*/ 6126539 w 10134600"/>
              <a:gd name="connsiteY25" fmla="*/ 149343 h 3923360"/>
              <a:gd name="connsiteX26" fmla="*/ 6126539 w 10134600"/>
              <a:gd name="connsiteY26" fmla="*/ 1242434 h 3923360"/>
              <a:gd name="connsiteX27" fmla="*/ 6119310 w 10134600"/>
              <a:gd name="connsiteY27" fmla="*/ 1218752 h 3923360"/>
              <a:gd name="connsiteX28" fmla="*/ 6070842 w 10134600"/>
              <a:gd name="connsiteY28" fmla="*/ 1127749 h 3923360"/>
              <a:gd name="connsiteX29" fmla="*/ 5879285 w 10134600"/>
              <a:gd name="connsiteY29" fmla="*/ 905040 h 3923360"/>
              <a:gd name="connsiteX30" fmla="*/ 5644443 w 10134600"/>
              <a:gd name="connsiteY30" fmla="*/ 743314 h 3923360"/>
              <a:gd name="connsiteX31" fmla="*/ 5403715 w 10134600"/>
              <a:gd name="connsiteY31" fmla="*/ 723373 h 3923360"/>
              <a:gd name="connsiteX32" fmla="*/ 5403715 w 10134600"/>
              <a:gd name="connsiteY32" fmla="*/ 672120 h 3923360"/>
              <a:gd name="connsiteX33" fmla="*/ 5317147 w 10134600"/>
              <a:gd name="connsiteY33" fmla="*/ 672120 h 3923360"/>
              <a:gd name="connsiteX34" fmla="*/ 5192699 w 10134600"/>
              <a:gd name="connsiteY34" fmla="*/ 682811 h 3923360"/>
              <a:gd name="connsiteX35" fmla="*/ 5006147 w 10134600"/>
              <a:gd name="connsiteY35" fmla="*/ 727978 h 3923360"/>
              <a:gd name="connsiteX36" fmla="*/ 4789484 w 10134600"/>
              <a:gd name="connsiteY36" fmla="*/ 835048 h 3923360"/>
              <a:gd name="connsiteX37" fmla="*/ 4571340 w 10134600"/>
              <a:gd name="connsiteY37" fmla="*/ 1089429 h 3923360"/>
              <a:gd name="connsiteX38" fmla="*/ 4480807 w 10134600"/>
              <a:gd name="connsiteY38" fmla="*/ 1220124 h 3923360"/>
              <a:gd name="connsiteX39" fmla="*/ 4450576 w 10134600"/>
              <a:gd name="connsiteY39" fmla="*/ 1396545 h 3923360"/>
              <a:gd name="connsiteX40" fmla="*/ 4464590 w 10134600"/>
              <a:gd name="connsiteY40" fmla="*/ 1523436 h 3923360"/>
              <a:gd name="connsiteX41" fmla="*/ 4519607 w 10134600"/>
              <a:gd name="connsiteY41" fmla="*/ 1655251 h 3923360"/>
              <a:gd name="connsiteX42" fmla="*/ 4631322 w 10134600"/>
              <a:gd name="connsiteY42" fmla="*/ 1758237 h 3923360"/>
              <a:gd name="connsiteX43" fmla="*/ 4817753 w 10134600"/>
              <a:gd name="connsiteY43" fmla="*/ 1799600 h 3923360"/>
              <a:gd name="connsiteX44" fmla="*/ 4955775 w 10134600"/>
              <a:gd name="connsiteY44" fmla="*/ 1761601 h 3923360"/>
              <a:gd name="connsiteX45" fmla="*/ 5110454 w 10134600"/>
              <a:gd name="connsiteY45" fmla="*/ 1685082 h 3923360"/>
              <a:gd name="connsiteX46" fmla="*/ 5239587 w 10134600"/>
              <a:gd name="connsiteY46" fmla="*/ 1628464 h 3923360"/>
              <a:gd name="connsiteX47" fmla="*/ 5284153 w 10134600"/>
              <a:gd name="connsiteY47" fmla="*/ 1608603 h 3923360"/>
              <a:gd name="connsiteX48" fmla="*/ 5338208 w 10134600"/>
              <a:gd name="connsiteY48" fmla="*/ 1637753 h 3923360"/>
              <a:gd name="connsiteX49" fmla="*/ 5293242 w 10134600"/>
              <a:gd name="connsiteY49" fmla="*/ 1743142 h 3923360"/>
              <a:gd name="connsiteX50" fmla="*/ 5183329 w 10134600"/>
              <a:gd name="connsiteY50" fmla="*/ 1923167 h 3923360"/>
              <a:gd name="connsiteX51" fmla="*/ 4987808 w 10134600"/>
              <a:gd name="connsiteY51" fmla="*/ 2081529 h 3923360"/>
              <a:gd name="connsiteX52" fmla="*/ 4876774 w 10134600"/>
              <a:gd name="connsiteY52" fmla="*/ 2169820 h 3923360"/>
              <a:gd name="connsiteX53" fmla="*/ 4821677 w 10134600"/>
              <a:gd name="connsiteY53" fmla="*/ 2218110 h 3923360"/>
              <a:gd name="connsiteX54" fmla="*/ 5189175 w 10134600"/>
              <a:gd name="connsiteY54" fmla="*/ 2643827 h 3923360"/>
              <a:gd name="connsiteX55" fmla="*/ 5602360 w 10134600"/>
              <a:gd name="connsiteY55" fmla="*/ 2108757 h 3923360"/>
              <a:gd name="connsiteX56" fmla="*/ 5721643 w 10134600"/>
              <a:gd name="connsiteY56" fmla="*/ 1748347 h 3923360"/>
              <a:gd name="connsiteX57" fmla="*/ 5581538 w 10134600"/>
              <a:gd name="connsiteY57" fmla="*/ 1406035 h 3923360"/>
              <a:gd name="connsiteX58" fmla="*/ 5118703 w 10134600"/>
              <a:gd name="connsiteY58" fmla="*/ 1279945 h 3923360"/>
              <a:gd name="connsiteX59" fmla="*/ 4984485 w 10134600"/>
              <a:gd name="connsiteY59" fmla="*/ 1305091 h 3923360"/>
              <a:gd name="connsiteX60" fmla="*/ 5152617 w 10134600"/>
              <a:gd name="connsiteY60" fmla="*/ 1168230 h 3923360"/>
              <a:gd name="connsiteX61" fmla="*/ 5386658 w 10134600"/>
              <a:gd name="connsiteY61" fmla="*/ 1106086 h 3923360"/>
              <a:gd name="connsiteX62" fmla="*/ 5550146 w 10134600"/>
              <a:gd name="connsiteY62" fmla="*/ 1141042 h 3923360"/>
              <a:gd name="connsiteX63" fmla="*/ 5719320 w 10134600"/>
              <a:gd name="connsiteY63" fmla="*/ 1232577 h 3923360"/>
              <a:gd name="connsiteX64" fmla="*/ 5860865 w 10134600"/>
              <a:gd name="connsiteY64" fmla="*/ 1352460 h 3923360"/>
              <a:gd name="connsiteX65" fmla="*/ 5945793 w 10134600"/>
              <a:gd name="connsiteY65" fmla="*/ 1472624 h 3923360"/>
              <a:gd name="connsiteX66" fmla="*/ 6086297 w 10134600"/>
              <a:gd name="connsiteY66" fmla="*/ 1708666 h 3923360"/>
              <a:gd name="connsiteX67" fmla="*/ 6126539 w 10134600"/>
              <a:gd name="connsiteY67" fmla="*/ 1863906 h 3923360"/>
              <a:gd name="connsiteX68" fmla="*/ 6126539 w 10134600"/>
              <a:gd name="connsiteY68" fmla="*/ 3324287 h 3923360"/>
              <a:gd name="connsiteX69" fmla="*/ 6500683 w 10134600"/>
              <a:gd name="connsiteY69" fmla="*/ 3593524 h 3923360"/>
              <a:gd name="connsiteX70" fmla="*/ 6500683 w 10134600"/>
              <a:gd name="connsiteY70" fmla="*/ 979637 h 3923360"/>
              <a:gd name="connsiteX71" fmla="*/ 6829404 w 10134600"/>
              <a:gd name="connsiteY71" fmla="*/ 979637 h 3923360"/>
              <a:gd name="connsiteX72" fmla="*/ 6880117 w 10134600"/>
              <a:gd name="connsiteY72" fmla="*/ 979637 h 3923360"/>
              <a:gd name="connsiteX73" fmla="*/ 6905145 w 10134600"/>
              <a:gd name="connsiteY73" fmla="*/ 1095352 h 3923360"/>
              <a:gd name="connsiteX74" fmla="*/ 7142887 w 10134600"/>
              <a:gd name="connsiteY74" fmla="*/ 1875998 h 3923360"/>
              <a:gd name="connsiteX75" fmla="*/ 7460092 w 10134600"/>
              <a:gd name="connsiteY75" fmla="*/ 2471570 h 3923360"/>
              <a:gd name="connsiteX76" fmla="*/ 7797600 w 10134600"/>
              <a:gd name="connsiteY76" fmla="*/ 2854244 h 3923360"/>
              <a:gd name="connsiteX77" fmla="*/ 8123854 w 10134600"/>
              <a:gd name="connsiteY77" fmla="*/ 3069305 h 3923360"/>
              <a:gd name="connsiteX78" fmla="*/ 8405104 w 10134600"/>
              <a:gd name="connsiteY78" fmla="*/ 3163081 h 3923360"/>
              <a:gd name="connsiteX79" fmla="*/ 8615080 w 10134600"/>
              <a:gd name="connsiteY79" fmla="*/ 3183502 h 3923360"/>
              <a:gd name="connsiteX80" fmla="*/ 9030987 w 10134600"/>
              <a:gd name="connsiteY80" fmla="*/ 3092168 h 3923360"/>
              <a:gd name="connsiteX81" fmla="*/ 9323128 w 10134600"/>
              <a:gd name="connsiteY81" fmla="*/ 2854684 h 3923360"/>
              <a:gd name="connsiteX82" fmla="*/ 9495344 w 10134600"/>
              <a:gd name="connsiteY82" fmla="*/ 2530230 h 3923360"/>
              <a:gd name="connsiteX83" fmla="*/ 9550441 w 10134600"/>
              <a:gd name="connsiteY83" fmla="*/ 2169820 h 3923360"/>
              <a:gd name="connsiteX84" fmla="*/ 9421709 w 10134600"/>
              <a:gd name="connsiteY84" fmla="*/ 1601436 h 3923360"/>
              <a:gd name="connsiteX85" fmla="*/ 9118037 w 10134600"/>
              <a:gd name="connsiteY85" fmla="*/ 1253798 h 3923360"/>
              <a:gd name="connsiteX86" fmla="*/ 8762151 w 10134600"/>
              <a:gd name="connsiteY86" fmla="*/ 1078778 h 3923360"/>
              <a:gd name="connsiteX87" fmla="*/ 8480862 w 10134600"/>
              <a:gd name="connsiteY87" fmla="*/ 1030889 h 3923360"/>
              <a:gd name="connsiteX88" fmla="*/ 8187080 w 10134600"/>
              <a:gd name="connsiteY88" fmla="*/ 1090831 h 3923360"/>
              <a:gd name="connsiteX89" fmla="*/ 7971778 w 10134600"/>
              <a:gd name="connsiteY89" fmla="*/ 1241145 h 3923360"/>
              <a:gd name="connsiteX90" fmla="*/ 7840964 w 10134600"/>
              <a:gd name="connsiteY90" fmla="*/ 1434744 h 3923360"/>
              <a:gd name="connsiteX91" fmla="*/ 7797600 w 10134600"/>
              <a:gd name="connsiteY91" fmla="*/ 1635030 h 3923360"/>
              <a:gd name="connsiteX92" fmla="*/ 7944790 w 10134600"/>
              <a:gd name="connsiteY92" fmla="*/ 2015181 h 3923360"/>
              <a:gd name="connsiteX93" fmla="*/ 8345442 w 10134600"/>
              <a:gd name="connsiteY93" fmla="*/ 2173824 h 3923360"/>
              <a:gd name="connsiteX94" fmla="*/ 8508530 w 10134600"/>
              <a:gd name="connsiteY94" fmla="*/ 2148879 h 3923360"/>
              <a:gd name="connsiteX95" fmla="*/ 8671778 w 10134600"/>
              <a:gd name="connsiteY95" fmla="*/ 2069237 h 3923360"/>
              <a:gd name="connsiteX96" fmla="*/ 8797387 w 10134600"/>
              <a:gd name="connsiteY96" fmla="*/ 1926650 h 3923360"/>
              <a:gd name="connsiteX97" fmla="*/ 8848279 w 10134600"/>
              <a:gd name="connsiteY97" fmla="*/ 1715433 h 3923360"/>
              <a:gd name="connsiteX98" fmla="*/ 8820080 w 10134600"/>
              <a:gd name="connsiteY98" fmla="*/ 1567081 h 3923360"/>
              <a:gd name="connsiteX99" fmla="*/ 8804567 w 10134600"/>
              <a:gd name="connsiteY99" fmla="*/ 1533350 h 3923360"/>
              <a:gd name="connsiteX100" fmla="*/ 8843574 w 10134600"/>
              <a:gd name="connsiteY100" fmla="*/ 1536051 h 3923360"/>
              <a:gd name="connsiteX101" fmla="*/ 8959193 w 10134600"/>
              <a:gd name="connsiteY101" fmla="*/ 1579333 h 3923360"/>
              <a:gd name="connsiteX102" fmla="*/ 9086164 w 10134600"/>
              <a:gd name="connsiteY102" fmla="*/ 1700618 h 3923360"/>
              <a:gd name="connsiteX103" fmla="*/ 9173894 w 10134600"/>
              <a:gd name="connsiteY103" fmla="*/ 1865788 h 3923360"/>
              <a:gd name="connsiteX104" fmla="*/ 9207048 w 10134600"/>
              <a:gd name="connsiteY104" fmla="*/ 2029356 h 3923360"/>
              <a:gd name="connsiteX105" fmla="*/ 9169410 w 10134600"/>
              <a:gd name="connsiteY105" fmla="*/ 2237209 h 3923360"/>
              <a:gd name="connsiteX106" fmla="*/ 9054932 w 10134600"/>
              <a:gd name="connsiteY106" fmla="*/ 2452471 h 3923360"/>
              <a:gd name="connsiteX107" fmla="*/ 8858049 w 10134600"/>
              <a:gd name="connsiteY107" fmla="*/ 2619442 h 3923360"/>
              <a:gd name="connsiteX108" fmla="*/ 8564788 w 10134600"/>
              <a:gd name="connsiteY108" fmla="*/ 2686351 h 3923360"/>
              <a:gd name="connsiteX109" fmla="*/ 8191204 w 10134600"/>
              <a:gd name="connsiteY109" fmla="*/ 2615558 h 3923360"/>
              <a:gd name="connsiteX110" fmla="*/ 7826148 w 10134600"/>
              <a:gd name="connsiteY110" fmla="*/ 2363860 h 3923360"/>
              <a:gd name="connsiteX111" fmla="*/ 7479352 w 10134600"/>
              <a:gd name="connsiteY111" fmla="*/ 1873596 h 3923360"/>
              <a:gd name="connsiteX112" fmla="*/ 7165510 w 10134600"/>
              <a:gd name="connsiteY112" fmla="*/ 1070530 h 3923360"/>
              <a:gd name="connsiteX113" fmla="*/ 6931793 w 10134600"/>
              <a:gd name="connsiteY113" fmla="*/ 979637 h 3923360"/>
              <a:gd name="connsiteX114" fmla="*/ 9838017 w 10134600"/>
              <a:gd name="connsiteY114" fmla="*/ 979637 h 3923360"/>
              <a:gd name="connsiteX115" fmla="*/ 9634928 w 10134600"/>
              <a:gd name="connsiteY115" fmla="*/ 636244 h 3923360"/>
              <a:gd name="connsiteX116" fmla="*/ 6703612 w 10134600"/>
              <a:gd name="connsiteY116" fmla="*/ 636244 h 3923360"/>
              <a:gd name="connsiteX117" fmla="*/ 6639929 w 10134600"/>
              <a:gd name="connsiteY117" fmla="*/ 636244 h 3923360"/>
              <a:gd name="connsiteX118" fmla="*/ 6484934 w 10134600"/>
              <a:gd name="connsiteY118" fmla="*/ 636244 h 3923360"/>
              <a:gd name="connsiteX119" fmla="*/ 6484872 w 10134600"/>
              <a:gd name="connsiteY119" fmla="*/ 635598 h 3923360"/>
              <a:gd name="connsiteX120" fmla="*/ 6473536 w 10134600"/>
              <a:gd name="connsiteY120" fmla="*/ 599726 h 3923360"/>
              <a:gd name="connsiteX121" fmla="*/ 6396176 w 10134600"/>
              <a:gd name="connsiteY121" fmla="*/ 358318 h 3923360"/>
              <a:gd name="connsiteX122" fmla="*/ 6126539 w 10134600"/>
              <a:gd name="connsiteY122" fmla="*/ 149343 h 3923360"/>
              <a:gd name="connsiteX123" fmla="*/ 3593865 w 10134600"/>
              <a:gd name="connsiteY123" fmla="*/ 144218 h 3923360"/>
              <a:gd name="connsiteX124" fmla="*/ 3593865 w 10134600"/>
              <a:gd name="connsiteY124" fmla="*/ 747740 h 3923360"/>
              <a:gd name="connsiteX125" fmla="*/ 3584603 w 10134600"/>
              <a:gd name="connsiteY125" fmla="*/ 740188 h 3923360"/>
              <a:gd name="connsiteX126" fmla="*/ 3447475 w 10134600"/>
              <a:gd name="connsiteY126" fmla="*/ 636244 h 3923360"/>
              <a:gd name="connsiteX127" fmla="*/ 3130841 w 10134600"/>
              <a:gd name="connsiteY127" fmla="*/ 636244 h 3923360"/>
              <a:gd name="connsiteX128" fmla="*/ 2925578 w 10134600"/>
              <a:gd name="connsiteY128" fmla="*/ 636244 h 3923360"/>
              <a:gd name="connsiteX129" fmla="*/ 199588 w 10134600"/>
              <a:gd name="connsiteY129" fmla="*/ 636244 h 3923360"/>
              <a:gd name="connsiteX130" fmla="*/ 389063 w 10134600"/>
              <a:gd name="connsiteY130" fmla="*/ 979637 h 3923360"/>
              <a:gd name="connsiteX131" fmla="*/ 1350291 w 10134600"/>
              <a:gd name="connsiteY131" fmla="*/ 979637 h 3923360"/>
              <a:gd name="connsiteX132" fmla="*/ 1206263 w 10134600"/>
              <a:gd name="connsiteY132" fmla="*/ 1102523 h 3923360"/>
              <a:gd name="connsiteX133" fmla="*/ 1093066 w 10134600"/>
              <a:gd name="connsiteY133" fmla="*/ 1290356 h 3923360"/>
              <a:gd name="connsiteX134" fmla="*/ 998529 w 10134600"/>
              <a:gd name="connsiteY134" fmla="*/ 1447758 h 3923360"/>
              <a:gd name="connsiteX135" fmla="*/ 914163 w 10134600"/>
              <a:gd name="connsiteY135" fmla="*/ 1507539 h 3923360"/>
              <a:gd name="connsiteX136" fmla="*/ 851658 w 10134600"/>
              <a:gd name="connsiteY136" fmla="*/ 1447678 h 3923360"/>
              <a:gd name="connsiteX137" fmla="*/ 747351 w 10134600"/>
              <a:gd name="connsiteY137" fmla="*/ 1281387 h 3923360"/>
              <a:gd name="connsiteX138" fmla="*/ 480997 w 10134600"/>
              <a:gd name="connsiteY138" fmla="*/ 1394703 h 3923360"/>
              <a:gd name="connsiteX139" fmla="*/ 815461 w 10134600"/>
              <a:gd name="connsiteY139" fmla="*/ 1854816 h 3923360"/>
              <a:gd name="connsiteX140" fmla="*/ 1079933 w 10134600"/>
              <a:gd name="connsiteY140" fmla="*/ 1968814 h 3923360"/>
              <a:gd name="connsiteX141" fmla="*/ 1251829 w 10134600"/>
              <a:gd name="connsiteY141" fmla="*/ 1880403 h 3923360"/>
              <a:gd name="connsiteX142" fmla="*/ 1299737 w 10134600"/>
              <a:gd name="connsiteY142" fmla="*/ 1709497 h 3923360"/>
              <a:gd name="connsiteX143" fmla="*/ 1295801 w 10134600"/>
              <a:gd name="connsiteY143" fmla="*/ 1686851 h 3923360"/>
              <a:gd name="connsiteX144" fmla="*/ 1329824 w 10134600"/>
              <a:gd name="connsiteY144" fmla="*/ 1662327 h 3923360"/>
              <a:gd name="connsiteX145" fmla="*/ 1504650 w 10134600"/>
              <a:gd name="connsiteY145" fmla="*/ 1479390 h 3923360"/>
              <a:gd name="connsiteX146" fmla="*/ 1592861 w 10134600"/>
              <a:gd name="connsiteY146" fmla="*/ 1275381 h 3923360"/>
              <a:gd name="connsiteX147" fmla="*/ 1663213 w 10134600"/>
              <a:gd name="connsiteY147" fmla="*/ 1458529 h 3923360"/>
              <a:gd name="connsiteX148" fmla="*/ 1820535 w 10134600"/>
              <a:gd name="connsiteY148" fmla="*/ 1670787 h 3923360"/>
              <a:gd name="connsiteX149" fmla="*/ 2014133 w 10134600"/>
              <a:gd name="connsiteY149" fmla="*/ 1851533 h 3923360"/>
              <a:gd name="connsiteX150" fmla="*/ 2199564 w 10134600"/>
              <a:gd name="connsiteY150" fmla="*/ 1937501 h 3923360"/>
              <a:gd name="connsiteX151" fmla="*/ 1385527 w 10134600"/>
              <a:gd name="connsiteY151" fmla="*/ 2389886 h 3923360"/>
              <a:gd name="connsiteX152" fmla="*/ 1710581 w 10134600"/>
              <a:gd name="connsiteY152" fmla="*/ 2795904 h 3923360"/>
              <a:gd name="connsiteX153" fmla="*/ 1746490 w 10134600"/>
              <a:gd name="connsiteY153" fmla="*/ 2781789 h 3923360"/>
              <a:gd name="connsiteX154" fmla="*/ 1745913 w 10134600"/>
              <a:gd name="connsiteY154" fmla="*/ 2780931 h 3923360"/>
              <a:gd name="connsiteX155" fmla="*/ 1765385 w 10134600"/>
              <a:gd name="connsiteY155" fmla="*/ 2782898 h 3923360"/>
              <a:gd name="connsiteX156" fmla="*/ 1809283 w 10134600"/>
              <a:gd name="connsiteY156" fmla="*/ 2783371 h 3923360"/>
              <a:gd name="connsiteX157" fmla="*/ 1869946 w 10134600"/>
              <a:gd name="connsiteY157" fmla="*/ 2785012 h 3923360"/>
              <a:gd name="connsiteX158" fmla="*/ 1932569 w 10134600"/>
              <a:gd name="connsiteY158" fmla="*/ 2796624 h 3923360"/>
              <a:gd name="connsiteX159" fmla="*/ 1991150 w 10134600"/>
              <a:gd name="connsiteY159" fmla="*/ 2815764 h 3923360"/>
              <a:gd name="connsiteX160" fmla="*/ 2071713 w 10134600"/>
              <a:gd name="connsiteY160" fmla="*/ 2848157 h 3923360"/>
              <a:gd name="connsiteX161" fmla="*/ 2179063 w 10134600"/>
              <a:gd name="connsiteY161" fmla="*/ 2894725 h 3923360"/>
              <a:gd name="connsiteX162" fmla="*/ 2279006 w 10134600"/>
              <a:gd name="connsiteY162" fmla="*/ 2958230 h 3923360"/>
              <a:gd name="connsiteX163" fmla="*/ 2308716 w 10134600"/>
              <a:gd name="connsiteY163" fmla="*/ 2976649 h 3923360"/>
              <a:gd name="connsiteX164" fmla="*/ 2387277 w 10134600"/>
              <a:gd name="connsiteY164" fmla="*/ 3040555 h 3923360"/>
              <a:gd name="connsiteX165" fmla="*/ 2401852 w 10134600"/>
              <a:gd name="connsiteY165" fmla="*/ 3064820 h 3923360"/>
              <a:gd name="connsiteX166" fmla="*/ 2439811 w 10134600"/>
              <a:gd name="connsiteY166" fmla="*/ 3091648 h 3923360"/>
              <a:gd name="connsiteX167" fmla="*/ 2725936 w 10134600"/>
              <a:gd name="connsiteY167" fmla="*/ 3295955 h 3923360"/>
              <a:gd name="connsiteX168" fmla="*/ 2707686 w 10134600"/>
              <a:gd name="connsiteY168" fmla="*/ 3386110 h 3923360"/>
              <a:gd name="connsiteX169" fmla="*/ 2715614 w 10134600"/>
              <a:gd name="connsiteY169" fmla="*/ 3394038 h 3923360"/>
              <a:gd name="connsiteX170" fmla="*/ 2717616 w 10134600"/>
              <a:gd name="connsiteY170" fmla="*/ 3398523 h 3923360"/>
              <a:gd name="connsiteX171" fmla="*/ 2743403 w 10134600"/>
              <a:gd name="connsiteY171" fmla="*/ 3469956 h 3923360"/>
              <a:gd name="connsiteX172" fmla="*/ 2967794 w 10134600"/>
              <a:gd name="connsiteY172" fmla="*/ 3567897 h 3923360"/>
              <a:gd name="connsiteX173" fmla="*/ 2973159 w 10134600"/>
              <a:gd name="connsiteY173" fmla="*/ 1657934 h 3923360"/>
              <a:gd name="connsiteX174" fmla="*/ 2973159 w 10134600"/>
              <a:gd name="connsiteY174" fmla="*/ 1698295 h 3923360"/>
              <a:gd name="connsiteX175" fmla="*/ 2978284 w 10134600"/>
              <a:gd name="connsiteY175" fmla="*/ 1661538 h 3923360"/>
              <a:gd name="connsiteX176" fmla="*/ 2991178 w 10134600"/>
              <a:gd name="connsiteY176" fmla="*/ 1627503 h 3923360"/>
              <a:gd name="connsiteX177" fmla="*/ 3034662 w 10134600"/>
              <a:gd name="connsiteY177" fmla="*/ 1510182 h 3923360"/>
              <a:gd name="connsiteX178" fmla="*/ 2989896 w 10134600"/>
              <a:gd name="connsiteY178" fmla="*/ 1486638 h 3923360"/>
              <a:gd name="connsiteX179" fmla="*/ 3039787 w 10134600"/>
              <a:gd name="connsiteY179" fmla="*/ 1440030 h 3923360"/>
              <a:gd name="connsiteX180" fmla="*/ 3054442 w 10134600"/>
              <a:gd name="connsiteY180" fmla="*/ 1416806 h 3923360"/>
              <a:gd name="connsiteX181" fmla="*/ 3060289 w 10134600"/>
              <a:gd name="connsiteY181" fmla="*/ 1330477 h 3923360"/>
              <a:gd name="connsiteX182" fmla="*/ 3022530 w 10134600"/>
              <a:gd name="connsiteY182" fmla="*/ 1109570 h 3923360"/>
              <a:gd name="connsiteX183" fmla="*/ 2934559 w 10134600"/>
              <a:gd name="connsiteY183" fmla="*/ 979637 h 3923360"/>
              <a:gd name="connsiteX184" fmla="*/ 3142121 w 10134600"/>
              <a:gd name="connsiteY184" fmla="*/ 979637 h 3923360"/>
              <a:gd name="connsiteX185" fmla="*/ 3366683 w 10134600"/>
              <a:gd name="connsiteY185" fmla="*/ 979637 h 3923360"/>
              <a:gd name="connsiteX186" fmla="*/ 3377483 w 10134600"/>
              <a:gd name="connsiteY186" fmla="*/ 979637 h 3923360"/>
              <a:gd name="connsiteX187" fmla="*/ 3429456 w 10134600"/>
              <a:gd name="connsiteY187" fmla="*/ 1029648 h 3923360"/>
              <a:gd name="connsiteX188" fmla="*/ 3505414 w 10134600"/>
              <a:gd name="connsiteY188" fmla="*/ 1131633 h 3923360"/>
              <a:gd name="connsiteX189" fmla="*/ 3569079 w 10134600"/>
              <a:gd name="connsiteY189" fmla="*/ 1244109 h 3923360"/>
              <a:gd name="connsiteX190" fmla="*/ 3593865 w 10134600"/>
              <a:gd name="connsiteY190" fmla="*/ 1320467 h 3923360"/>
              <a:gd name="connsiteX191" fmla="*/ 3593865 w 10134600"/>
              <a:gd name="connsiteY191" fmla="*/ 3324607 h 3923360"/>
              <a:gd name="connsiteX192" fmla="*/ 3962884 w 10134600"/>
              <a:gd name="connsiteY192" fmla="*/ 3593524 h 3923360"/>
              <a:gd name="connsiteX193" fmla="*/ 3962884 w 10134600"/>
              <a:gd name="connsiteY193" fmla="*/ 979637 h 3923360"/>
              <a:gd name="connsiteX194" fmla="*/ 4525703 w 10134600"/>
              <a:gd name="connsiteY194" fmla="*/ 979637 h 3923360"/>
              <a:gd name="connsiteX195" fmla="*/ 4306598 w 10134600"/>
              <a:gd name="connsiteY195" fmla="*/ 636244 h 3923360"/>
              <a:gd name="connsiteX196" fmla="*/ 3943905 w 10134600"/>
              <a:gd name="connsiteY196" fmla="*/ 636244 h 3923360"/>
              <a:gd name="connsiteX197" fmla="*/ 3930451 w 10134600"/>
              <a:gd name="connsiteY197" fmla="*/ 593239 h 3923360"/>
              <a:gd name="connsiteX198" fmla="*/ 3848727 w 10134600"/>
              <a:gd name="connsiteY198" fmla="*/ 360120 h 3923360"/>
              <a:gd name="connsiteX199" fmla="*/ 3593865 w 10134600"/>
              <a:gd name="connsiteY199" fmla="*/ 144218 h 3923360"/>
              <a:gd name="connsiteX200" fmla="*/ 121332 w 10134600"/>
              <a:gd name="connsiteY200" fmla="*/ 128945 h 3923360"/>
              <a:gd name="connsiteX201" fmla="*/ 10134600 w 10134600"/>
              <a:gd name="connsiteY201" fmla="*/ 0 h 3923360"/>
              <a:gd name="connsiteX202" fmla="*/ 10134600 w 10134600"/>
              <a:gd name="connsiteY202" fmla="*/ 3923360 h 3923360"/>
              <a:gd name="connsiteX203" fmla="*/ 0 w 10134600"/>
              <a:gd name="connsiteY203" fmla="*/ 3923360 h 3923360"/>
              <a:gd name="connsiteX204" fmla="*/ 121332 w 10134600"/>
              <a:gd name="connsiteY204" fmla="*/ 128945 h 3923360"/>
              <a:gd name="connsiteX0" fmla="*/ 2600776 w 10134600"/>
              <a:gd name="connsiteY0" fmla="*/ 2081569 h 3923360"/>
              <a:gd name="connsiteX1" fmla="*/ 2599255 w 10134600"/>
              <a:gd name="connsiteY1" fmla="*/ 2903694 h 3923360"/>
              <a:gd name="connsiteX2" fmla="*/ 2470963 w 10134600"/>
              <a:gd name="connsiteY2" fmla="*/ 2709014 h 3923360"/>
              <a:gd name="connsiteX3" fmla="*/ 2321369 w 10134600"/>
              <a:gd name="connsiteY3" fmla="*/ 2674499 h 3923360"/>
              <a:gd name="connsiteX4" fmla="*/ 2326415 w 10134600"/>
              <a:gd name="connsiteY4" fmla="*/ 2674499 h 3923360"/>
              <a:gd name="connsiteX5" fmla="*/ 2257944 w 10134600"/>
              <a:gd name="connsiteY5" fmla="*/ 2561983 h 3923360"/>
              <a:gd name="connsiteX6" fmla="*/ 2232554 w 10134600"/>
              <a:gd name="connsiteY6" fmla="*/ 2616662 h 3923360"/>
              <a:gd name="connsiteX7" fmla="*/ 1961159 w 10134600"/>
              <a:gd name="connsiteY7" fmla="*/ 2430808 h 3923360"/>
              <a:gd name="connsiteX8" fmla="*/ 2600776 w 10134600"/>
              <a:gd name="connsiteY8" fmla="*/ 2081569 h 3923360"/>
              <a:gd name="connsiteX9" fmla="*/ 1839594 w 10134600"/>
              <a:gd name="connsiteY9" fmla="*/ 979637 h 3923360"/>
              <a:gd name="connsiteX10" fmla="*/ 2565332 w 10134600"/>
              <a:gd name="connsiteY10" fmla="*/ 979637 h 3923360"/>
              <a:gd name="connsiteX11" fmla="*/ 2588191 w 10134600"/>
              <a:gd name="connsiteY11" fmla="*/ 1006937 h 3923360"/>
              <a:gd name="connsiteX12" fmla="*/ 2653591 w 10134600"/>
              <a:gd name="connsiteY12" fmla="*/ 1093313 h 3923360"/>
              <a:gd name="connsiteX13" fmla="*/ 2681019 w 10134600"/>
              <a:gd name="connsiteY13" fmla="*/ 1221005 h 3923360"/>
              <a:gd name="connsiteX14" fmla="*/ 2681019 w 10134600"/>
              <a:gd name="connsiteY14" fmla="*/ 1266331 h 3923360"/>
              <a:gd name="connsiteX15" fmla="*/ 2651748 w 10134600"/>
              <a:gd name="connsiteY15" fmla="*/ 1372440 h 3923360"/>
              <a:gd name="connsiteX16" fmla="*/ 2577633 w 10134600"/>
              <a:gd name="connsiteY16" fmla="*/ 1450961 h 3923360"/>
              <a:gd name="connsiteX17" fmla="*/ 2479051 w 10134600"/>
              <a:gd name="connsiteY17" fmla="*/ 1500492 h 3923360"/>
              <a:gd name="connsiteX18" fmla="*/ 2376225 w 10134600"/>
              <a:gd name="connsiteY18" fmla="*/ 1517790 h 3923360"/>
              <a:gd name="connsiteX19" fmla="*/ 2210295 w 10134600"/>
              <a:gd name="connsiteY19" fmla="*/ 1468499 h 3923360"/>
              <a:gd name="connsiteX20" fmla="*/ 2038558 w 10134600"/>
              <a:gd name="connsiteY20" fmla="*/ 1338405 h 3923360"/>
              <a:gd name="connsiteX21" fmla="*/ 1905862 w 10134600"/>
              <a:gd name="connsiteY21" fmla="*/ 1170713 h 3923360"/>
              <a:gd name="connsiteX22" fmla="*/ 1855850 w 10134600"/>
              <a:gd name="connsiteY22" fmla="*/ 1009107 h 3923360"/>
              <a:gd name="connsiteX23" fmla="*/ 1856932 w 10134600"/>
              <a:gd name="connsiteY23" fmla="*/ 983681 h 3923360"/>
              <a:gd name="connsiteX24" fmla="*/ 1839594 w 10134600"/>
              <a:gd name="connsiteY24" fmla="*/ 979637 h 3923360"/>
              <a:gd name="connsiteX25" fmla="*/ 6126539 w 10134600"/>
              <a:gd name="connsiteY25" fmla="*/ 149343 h 3923360"/>
              <a:gd name="connsiteX26" fmla="*/ 6126539 w 10134600"/>
              <a:gd name="connsiteY26" fmla="*/ 1242434 h 3923360"/>
              <a:gd name="connsiteX27" fmla="*/ 6119310 w 10134600"/>
              <a:gd name="connsiteY27" fmla="*/ 1218752 h 3923360"/>
              <a:gd name="connsiteX28" fmla="*/ 6070842 w 10134600"/>
              <a:gd name="connsiteY28" fmla="*/ 1127749 h 3923360"/>
              <a:gd name="connsiteX29" fmla="*/ 5879285 w 10134600"/>
              <a:gd name="connsiteY29" fmla="*/ 905040 h 3923360"/>
              <a:gd name="connsiteX30" fmla="*/ 5644443 w 10134600"/>
              <a:gd name="connsiteY30" fmla="*/ 743314 h 3923360"/>
              <a:gd name="connsiteX31" fmla="*/ 5403715 w 10134600"/>
              <a:gd name="connsiteY31" fmla="*/ 723373 h 3923360"/>
              <a:gd name="connsiteX32" fmla="*/ 5403715 w 10134600"/>
              <a:gd name="connsiteY32" fmla="*/ 672120 h 3923360"/>
              <a:gd name="connsiteX33" fmla="*/ 5317147 w 10134600"/>
              <a:gd name="connsiteY33" fmla="*/ 672120 h 3923360"/>
              <a:gd name="connsiteX34" fmla="*/ 5192699 w 10134600"/>
              <a:gd name="connsiteY34" fmla="*/ 682811 h 3923360"/>
              <a:gd name="connsiteX35" fmla="*/ 5006147 w 10134600"/>
              <a:gd name="connsiteY35" fmla="*/ 727978 h 3923360"/>
              <a:gd name="connsiteX36" fmla="*/ 4789484 w 10134600"/>
              <a:gd name="connsiteY36" fmla="*/ 835048 h 3923360"/>
              <a:gd name="connsiteX37" fmla="*/ 4571340 w 10134600"/>
              <a:gd name="connsiteY37" fmla="*/ 1089429 h 3923360"/>
              <a:gd name="connsiteX38" fmla="*/ 4480807 w 10134600"/>
              <a:gd name="connsiteY38" fmla="*/ 1220124 h 3923360"/>
              <a:gd name="connsiteX39" fmla="*/ 4450576 w 10134600"/>
              <a:gd name="connsiteY39" fmla="*/ 1396545 h 3923360"/>
              <a:gd name="connsiteX40" fmla="*/ 4464590 w 10134600"/>
              <a:gd name="connsiteY40" fmla="*/ 1523436 h 3923360"/>
              <a:gd name="connsiteX41" fmla="*/ 4519607 w 10134600"/>
              <a:gd name="connsiteY41" fmla="*/ 1655251 h 3923360"/>
              <a:gd name="connsiteX42" fmla="*/ 4631322 w 10134600"/>
              <a:gd name="connsiteY42" fmla="*/ 1758237 h 3923360"/>
              <a:gd name="connsiteX43" fmla="*/ 4817753 w 10134600"/>
              <a:gd name="connsiteY43" fmla="*/ 1799600 h 3923360"/>
              <a:gd name="connsiteX44" fmla="*/ 4955775 w 10134600"/>
              <a:gd name="connsiteY44" fmla="*/ 1761601 h 3923360"/>
              <a:gd name="connsiteX45" fmla="*/ 5110454 w 10134600"/>
              <a:gd name="connsiteY45" fmla="*/ 1685082 h 3923360"/>
              <a:gd name="connsiteX46" fmla="*/ 5239587 w 10134600"/>
              <a:gd name="connsiteY46" fmla="*/ 1628464 h 3923360"/>
              <a:gd name="connsiteX47" fmla="*/ 5284153 w 10134600"/>
              <a:gd name="connsiteY47" fmla="*/ 1608603 h 3923360"/>
              <a:gd name="connsiteX48" fmla="*/ 5338208 w 10134600"/>
              <a:gd name="connsiteY48" fmla="*/ 1637753 h 3923360"/>
              <a:gd name="connsiteX49" fmla="*/ 5293242 w 10134600"/>
              <a:gd name="connsiteY49" fmla="*/ 1743142 h 3923360"/>
              <a:gd name="connsiteX50" fmla="*/ 5183329 w 10134600"/>
              <a:gd name="connsiteY50" fmla="*/ 1923167 h 3923360"/>
              <a:gd name="connsiteX51" fmla="*/ 4987808 w 10134600"/>
              <a:gd name="connsiteY51" fmla="*/ 2081529 h 3923360"/>
              <a:gd name="connsiteX52" fmla="*/ 4876774 w 10134600"/>
              <a:gd name="connsiteY52" fmla="*/ 2169820 h 3923360"/>
              <a:gd name="connsiteX53" fmla="*/ 4821677 w 10134600"/>
              <a:gd name="connsiteY53" fmla="*/ 2218110 h 3923360"/>
              <a:gd name="connsiteX54" fmla="*/ 5189175 w 10134600"/>
              <a:gd name="connsiteY54" fmla="*/ 2643827 h 3923360"/>
              <a:gd name="connsiteX55" fmla="*/ 5602360 w 10134600"/>
              <a:gd name="connsiteY55" fmla="*/ 2108757 h 3923360"/>
              <a:gd name="connsiteX56" fmla="*/ 5721643 w 10134600"/>
              <a:gd name="connsiteY56" fmla="*/ 1748347 h 3923360"/>
              <a:gd name="connsiteX57" fmla="*/ 5581538 w 10134600"/>
              <a:gd name="connsiteY57" fmla="*/ 1406035 h 3923360"/>
              <a:gd name="connsiteX58" fmla="*/ 5118703 w 10134600"/>
              <a:gd name="connsiteY58" fmla="*/ 1279945 h 3923360"/>
              <a:gd name="connsiteX59" fmla="*/ 4984485 w 10134600"/>
              <a:gd name="connsiteY59" fmla="*/ 1305091 h 3923360"/>
              <a:gd name="connsiteX60" fmla="*/ 5152617 w 10134600"/>
              <a:gd name="connsiteY60" fmla="*/ 1168230 h 3923360"/>
              <a:gd name="connsiteX61" fmla="*/ 5386658 w 10134600"/>
              <a:gd name="connsiteY61" fmla="*/ 1106086 h 3923360"/>
              <a:gd name="connsiteX62" fmla="*/ 5550146 w 10134600"/>
              <a:gd name="connsiteY62" fmla="*/ 1141042 h 3923360"/>
              <a:gd name="connsiteX63" fmla="*/ 5719320 w 10134600"/>
              <a:gd name="connsiteY63" fmla="*/ 1232577 h 3923360"/>
              <a:gd name="connsiteX64" fmla="*/ 5860865 w 10134600"/>
              <a:gd name="connsiteY64" fmla="*/ 1352460 h 3923360"/>
              <a:gd name="connsiteX65" fmla="*/ 5945793 w 10134600"/>
              <a:gd name="connsiteY65" fmla="*/ 1472624 h 3923360"/>
              <a:gd name="connsiteX66" fmla="*/ 6086297 w 10134600"/>
              <a:gd name="connsiteY66" fmla="*/ 1708666 h 3923360"/>
              <a:gd name="connsiteX67" fmla="*/ 6126539 w 10134600"/>
              <a:gd name="connsiteY67" fmla="*/ 1863906 h 3923360"/>
              <a:gd name="connsiteX68" fmla="*/ 6126539 w 10134600"/>
              <a:gd name="connsiteY68" fmla="*/ 3324287 h 3923360"/>
              <a:gd name="connsiteX69" fmla="*/ 6500683 w 10134600"/>
              <a:gd name="connsiteY69" fmla="*/ 3593524 h 3923360"/>
              <a:gd name="connsiteX70" fmla="*/ 6500683 w 10134600"/>
              <a:gd name="connsiteY70" fmla="*/ 979637 h 3923360"/>
              <a:gd name="connsiteX71" fmla="*/ 6829404 w 10134600"/>
              <a:gd name="connsiteY71" fmla="*/ 979637 h 3923360"/>
              <a:gd name="connsiteX72" fmla="*/ 6880117 w 10134600"/>
              <a:gd name="connsiteY72" fmla="*/ 979637 h 3923360"/>
              <a:gd name="connsiteX73" fmla="*/ 6905145 w 10134600"/>
              <a:gd name="connsiteY73" fmla="*/ 1095352 h 3923360"/>
              <a:gd name="connsiteX74" fmla="*/ 7142887 w 10134600"/>
              <a:gd name="connsiteY74" fmla="*/ 1875998 h 3923360"/>
              <a:gd name="connsiteX75" fmla="*/ 7460092 w 10134600"/>
              <a:gd name="connsiteY75" fmla="*/ 2471570 h 3923360"/>
              <a:gd name="connsiteX76" fmla="*/ 7797600 w 10134600"/>
              <a:gd name="connsiteY76" fmla="*/ 2854244 h 3923360"/>
              <a:gd name="connsiteX77" fmla="*/ 8123854 w 10134600"/>
              <a:gd name="connsiteY77" fmla="*/ 3069305 h 3923360"/>
              <a:gd name="connsiteX78" fmla="*/ 8405104 w 10134600"/>
              <a:gd name="connsiteY78" fmla="*/ 3163081 h 3923360"/>
              <a:gd name="connsiteX79" fmla="*/ 8615080 w 10134600"/>
              <a:gd name="connsiteY79" fmla="*/ 3183502 h 3923360"/>
              <a:gd name="connsiteX80" fmla="*/ 9030987 w 10134600"/>
              <a:gd name="connsiteY80" fmla="*/ 3092168 h 3923360"/>
              <a:gd name="connsiteX81" fmla="*/ 9323128 w 10134600"/>
              <a:gd name="connsiteY81" fmla="*/ 2854684 h 3923360"/>
              <a:gd name="connsiteX82" fmla="*/ 9495344 w 10134600"/>
              <a:gd name="connsiteY82" fmla="*/ 2530230 h 3923360"/>
              <a:gd name="connsiteX83" fmla="*/ 9550441 w 10134600"/>
              <a:gd name="connsiteY83" fmla="*/ 2169820 h 3923360"/>
              <a:gd name="connsiteX84" fmla="*/ 9421709 w 10134600"/>
              <a:gd name="connsiteY84" fmla="*/ 1601436 h 3923360"/>
              <a:gd name="connsiteX85" fmla="*/ 9118037 w 10134600"/>
              <a:gd name="connsiteY85" fmla="*/ 1253798 h 3923360"/>
              <a:gd name="connsiteX86" fmla="*/ 8762151 w 10134600"/>
              <a:gd name="connsiteY86" fmla="*/ 1078778 h 3923360"/>
              <a:gd name="connsiteX87" fmla="*/ 8480862 w 10134600"/>
              <a:gd name="connsiteY87" fmla="*/ 1030889 h 3923360"/>
              <a:gd name="connsiteX88" fmla="*/ 8187080 w 10134600"/>
              <a:gd name="connsiteY88" fmla="*/ 1090831 h 3923360"/>
              <a:gd name="connsiteX89" fmla="*/ 7971778 w 10134600"/>
              <a:gd name="connsiteY89" fmla="*/ 1241145 h 3923360"/>
              <a:gd name="connsiteX90" fmla="*/ 7840964 w 10134600"/>
              <a:gd name="connsiteY90" fmla="*/ 1434744 h 3923360"/>
              <a:gd name="connsiteX91" fmla="*/ 7797600 w 10134600"/>
              <a:gd name="connsiteY91" fmla="*/ 1635030 h 3923360"/>
              <a:gd name="connsiteX92" fmla="*/ 7944790 w 10134600"/>
              <a:gd name="connsiteY92" fmla="*/ 2015181 h 3923360"/>
              <a:gd name="connsiteX93" fmla="*/ 8345442 w 10134600"/>
              <a:gd name="connsiteY93" fmla="*/ 2173824 h 3923360"/>
              <a:gd name="connsiteX94" fmla="*/ 8508530 w 10134600"/>
              <a:gd name="connsiteY94" fmla="*/ 2148879 h 3923360"/>
              <a:gd name="connsiteX95" fmla="*/ 8671778 w 10134600"/>
              <a:gd name="connsiteY95" fmla="*/ 2069237 h 3923360"/>
              <a:gd name="connsiteX96" fmla="*/ 8797387 w 10134600"/>
              <a:gd name="connsiteY96" fmla="*/ 1926650 h 3923360"/>
              <a:gd name="connsiteX97" fmla="*/ 8848279 w 10134600"/>
              <a:gd name="connsiteY97" fmla="*/ 1715433 h 3923360"/>
              <a:gd name="connsiteX98" fmla="*/ 8820080 w 10134600"/>
              <a:gd name="connsiteY98" fmla="*/ 1567081 h 3923360"/>
              <a:gd name="connsiteX99" fmla="*/ 8804567 w 10134600"/>
              <a:gd name="connsiteY99" fmla="*/ 1533350 h 3923360"/>
              <a:gd name="connsiteX100" fmla="*/ 8843574 w 10134600"/>
              <a:gd name="connsiteY100" fmla="*/ 1536051 h 3923360"/>
              <a:gd name="connsiteX101" fmla="*/ 8959193 w 10134600"/>
              <a:gd name="connsiteY101" fmla="*/ 1579333 h 3923360"/>
              <a:gd name="connsiteX102" fmla="*/ 9086164 w 10134600"/>
              <a:gd name="connsiteY102" fmla="*/ 1700618 h 3923360"/>
              <a:gd name="connsiteX103" fmla="*/ 9173894 w 10134600"/>
              <a:gd name="connsiteY103" fmla="*/ 1865788 h 3923360"/>
              <a:gd name="connsiteX104" fmla="*/ 9207048 w 10134600"/>
              <a:gd name="connsiteY104" fmla="*/ 2029356 h 3923360"/>
              <a:gd name="connsiteX105" fmla="*/ 9169410 w 10134600"/>
              <a:gd name="connsiteY105" fmla="*/ 2237209 h 3923360"/>
              <a:gd name="connsiteX106" fmla="*/ 9054932 w 10134600"/>
              <a:gd name="connsiteY106" fmla="*/ 2452471 h 3923360"/>
              <a:gd name="connsiteX107" fmla="*/ 8858049 w 10134600"/>
              <a:gd name="connsiteY107" fmla="*/ 2619442 h 3923360"/>
              <a:gd name="connsiteX108" fmla="*/ 8564788 w 10134600"/>
              <a:gd name="connsiteY108" fmla="*/ 2686351 h 3923360"/>
              <a:gd name="connsiteX109" fmla="*/ 8191204 w 10134600"/>
              <a:gd name="connsiteY109" fmla="*/ 2615558 h 3923360"/>
              <a:gd name="connsiteX110" fmla="*/ 7826148 w 10134600"/>
              <a:gd name="connsiteY110" fmla="*/ 2363860 h 3923360"/>
              <a:gd name="connsiteX111" fmla="*/ 7479352 w 10134600"/>
              <a:gd name="connsiteY111" fmla="*/ 1873596 h 3923360"/>
              <a:gd name="connsiteX112" fmla="*/ 7165510 w 10134600"/>
              <a:gd name="connsiteY112" fmla="*/ 1070530 h 3923360"/>
              <a:gd name="connsiteX113" fmla="*/ 6931793 w 10134600"/>
              <a:gd name="connsiteY113" fmla="*/ 979637 h 3923360"/>
              <a:gd name="connsiteX114" fmla="*/ 9838017 w 10134600"/>
              <a:gd name="connsiteY114" fmla="*/ 979637 h 3923360"/>
              <a:gd name="connsiteX115" fmla="*/ 9634928 w 10134600"/>
              <a:gd name="connsiteY115" fmla="*/ 636244 h 3923360"/>
              <a:gd name="connsiteX116" fmla="*/ 6703612 w 10134600"/>
              <a:gd name="connsiteY116" fmla="*/ 636244 h 3923360"/>
              <a:gd name="connsiteX117" fmla="*/ 6639929 w 10134600"/>
              <a:gd name="connsiteY117" fmla="*/ 636244 h 3923360"/>
              <a:gd name="connsiteX118" fmla="*/ 6484934 w 10134600"/>
              <a:gd name="connsiteY118" fmla="*/ 636244 h 3923360"/>
              <a:gd name="connsiteX119" fmla="*/ 6484872 w 10134600"/>
              <a:gd name="connsiteY119" fmla="*/ 635598 h 3923360"/>
              <a:gd name="connsiteX120" fmla="*/ 6473536 w 10134600"/>
              <a:gd name="connsiteY120" fmla="*/ 599726 h 3923360"/>
              <a:gd name="connsiteX121" fmla="*/ 6396176 w 10134600"/>
              <a:gd name="connsiteY121" fmla="*/ 358318 h 3923360"/>
              <a:gd name="connsiteX122" fmla="*/ 6126539 w 10134600"/>
              <a:gd name="connsiteY122" fmla="*/ 149343 h 3923360"/>
              <a:gd name="connsiteX123" fmla="*/ 3593865 w 10134600"/>
              <a:gd name="connsiteY123" fmla="*/ 144218 h 3923360"/>
              <a:gd name="connsiteX124" fmla="*/ 3593865 w 10134600"/>
              <a:gd name="connsiteY124" fmla="*/ 747740 h 3923360"/>
              <a:gd name="connsiteX125" fmla="*/ 3584603 w 10134600"/>
              <a:gd name="connsiteY125" fmla="*/ 740188 h 3923360"/>
              <a:gd name="connsiteX126" fmla="*/ 3447475 w 10134600"/>
              <a:gd name="connsiteY126" fmla="*/ 636244 h 3923360"/>
              <a:gd name="connsiteX127" fmla="*/ 3130841 w 10134600"/>
              <a:gd name="connsiteY127" fmla="*/ 636244 h 3923360"/>
              <a:gd name="connsiteX128" fmla="*/ 2925578 w 10134600"/>
              <a:gd name="connsiteY128" fmla="*/ 636244 h 3923360"/>
              <a:gd name="connsiteX129" fmla="*/ 199588 w 10134600"/>
              <a:gd name="connsiteY129" fmla="*/ 636244 h 3923360"/>
              <a:gd name="connsiteX130" fmla="*/ 389063 w 10134600"/>
              <a:gd name="connsiteY130" fmla="*/ 979637 h 3923360"/>
              <a:gd name="connsiteX131" fmla="*/ 1350291 w 10134600"/>
              <a:gd name="connsiteY131" fmla="*/ 979637 h 3923360"/>
              <a:gd name="connsiteX132" fmla="*/ 1206263 w 10134600"/>
              <a:gd name="connsiteY132" fmla="*/ 1102523 h 3923360"/>
              <a:gd name="connsiteX133" fmla="*/ 1093066 w 10134600"/>
              <a:gd name="connsiteY133" fmla="*/ 1290356 h 3923360"/>
              <a:gd name="connsiteX134" fmla="*/ 998529 w 10134600"/>
              <a:gd name="connsiteY134" fmla="*/ 1447758 h 3923360"/>
              <a:gd name="connsiteX135" fmla="*/ 914163 w 10134600"/>
              <a:gd name="connsiteY135" fmla="*/ 1507539 h 3923360"/>
              <a:gd name="connsiteX136" fmla="*/ 851658 w 10134600"/>
              <a:gd name="connsiteY136" fmla="*/ 1447678 h 3923360"/>
              <a:gd name="connsiteX137" fmla="*/ 747351 w 10134600"/>
              <a:gd name="connsiteY137" fmla="*/ 1281387 h 3923360"/>
              <a:gd name="connsiteX138" fmla="*/ 480997 w 10134600"/>
              <a:gd name="connsiteY138" fmla="*/ 1394703 h 3923360"/>
              <a:gd name="connsiteX139" fmla="*/ 815461 w 10134600"/>
              <a:gd name="connsiteY139" fmla="*/ 1854816 h 3923360"/>
              <a:gd name="connsiteX140" fmla="*/ 1079933 w 10134600"/>
              <a:gd name="connsiteY140" fmla="*/ 1968814 h 3923360"/>
              <a:gd name="connsiteX141" fmla="*/ 1251829 w 10134600"/>
              <a:gd name="connsiteY141" fmla="*/ 1880403 h 3923360"/>
              <a:gd name="connsiteX142" fmla="*/ 1299737 w 10134600"/>
              <a:gd name="connsiteY142" fmla="*/ 1709497 h 3923360"/>
              <a:gd name="connsiteX143" fmla="*/ 1295801 w 10134600"/>
              <a:gd name="connsiteY143" fmla="*/ 1686851 h 3923360"/>
              <a:gd name="connsiteX144" fmla="*/ 1329824 w 10134600"/>
              <a:gd name="connsiteY144" fmla="*/ 1662327 h 3923360"/>
              <a:gd name="connsiteX145" fmla="*/ 1504650 w 10134600"/>
              <a:gd name="connsiteY145" fmla="*/ 1479390 h 3923360"/>
              <a:gd name="connsiteX146" fmla="*/ 1592861 w 10134600"/>
              <a:gd name="connsiteY146" fmla="*/ 1275381 h 3923360"/>
              <a:gd name="connsiteX147" fmla="*/ 1663213 w 10134600"/>
              <a:gd name="connsiteY147" fmla="*/ 1458529 h 3923360"/>
              <a:gd name="connsiteX148" fmla="*/ 1820535 w 10134600"/>
              <a:gd name="connsiteY148" fmla="*/ 1670787 h 3923360"/>
              <a:gd name="connsiteX149" fmla="*/ 2014133 w 10134600"/>
              <a:gd name="connsiteY149" fmla="*/ 1851533 h 3923360"/>
              <a:gd name="connsiteX150" fmla="*/ 2199564 w 10134600"/>
              <a:gd name="connsiteY150" fmla="*/ 1937501 h 3923360"/>
              <a:gd name="connsiteX151" fmla="*/ 1385527 w 10134600"/>
              <a:gd name="connsiteY151" fmla="*/ 2389886 h 3923360"/>
              <a:gd name="connsiteX152" fmla="*/ 1710581 w 10134600"/>
              <a:gd name="connsiteY152" fmla="*/ 2795904 h 3923360"/>
              <a:gd name="connsiteX153" fmla="*/ 1746490 w 10134600"/>
              <a:gd name="connsiteY153" fmla="*/ 2781789 h 3923360"/>
              <a:gd name="connsiteX154" fmla="*/ 1745913 w 10134600"/>
              <a:gd name="connsiteY154" fmla="*/ 2780931 h 3923360"/>
              <a:gd name="connsiteX155" fmla="*/ 1765385 w 10134600"/>
              <a:gd name="connsiteY155" fmla="*/ 2782898 h 3923360"/>
              <a:gd name="connsiteX156" fmla="*/ 1809283 w 10134600"/>
              <a:gd name="connsiteY156" fmla="*/ 2783371 h 3923360"/>
              <a:gd name="connsiteX157" fmla="*/ 1869946 w 10134600"/>
              <a:gd name="connsiteY157" fmla="*/ 2785012 h 3923360"/>
              <a:gd name="connsiteX158" fmla="*/ 1932569 w 10134600"/>
              <a:gd name="connsiteY158" fmla="*/ 2796624 h 3923360"/>
              <a:gd name="connsiteX159" fmla="*/ 1991150 w 10134600"/>
              <a:gd name="connsiteY159" fmla="*/ 2815764 h 3923360"/>
              <a:gd name="connsiteX160" fmla="*/ 2071713 w 10134600"/>
              <a:gd name="connsiteY160" fmla="*/ 2848157 h 3923360"/>
              <a:gd name="connsiteX161" fmla="*/ 2179063 w 10134600"/>
              <a:gd name="connsiteY161" fmla="*/ 2894725 h 3923360"/>
              <a:gd name="connsiteX162" fmla="*/ 2279006 w 10134600"/>
              <a:gd name="connsiteY162" fmla="*/ 2958230 h 3923360"/>
              <a:gd name="connsiteX163" fmla="*/ 2308716 w 10134600"/>
              <a:gd name="connsiteY163" fmla="*/ 2976649 h 3923360"/>
              <a:gd name="connsiteX164" fmla="*/ 2387277 w 10134600"/>
              <a:gd name="connsiteY164" fmla="*/ 3040555 h 3923360"/>
              <a:gd name="connsiteX165" fmla="*/ 2401852 w 10134600"/>
              <a:gd name="connsiteY165" fmla="*/ 3064820 h 3923360"/>
              <a:gd name="connsiteX166" fmla="*/ 2439811 w 10134600"/>
              <a:gd name="connsiteY166" fmla="*/ 3091648 h 3923360"/>
              <a:gd name="connsiteX167" fmla="*/ 2725936 w 10134600"/>
              <a:gd name="connsiteY167" fmla="*/ 3295955 h 3923360"/>
              <a:gd name="connsiteX168" fmla="*/ 2707686 w 10134600"/>
              <a:gd name="connsiteY168" fmla="*/ 3386110 h 3923360"/>
              <a:gd name="connsiteX169" fmla="*/ 2715614 w 10134600"/>
              <a:gd name="connsiteY169" fmla="*/ 3394038 h 3923360"/>
              <a:gd name="connsiteX170" fmla="*/ 2717616 w 10134600"/>
              <a:gd name="connsiteY170" fmla="*/ 3398523 h 3923360"/>
              <a:gd name="connsiteX171" fmla="*/ 2743403 w 10134600"/>
              <a:gd name="connsiteY171" fmla="*/ 3469956 h 3923360"/>
              <a:gd name="connsiteX172" fmla="*/ 2967794 w 10134600"/>
              <a:gd name="connsiteY172" fmla="*/ 3567897 h 3923360"/>
              <a:gd name="connsiteX173" fmla="*/ 2973159 w 10134600"/>
              <a:gd name="connsiteY173" fmla="*/ 1657934 h 3923360"/>
              <a:gd name="connsiteX174" fmla="*/ 2973159 w 10134600"/>
              <a:gd name="connsiteY174" fmla="*/ 1698295 h 3923360"/>
              <a:gd name="connsiteX175" fmla="*/ 2978284 w 10134600"/>
              <a:gd name="connsiteY175" fmla="*/ 1661538 h 3923360"/>
              <a:gd name="connsiteX176" fmla="*/ 2991178 w 10134600"/>
              <a:gd name="connsiteY176" fmla="*/ 1627503 h 3923360"/>
              <a:gd name="connsiteX177" fmla="*/ 3034662 w 10134600"/>
              <a:gd name="connsiteY177" fmla="*/ 1510182 h 3923360"/>
              <a:gd name="connsiteX178" fmla="*/ 2989896 w 10134600"/>
              <a:gd name="connsiteY178" fmla="*/ 1486638 h 3923360"/>
              <a:gd name="connsiteX179" fmla="*/ 3039787 w 10134600"/>
              <a:gd name="connsiteY179" fmla="*/ 1440030 h 3923360"/>
              <a:gd name="connsiteX180" fmla="*/ 3054442 w 10134600"/>
              <a:gd name="connsiteY180" fmla="*/ 1416806 h 3923360"/>
              <a:gd name="connsiteX181" fmla="*/ 3060289 w 10134600"/>
              <a:gd name="connsiteY181" fmla="*/ 1330477 h 3923360"/>
              <a:gd name="connsiteX182" fmla="*/ 3022530 w 10134600"/>
              <a:gd name="connsiteY182" fmla="*/ 1109570 h 3923360"/>
              <a:gd name="connsiteX183" fmla="*/ 2934559 w 10134600"/>
              <a:gd name="connsiteY183" fmla="*/ 979637 h 3923360"/>
              <a:gd name="connsiteX184" fmla="*/ 3142121 w 10134600"/>
              <a:gd name="connsiteY184" fmla="*/ 979637 h 3923360"/>
              <a:gd name="connsiteX185" fmla="*/ 3366683 w 10134600"/>
              <a:gd name="connsiteY185" fmla="*/ 979637 h 3923360"/>
              <a:gd name="connsiteX186" fmla="*/ 3377483 w 10134600"/>
              <a:gd name="connsiteY186" fmla="*/ 979637 h 3923360"/>
              <a:gd name="connsiteX187" fmla="*/ 3429456 w 10134600"/>
              <a:gd name="connsiteY187" fmla="*/ 1029648 h 3923360"/>
              <a:gd name="connsiteX188" fmla="*/ 3505414 w 10134600"/>
              <a:gd name="connsiteY188" fmla="*/ 1131633 h 3923360"/>
              <a:gd name="connsiteX189" fmla="*/ 3569079 w 10134600"/>
              <a:gd name="connsiteY189" fmla="*/ 1244109 h 3923360"/>
              <a:gd name="connsiteX190" fmla="*/ 3593865 w 10134600"/>
              <a:gd name="connsiteY190" fmla="*/ 1320467 h 3923360"/>
              <a:gd name="connsiteX191" fmla="*/ 3593865 w 10134600"/>
              <a:gd name="connsiteY191" fmla="*/ 3324607 h 3923360"/>
              <a:gd name="connsiteX192" fmla="*/ 3962884 w 10134600"/>
              <a:gd name="connsiteY192" fmla="*/ 3593524 h 3923360"/>
              <a:gd name="connsiteX193" fmla="*/ 3962884 w 10134600"/>
              <a:gd name="connsiteY193" fmla="*/ 979637 h 3923360"/>
              <a:gd name="connsiteX194" fmla="*/ 4525703 w 10134600"/>
              <a:gd name="connsiteY194" fmla="*/ 979637 h 3923360"/>
              <a:gd name="connsiteX195" fmla="*/ 4306598 w 10134600"/>
              <a:gd name="connsiteY195" fmla="*/ 636244 h 3923360"/>
              <a:gd name="connsiteX196" fmla="*/ 3943905 w 10134600"/>
              <a:gd name="connsiteY196" fmla="*/ 636244 h 3923360"/>
              <a:gd name="connsiteX197" fmla="*/ 3930451 w 10134600"/>
              <a:gd name="connsiteY197" fmla="*/ 593239 h 3923360"/>
              <a:gd name="connsiteX198" fmla="*/ 3848727 w 10134600"/>
              <a:gd name="connsiteY198" fmla="*/ 360120 h 3923360"/>
              <a:gd name="connsiteX199" fmla="*/ 3593865 w 10134600"/>
              <a:gd name="connsiteY199" fmla="*/ 144218 h 3923360"/>
              <a:gd name="connsiteX200" fmla="*/ 121332 w 10134600"/>
              <a:gd name="connsiteY200" fmla="*/ 128945 h 3923360"/>
              <a:gd name="connsiteX201" fmla="*/ 10134600 w 10134600"/>
              <a:gd name="connsiteY201" fmla="*/ 0 h 3923360"/>
              <a:gd name="connsiteX202" fmla="*/ 10134600 w 10134600"/>
              <a:gd name="connsiteY202" fmla="*/ 3923360 h 3923360"/>
              <a:gd name="connsiteX203" fmla="*/ 0 w 10134600"/>
              <a:gd name="connsiteY203" fmla="*/ 3923360 h 3923360"/>
              <a:gd name="connsiteX204" fmla="*/ 121332 w 10134600"/>
              <a:gd name="connsiteY204" fmla="*/ 128945 h 3923360"/>
              <a:gd name="connsiteX0" fmla="*/ 2600776 w 10134600"/>
              <a:gd name="connsiteY0" fmla="*/ 2081569 h 3923360"/>
              <a:gd name="connsiteX1" fmla="*/ 2599255 w 10134600"/>
              <a:gd name="connsiteY1" fmla="*/ 2903694 h 3923360"/>
              <a:gd name="connsiteX2" fmla="*/ 2470963 w 10134600"/>
              <a:gd name="connsiteY2" fmla="*/ 2709014 h 3923360"/>
              <a:gd name="connsiteX3" fmla="*/ 2321369 w 10134600"/>
              <a:gd name="connsiteY3" fmla="*/ 2674499 h 3923360"/>
              <a:gd name="connsiteX4" fmla="*/ 2326415 w 10134600"/>
              <a:gd name="connsiteY4" fmla="*/ 2674499 h 3923360"/>
              <a:gd name="connsiteX5" fmla="*/ 2257944 w 10134600"/>
              <a:gd name="connsiteY5" fmla="*/ 2561983 h 3923360"/>
              <a:gd name="connsiteX6" fmla="*/ 2232554 w 10134600"/>
              <a:gd name="connsiteY6" fmla="*/ 2616662 h 3923360"/>
              <a:gd name="connsiteX7" fmla="*/ 1961159 w 10134600"/>
              <a:gd name="connsiteY7" fmla="*/ 2430808 h 3923360"/>
              <a:gd name="connsiteX8" fmla="*/ 2600776 w 10134600"/>
              <a:gd name="connsiteY8" fmla="*/ 2081569 h 3923360"/>
              <a:gd name="connsiteX9" fmla="*/ 1839594 w 10134600"/>
              <a:gd name="connsiteY9" fmla="*/ 979637 h 3923360"/>
              <a:gd name="connsiteX10" fmla="*/ 2565332 w 10134600"/>
              <a:gd name="connsiteY10" fmla="*/ 979637 h 3923360"/>
              <a:gd name="connsiteX11" fmla="*/ 2588191 w 10134600"/>
              <a:gd name="connsiteY11" fmla="*/ 1006937 h 3923360"/>
              <a:gd name="connsiteX12" fmla="*/ 2653591 w 10134600"/>
              <a:gd name="connsiteY12" fmla="*/ 1093313 h 3923360"/>
              <a:gd name="connsiteX13" fmla="*/ 2681019 w 10134600"/>
              <a:gd name="connsiteY13" fmla="*/ 1221005 h 3923360"/>
              <a:gd name="connsiteX14" fmla="*/ 2681019 w 10134600"/>
              <a:gd name="connsiteY14" fmla="*/ 1266331 h 3923360"/>
              <a:gd name="connsiteX15" fmla="*/ 2651748 w 10134600"/>
              <a:gd name="connsiteY15" fmla="*/ 1372440 h 3923360"/>
              <a:gd name="connsiteX16" fmla="*/ 2577633 w 10134600"/>
              <a:gd name="connsiteY16" fmla="*/ 1450961 h 3923360"/>
              <a:gd name="connsiteX17" fmla="*/ 2479051 w 10134600"/>
              <a:gd name="connsiteY17" fmla="*/ 1500492 h 3923360"/>
              <a:gd name="connsiteX18" fmla="*/ 2376225 w 10134600"/>
              <a:gd name="connsiteY18" fmla="*/ 1517790 h 3923360"/>
              <a:gd name="connsiteX19" fmla="*/ 2210295 w 10134600"/>
              <a:gd name="connsiteY19" fmla="*/ 1468499 h 3923360"/>
              <a:gd name="connsiteX20" fmla="*/ 2038558 w 10134600"/>
              <a:gd name="connsiteY20" fmla="*/ 1338405 h 3923360"/>
              <a:gd name="connsiteX21" fmla="*/ 1905862 w 10134600"/>
              <a:gd name="connsiteY21" fmla="*/ 1170713 h 3923360"/>
              <a:gd name="connsiteX22" fmla="*/ 1855850 w 10134600"/>
              <a:gd name="connsiteY22" fmla="*/ 1009107 h 3923360"/>
              <a:gd name="connsiteX23" fmla="*/ 1856932 w 10134600"/>
              <a:gd name="connsiteY23" fmla="*/ 983681 h 3923360"/>
              <a:gd name="connsiteX24" fmla="*/ 1839594 w 10134600"/>
              <a:gd name="connsiteY24" fmla="*/ 979637 h 3923360"/>
              <a:gd name="connsiteX25" fmla="*/ 6126539 w 10134600"/>
              <a:gd name="connsiteY25" fmla="*/ 149343 h 3923360"/>
              <a:gd name="connsiteX26" fmla="*/ 6126539 w 10134600"/>
              <a:gd name="connsiteY26" fmla="*/ 1242434 h 3923360"/>
              <a:gd name="connsiteX27" fmla="*/ 6119310 w 10134600"/>
              <a:gd name="connsiteY27" fmla="*/ 1218752 h 3923360"/>
              <a:gd name="connsiteX28" fmla="*/ 6070842 w 10134600"/>
              <a:gd name="connsiteY28" fmla="*/ 1127749 h 3923360"/>
              <a:gd name="connsiteX29" fmla="*/ 5879285 w 10134600"/>
              <a:gd name="connsiteY29" fmla="*/ 905040 h 3923360"/>
              <a:gd name="connsiteX30" fmla="*/ 5644443 w 10134600"/>
              <a:gd name="connsiteY30" fmla="*/ 743314 h 3923360"/>
              <a:gd name="connsiteX31" fmla="*/ 5403715 w 10134600"/>
              <a:gd name="connsiteY31" fmla="*/ 723373 h 3923360"/>
              <a:gd name="connsiteX32" fmla="*/ 5403715 w 10134600"/>
              <a:gd name="connsiteY32" fmla="*/ 672120 h 3923360"/>
              <a:gd name="connsiteX33" fmla="*/ 5317147 w 10134600"/>
              <a:gd name="connsiteY33" fmla="*/ 672120 h 3923360"/>
              <a:gd name="connsiteX34" fmla="*/ 5192699 w 10134600"/>
              <a:gd name="connsiteY34" fmla="*/ 682811 h 3923360"/>
              <a:gd name="connsiteX35" fmla="*/ 5006147 w 10134600"/>
              <a:gd name="connsiteY35" fmla="*/ 727978 h 3923360"/>
              <a:gd name="connsiteX36" fmla="*/ 4789484 w 10134600"/>
              <a:gd name="connsiteY36" fmla="*/ 835048 h 3923360"/>
              <a:gd name="connsiteX37" fmla="*/ 4571340 w 10134600"/>
              <a:gd name="connsiteY37" fmla="*/ 1089429 h 3923360"/>
              <a:gd name="connsiteX38" fmla="*/ 4480807 w 10134600"/>
              <a:gd name="connsiteY38" fmla="*/ 1220124 h 3923360"/>
              <a:gd name="connsiteX39" fmla="*/ 4450576 w 10134600"/>
              <a:gd name="connsiteY39" fmla="*/ 1396545 h 3923360"/>
              <a:gd name="connsiteX40" fmla="*/ 4464590 w 10134600"/>
              <a:gd name="connsiteY40" fmla="*/ 1523436 h 3923360"/>
              <a:gd name="connsiteX41" fmla="*/ 4519607 w 10134600"/>
              <a:gd name="connsiteY41" fmla="*/ 1655251 h 3923360"/>
              <a:gd name="connsiteX42" fmla="*/ 4631322 w 10134600"/>
              <a:gd name="connsiteY42" fmla="*/ 1758237 h 3923360"/>
              <a:gd name="connsiteX43" fmla="*/ 4817753 w 10134600"/>
              <a:gd name="connsiteY43" fmla="*/ 1799600 h 3923360"/>
              <a:gd name="connsiteX44" fmla="*/ 4955775 w 10134600"/>
              <a:gd name="connsiteY44" fmla="*/ 1761601 h 3923360"/>
              <a:gd name="connsiteX45" fmla="*/ 5110454 w 10134600"/>
              <a:gd name="connsiteY45" fmla="*/ 1685082 h 3923360"/>
              <a:gd name="connsiteX46" fmla="*/ 5239587 w 10134600"/>
              <a:gd name="connsiteY46" fmla="*/ 1628464 h 3923360"/>
              <a:gd name="connsiteX47" fmla="*/ 5284153 w 10134600"/>
              <a:gd name="connsiteY47" fmla="*/ 1608603 h 3923360"/>
              <a:gd name="connsiteX48" fmla="*/ 5338208 w 10134600"/>
              <a:gd name="connsiteY48" fmla="*/ 1637753 h 3923360"/>
              <a:gd name="connsiteX49" fmla="*/ 5293242 w 10134600"/>
              <a:gd name="connsiteY49" fmla="*/ 1743142 h 3923360"/>
              <a:gd name="connsiteX50" fmla="*/ 5183329 w 10134600"/>
              <a:gd name="connsiteY50" fmla="*/ 1923167 h 3923360"/>
              <a:gd name="connsiteX51" fmla="*/ 4987808 w 10134600"/>
              <a:gd name="connsiteY51" fmla="*/ 2081529 h 3923360"/>
              <a:gd name="connsiteX52" fmla="*/ 4876774 w 10134600"/>
              <a:gd name="connsiteY52" fmla="*/ 2169820 h 3923360"/>
              <a:gd name="connsiteX53" fmla="*/ 4821677 w 10134600"/>
              <a:gd name="connsiteY53" fmla="*/ 2218110 h 3923360"/>
              <a:gd name="connsiteX54" fmla="*/ 5189175 w 10134600"/>
              <a:gd name="connsiteY54" fmla="*/ 2643827 h 3923360"/>
              <a:gd name="connsiteX55" fmla="*/ 5602360 w 10134600"/>
              <a:gd name="connsiteY55" fmla="*/ 2108757 h 3923360"/>
              <a:gd name="connsiteX56" fmla="*/ 5721643 w 10134600"/>
              <a:gd name="connsiteY56" fmla="*/ 1748347 h 3923360"/>
              <a:gd name="connsiteX57" fmla="*/ 5581538 w 10134600"/>
              <a:gd name="connsiteY57" fmla="*/ 1406035 h 3923360"/>
              <a:gd name="connsiteX58" fmla="*/ 5118703 w 10134600"/>
              <a:gd name="connsiteY58" fmla="*/ 1279945 h 3923360"/>
              <a:gd name="connsiteX59" fmla="*/ 4984485 w 10134600"/>
              <a:gd name="connsiteY59" fmla="*/ 1305091 h 3923360"/>
              <a:gd name="connsiteX60" fmla="*/ 5152617 w 10134600"/>
              <a:gd name="connsiteY60" fmla="*/ 1168230 h 3923360"/>
              <a:gd name="connsiteX61" fmla="*/ 5386658 w 10134600"/>
              <a:gd name="connsiteY61" fmla="*/ 1106086 h 3923360"/>
              <a:gd name="connsiteX62" fmla="*/ 5550146 w 10134600"/>
              <a:gd name="connsiteY62" fmla="*/ 1141042 h 3923360"/>
              <a:gd name="connsiteX63" fmla="*/ 5719320 w 10134600"/>
              <a:gd name="connsiteY63" fmla="*/ 1232577 h 3923360"/>
              <a:gd name="connsiteX64" fmla="*/ 5860865 w 10134600"/>
              <a:gd name="connsiteY64" fmla="*/ 1352460 h 3923360"/>
              <a:gd name="connsiteX65" fmla="*/ 5945793 w 10134600"/>
              <a:gd name="connsiteY65" fmla="*/ 1472624 h 3923360"/>
              <a:gd name="connsiteX66" fmla="*/ 6086297 w 10134600"/>
              <a:gd name="connsiteY66" fmla="*/ 1708666 h 3923360"/>
              <a:gd name="connsiteX67" fmla="*/ 6126539 w 10134600"/>
              <a:gd name="connsiteY67" fmla="*/ 1863906 h 3923360"/>
              <a:gd name="connsiteX68" fmla="*/ 6126539 w 10134600"/>
              <a:gd name="connsiteY68" fmla="*/ 3324287 h 3923360"/>
              <a:gd name="connsiteX69" fmla="*/ 6500683 w 10134600"/>
              <a:gd name="connsiteY69" fmla="*/ 3593524 h 3923360"/>
              <a:gd name="connsiteX70" fmla="*/ 6500683 w 10134600"/>
              <a:gd name="connsiteY70" fmla="*/ 979637 h 3923360"/>
              <a:gd name="connsiteX71" fmla="*/ 6829404 w 10134600"/>
              <a:gd name="connsiteY71" fmla="*/ 979637 h 3923360"/>
              <a:gd name="connsiteX72" fmla="*/ 6880117 w 10134600"/>
              <a:gd name="connsiteY72" fmla="*/ 979637 h 3923360"/>
              <a:gd name="connsiteX73" fmla="*/ 6905145 w 10134600"/>
              <a:gd name="connsiteY73" fmla="*/ 1095352 h 3923360"/>
              <a:gd name="connsiteX74" fmla="*/ 7142887 w 10134600"/>
              <a:gd name="connsiteY74" fmla="*/ 1875998 h 3923360"/>
              <a:gd name="connsiteX75" fmla="*/ 7460092 w 10134600"/>
              <a:gd name="connsiteY75" fmla="*/ 2471570 h 3923360"/>
              <a:gd name="connsiteX76" fmla="*/ 7797600 w 10134600"/>
              <a:gd name="connsiteY76" fmla="*/ 2854244 h 3923360"/>
              <a:gd name="connsiteX77" fmla="*/ 8123854 w 10134600"/>
              <a:gd name="connsiteY77" fmla="*/ 3069305 h 3923360"/>
              <a:gd name="connsiteX78" fmla="*/ 8405104 w 10134600"/>
              <a:gd name="connsiteY78" fmla="*/ 3163081 h 3923360"/>
              <a:gd name="connsiteX79" fmla="*/ 8615080 w 10134600"/>
              <a:gd name="connsiteY79" fmla="*/ 3183502 h 3923360"/>
              <a:gd name="connsiteX80" fmla="*/ 9030987 w 10134600"/>
              <a:gd name="connsiteY80" fmla="*/ 3092168 h 3923360"/>
              <a:gd name="connsiteX81" fmla="*/ 9323128 w 10134600"/>
              <a:gd name="connsiteY81" fmla="*/ 2854684 h 3923360"/>
              <a:gd name="connsiteX82" fmla="*/ 9495344 w 10134600"/>
              <a:gd name="connsiteY82" fmla="*/ 2530230 h 3923360"/>
              <a:gd name="connsiteX83" fmla="*/ 9550441 w 10134600"/>
              <a:gd name="connsiteY83" fmla="*/ 2169820 h 3923360"/>
              <a:gd name="connsiteX84" fmla="*/ 9421709 w 10134600"/>
              <a:gd name="connsiteY84" fmla="*/ 1601436 h 3923360"/>
              <a:gd name="connsiteX85" fmla="*/ 9118037 w 10134600"/>
              <a:gd name="connsiteY85" fmla="*/ 1253798 h 3923360"/>
              <a:gd name="connsiteX86" fmla="*/ 8762151 w 10134600"/>
              <a:gd name="connsiteY86" fmla="*/ 1078778 h 3923360"/>
              <a:gd name="connsiteX87" fmla="*/ 8480862 w 10134600"/>
              <a:gd name="connsiteY87" fmla="*/ 1030889 h 3923360"/>
              <a:gd name="connsiteX88" fmla="*/ 8187080 w 10134600"/>
              <a:gd name="connsiteY88" fmla="*/ 1090831 h 3923360"/>
              <a:gd name="connsiteX89" fmla="*/ 7971778 w 10134600"/>
              <a:gd name="connsiteY89" fmla="*/ 1241145 h 3923360"/>
              <a:gd name="connsiteX90" fmla="*/ 7840964 w 10134600"/>
              <a:gd name="connsiteY90" fmla="*/ 1434744 h 3923360"/>
              <a:gd name="connsiteX91" fmla="*/ 7797600 w 10134600"/>
              <a:gd name="connsiteY91" fmla="*/ 1635030 h 3923360"/>
              <a:gd name="connsiteX92" fmla="*/ 7944790 w 10134600"/>
              <a:gd name="connsiteY92" fmla="*/ 2015181 h 3923360"/>
              <a:gd name="connsiteX93" fmla="*/ 8345442 w 10134600"/>
              <a:gd name="connsiteY93" fmla="*/ 2173824 h 3923360"/>
              <a:gd name="connsiteX94" fmla="*/ 8508530 w 10134600"/>
              <a:gd name="connsiteY94" fmla="*/ 2148879 h 3923360"/>
              <a:gd name="connsiteX95" fmla="*/ 8671778 w 10134600"/>
              <a:gd name="connsiteY95" fmla="*/ 2069237 h 3923360"/>
              <a:gd name="connsiteX96" fmla="*/ 8797387 w 10134600"/>
              <a:gd name="connsiteY96" fmla="*/ 1926650 h 3923360"/>
              <a:gd name="connsiteX97" fmla="*/ 8848279 w 10134600"/>
              <a:gd name="connsiteY97" fmla="*/ 1715433 h 3923360"/>
              <a:gd name="connsiteX98" fmla="*/ 8820080 w 10134600"/>
              <a:gd name="connsiteY98" fmla="*/ 1567081 h 3923360"/>
              <a:gd name="connsiteX99" fmla="*/ 8804567 w 10134600"/>
              <a:gd name="connsiteY99" fmla="*/ 1533350 h 3923360"/>
              <a:gd name="connsiteX100" fmla="*/ 8843574 w 10134600"/>
              <a:gd name="connsiteY100" fmla="*/ 1536051 h 3923360"/>
              <a:gd name="connsiteX101" fmla="*/ 8959193 w 10134600"/>
              <a:gd name="connsiteY101" fmla="*/ 1579333 h 3923360"/>
              <a:gd name="connsiteX102" fmla="*/ 9086164 w 10134600"/>
              <a:gd name="connsiteY102" fmla="*/ 1700618 h 3923360"/>
              <a:gd name="connsiteX103" fmla="*/ 9173894 w 10134600"/>
              <a:gd name="connsiteY103" fmla="*/ 1865788 h 3923360"/>
              <a:gd name="connsiteX104" fmla="*/ 9207048 w 10134600"/>
              <a:gd name="connsiteY104" fmla="*/ 2029356 h 3923360"/>
              <a:gd name="connsiteX105" fmla="*/ 9169410 w 10134600"/>
              <a:gd name="connsiteY105" fmla="*/ 2237209 h 3923360"/>
              <a:gd name="connsiteX106" fmla="*/ 9054932 w 10134600"/>
              <a:gd name="connsiteY106" fmla="*/ 2452471 h 3923360"/>
              <a:gd name="connsiteX107" fmla="*/ 8858049 w 10134600"/>
              <a:gd name="connsiteY107" fmla="*/ 2619442 h 3923360"/>
              <a:gd name="connsiteX108" fmla="*/ 8564788 w 10134600"/>
              <a:gd name="connsiteY108" fmla="*/ 2686351 h 3923360"/>
              <a:gd name="connsiteX109" fmla="*/ 8191204 w 10134600"/>
              <a:gd name="connsiteY109" fmla="*/ 2615558 h 3923360"/>
              <a:gd name="connsiteX110" fmla="*/ 7826148 w 10134600"/>
              <a:gd name="connsiteY110" fmla="*/ 2363860 h 3923360"/>
              <a:gd name="connsiteX111" fmla="*/ 7479352 w 10134600"/>
              <a:gd name="connsiteY111" fmla="*/ 1873596 h 3923360"/>
              <a:gd name="connsiteX112" fmla="*/ 7165510 w 10134600"/>
              <a:gd name="connsiteY112" fmla="*/ 1070530 h 3923360"/>
              <a:gd name="connsiteX113" fmla="*/ 6931793 w 10134600"/>
              <a:gd name="connsiteY113" fmla="*/ 979637 h 3923360"/>
              <a:gd name="connsiteX114" fmla="*/ 9838017 w 10134600"/>
              <a:gd name="connsiteY114" fmla="*/ 979637 h 3923360"/>
              <a:gd name="connsiteX115" fmla="*/ 9634928 w 10134600"/>
              <a:gd name="connsiteY115" fmla="*/ 636244 h 3923360"/>
              <a:gd name="connsiteX116" fmla="*/ 6703612 w 10134600"/>
              <a:gd name="connsiteY116" fmla="*/ 636244 h 3923360"/>
              <a:gd name="connsiteX117" fmla="*/ 6639929 w 10134600"/>
              <a:gd name="connsiteY117" fmla="*/ 636244 h 3923360"/>
              <a:gd name="connsiteX118" fmla="*/ 6484934 w 10134600"/>
              <a:gd name="connsiteY118" fmla="*/ 636244 h 3923360"/>
              <a:gd name="connsiteX119" fmla="*/ 6484872 w 10134600"/>
              <a:gd name="connsiteY119" fmla="*/ 635598 h 3923360"/>
              <a:gd name="connsiteX120" fmla="*/ 6473536 w 10134600"/>
              <a:gd name="connsiteY120" fmla="*/ 599726 h 3923360"/>
              <a:gd name="connsiteX121" fmla="*/ 6396176 w 10134600"/>
              <a:gd name="connsiteY121" fmla="*/ 358318 h 3923360"/>
              <a:gd name="connsiteX122" fmla="*/ 6126539 w 10134600"/>
              <a:gd name="connsiteY122" fmla="*/ 149343 h 3923360"/>
              <a:gd name="connsiteX123" fmla="*/ 3593865 w 10134600"/>
              <a:gd name="connsiteY123" fmla="*/ 144218 h 3923360"/>
              <a:gd name="connsiteX124" fmla="*/ 3593865 w 10134600"/>
              <a:gd name="connsiteY124" fmla="*/ 747740 h 3923360"/>
              <a:gd name="connsiteX125" fmla="*/ 3584603 w 10134600"/>
              <a:gd name="connsiteY125" fmla="*/ 740188 h 3923360"/>
              <a:gd name="connsiteX126" fmla="*/ 3447475 w 10134600"/>
              <a:gd name="connsiteY126" fmla="*/ 636244 h 3923360"/>
              <a:gd name="connsiteX127" fmla="*/ 3130841 w 10134600"/>
              <a:gd name="connsiteY127" fmla="*/ 636244 h 3923360"/>
              <a:gd name="connsiteX128" fmla="*/ 2925578 w 10134600"/>
              <a:gd name="connsiteY128" fmla="*/ 636244 h 3923360"/>
              <a:gd name="connsiteX129" fmla="*/ 199588 w 10134600"/>
              <a:gd name="connsiteY129" fmla="*/ 636244 h 3923360"/>
              <a:gd name="connsiteX130" fmla="*/ 389063 w 10134600"/>
              <a:gd name="connsiteY130" fmla="*/ 979637 h 3923360"/>
              <a:gd name="connsiteX131" fmla="*/ 1350291 w 10134600"/>
              <a:gd name="connsiteY131" fmla="*/ 979637 h 3923360"/>
              <a:gd name="connsiteX132" fmla="*/ 1206263 w 10134600"/>
              <a:gd name="connsiteY132" fmla="*/ 1102523 h 3923360"/>
              <a:gd name="connsiteX133" fmla="*/ 1093066 w 10134600"/>
              <a:gd name="connsiteY133" fmla="*/ 1290356 h 3923360"/>
              <a:gd name="connsiteX134" fmla="*/ 998529 w 10134600"/>
              <a:gd name="connsiteY134" fmla="*/ 1447758 h 3923360"/>
              <a:gd name="connsiteX135" fmla="*/ 914163 w 10134600"/>
              <a:gd name="connsiteY135" fmla="*/ 1507539 h 3923360"/>
              <a:gd name="connsiteX136" fmla="*/ 851658 w 10134600"/>
              <a:gd name="connsiteY136" fmla="*/ 1447678 h 3923360"/>
              <a:gd name="connsiteX137" fmla="*/ 747351 w 10134600"/>
              <a:gd name="connsiteY137" fmla="*/ 1281387 h 3923360"/>
              <a:gd name="connsiteX138" fmla="*/ 480997 w 10134600"/>
              <a:gd name="connsiteY138" fmla="*/ 1394703 h 3923360"/>
              <a:gd name="connsiteX139" fmla="*/ 815461 w 10134600"/>
              <a:gd name="connsiteY139" fmla="*/ 1854816 h 3923360"/>
              <a:gd name="connsiteX140" fmla="*/ 1079933 w 10134600"/>
              <a:gd name="connsiteY140" fmla="*/ 1968814 h 3923360"/>
              <a:gd name="connsiteX141" fmla="*/ 1251829 w 10134600"/>
              <a:gd name="connsiteY141" fmla="*/ 1880403 h 3923360"/>
              <a:gd name="connsiteX142" fmla="*/ 1299737 w 10134600"/>
              <a:gd name="connsiteY142" fmla="*/ 1709497 h 3923360"/>
              <a:gd name="connsiteX143" fmla="*/ 1295801 w 10134600"/>
              <a:gd name="connsiteY143" fmla="*/ 1686851 h 3923360"/>
              <a:gd name="connsiteX144" fmla="*/ 1329824 w 10134600"/>
              <a:gd name="connsiteY144" fmla="*/ 1662327 h 3923360"/>
              <a:gd name="connsiteX145" fmla="*/ 1504650 w 10134600"/>
              <a:gd name="connsiteY145" fmla="*/ 1479390 h 3923360"/>
              <a:gd name="connsiteX146" fmla="*/ 1592861 w 10134600"/>
              <a:gd name="connsiteY146" fmla="*/ 1275381 h 3923360"/>
              <a:gd name="connsiteX147" fmla="*/ 1663213 w 10134600"/>
              <a:gd name="connsiteY147" fmla="*/ 1458529 h 3923360"/>
              <a:gd name="connsiteX148" fmla="*/ 1820535 w 10134600"/>
              <a:gd name="connsiteY148" fmla="*/ 1670787 h 3923360"/>
              <a:gd name="connsiteX149" fmla="*/ 2014133 w 10134600"/>
              <a:gd name="connsiteY149" fmla="*/ 1851533 h 3923360"/>
              <a:gd name="connsiteX150" fmla="*/ 2199564 w 10134600"/>
              <a:gd name="connsiteY150" fmla="*/ 1937501 h 3923360"/>
              <a:gd name="connsiteX151" fmla="*/ 1385527 w 10134600"/>
              <a:gd name="connsiteY151" fmla="*/ 2389886 h 3923360"/>
              <a:gd name="connsiteX152" fmla="*/ 1710581 w 10134600"/>
              <a:gd name="connsiteY152" fmla="*/ 2795904 h 3923360"/>
              <a:gd name="connsiteX153" fmla="*/ 1746490 w 10134600"/>
              <a:gd name="connsiteY153" fmla="*/ 2781789 h 3923360"/>
              <a:gd name="connsiteX154" fmla="*/ 1745913 w 10134600"/>
              <a:gd name="connsiteY154" fmla="*/ 2780931 h 3923360"/>
              <a:gd name="connsiteX155" fmla="*/ 1765385 w 10134600"/>
              <a:gd name="connsiteY155" fmla="*/ 2782898 h 3923360"/>
              <a:gd name="connsiteX156" fmla="*/ 1809283 w 10134600"/>
              <a:gd name="connsiteY156" fmla="*/ 2783371 h 3923360"/>
              <a:gd name="connsiteX157" fmla="*/ 1869946 w 10134600"/>
              <a:gd name="connsiteY157" fmla="*/ 2785012 h 3923360"/>
              <a:gd name="connsiteX158" fmla="*/ 1932569 w 10134600"/>
              <a:gd name="connsiteY158" fmla="*/ 2796624 h 3923360"/>
              <a:gd name="connsiteX159" fmla="*/ 1991150 w 10134600"/>
              <a:gd name="connsiteY159" fmla="*/ 2815764 h 3923360"/>
              <a:gd name="connsiteX160" fmla="*/ 2071713 w 10134600"/>
              <a:gd name="connsiteY160" fmla="*/ 2848157 h 3923360"/>
              <a:gd name="connsiteX161" fmla="*/ 2179063 w 10134600"/>
              <a:gd name="connsiteY161" fmla="*/ 2894725 h 3923360"/>
              <a:gd name="connsiteX162" fmla="*/ 2279006 w 10134600"/>
              <a:gd name="connsiteY162" fmla="*/ 2958230 h 3923360"/>
              <a:gd name="connsiteX163" fmla="*/ 2308716 w 10134600"/>
              <a:gd name="connsiteY163" fmla="*/ 2976649 h 3923360"/>
              <a:gd name="connsiteX164" fmla="*/ 2387277 w 10134600"/>
              <a:gd name="connsiteY164" fmla="*/ 3040555 h 3923360"/>
              <a:gd name="connsiteX165" fmla="*/ 2401852 w 10134600"/>
              <a:gd name="connsiteY165" fmla="*/ 3064820 h 3923360"/>
              <a:gd name="connsiteX166" fmla="*/ 2439811 w 10134600"/>
              <a:gd name="connsiteY166" fmla="*/ 3091648 h 3923360"/>
              <a:gd name="connsiteX167" fmla="*/ 2725936 w 10134600"/>
              <a:gd name="connsiteY167" fmla="*/ 3295955 h 3923360"/>
              <a:gd name="connsiteX168" fmla="*/ 2707686 w 10134600"/>
              <a:gd name="connsiteY168" fmla="*/ 3386110 h 3923360"/>
              <a:gd name="connsiteX169" fmla="*/ 2715614 w 10134600"/>
              <a:gd name="connsiteY169" fmla="*/ 3394038 h 3923360"/>
              <a:gd name="connsiteX170" fmla="*/ 2717616 w 10134600"/>
              <a:gd name="connsiteY170" fmla="*/ 3398523 h 3923360"/>
              <a:gd name="connsiteX171" fmla="*/ 2743403 w 10134600"/>
              <a:gd name="connsiteY171" fmla="*/ 3469956 h 3923360"/>
              <a:gd name="connsiteX172" fmla="*/ 2967794 w 10134600"/>
              <a:gd name="connsiteY172" fmla="*/ 3567897 h 3923360"/>
              <a:gd name="connsiteX173" fmla="*/ 2973159 w 10134600"/>
              <a:gd name="connsiteY173" fmla="*/ 1657934 h 3923360"/>
              <a:gd name="connsiteX174" fmla="*/ 2973159 w 10134600"/>
              <a:gd name="connsiteY174" fmla="*/ 1698295 h 3923360"/>
              <a:gd name="connsiteX175" fmla="*/ 2978284 w 10134600"/>
              <a:gd name="connsiteY175" fmla="*/ 1661538 h 3923360"/>
              <a:gd name="connsiteX176" fmla="*/ 2991178 w 10134600"/>
              <a:gd name="connsiteY176" fmla="*/ 1627503 h 3923360"/>
              <a:gd name="connsiteX177" fmla="*/ 3034662 w 10134600"/>
              <a:gd name="connsiteY177" fmla="*/ 1510182 h 3923360"/>
              <a:gd name="connsiteX178" fmla="*/ 2989896 w 10134600"/>
              <a:gd name="connsiteY178" fmla="*/ 1486638 h 3923360"/>
              <a:gd name="connsiteX179" fmla="*/ 3039787 w 10134600"/>
              <a:gd name="connsiteY179" fmla="*/ 1440030 h 3923360"/>
              <a:gd name="connsiteX180" fmla="*/ 3054442 w 10134600"/>
              <a:gd name="connsiteY180" fmla="*/ 1416806 h 3923360"/>
              <a:gd name="connsiteX181" fmla="*/ 3060289 w 10134600"/>
              <a:gd name="connsiteY181" fmla="*/ 1330477 h 3923360"/>
              <a:gd name="connsiteX182" fmla="*/ 3022530 w 10134600"/>
              <a:gd name="connsiteY182" fmla="*/ 1109570 h 3923360"/>
              <a:gd name="connsiteX183" fmla="*/ 2934559 w 10134600"/>
              <a:gd name="connsiteY183" fmla="*/ 979637 h 3923360"/>
              <a:gd name="connsiteX184" fmla="*/ 3142121 w 10134600"/>
              <a:gd name="connsiteY184" fmla="*/ 979637 h 3923360"/>
              <a:gd name="connsiteX185" fmla="*/ 3366683 w 10134600"/>
              <a:gd name="connsiteY185" fmla="*/ 979637 h 3923360"/>
              <a:gd name="connsiteX186" fmla="*/ 3377483 w 10134600"/>
              <a:gd name="connsiteY186" fmla="*/ 979637 h 3923360"/>
              <a:gd name="connsiteX187" fmla="*/ 3429456 w 10134600"/>
              <a:gd name="connsiteY187" fmla="*/ 1029648 h 3923360"/>
              <a:gd name="connsiteX188" fmla="*/ 3505414 w 10134600"/>
              <a:gd name="connsiteY188" fmla="*/ 1131633 h 3923360"/>
              <a:gd name="connsiteX189" fmla="*/ 3569079 w 10134600"/>
              <a:gd name="connsiteY189" fmla="*/ 1244109 h 3923360"/>
              <a:gd name="connsiteX190" fmla="*/ 3593865 w 10134600"/>
              <a:gd name="connsiteY190" fmla="*/ 1320467 h 3923360"/>
              <a:gd name="connsiteX191" fmla="*/ 3593865 w 10134600"/>
              <a:gd name="connsiteY191" fmla="*/ 3324607 h 3923360"/>
              <a:gd name="connsiteX192" fmla="*/ 3962884 w 10134600"/>
              <a:gd name="connsiteY192" fmla="*/ 3593524 h 3923360"/>
              <a:gd name="connsiteX193" fmla="*/ 3962884 w 10134600"/>
              <a:gd name="connsiteY193" fmla="*/ 979637 h 3923360"/>
              <a:gd name="connsiteX194" fmla="*/ 4525703 w 10134600"/>
              <a:gd name="connsiteY194" fmla="*/ 979637 h 3923360"/>
              <a:gd name="connsiteX195" fmla="*/ 4306598 w 10134600"/>
              <a:gd name="connsiteY195" fmla="*/ 636244 h 3923360"/>
              <a:gd name="connsiteX196" fmla="*/ 3943905 w 10134600"/>
              <a:gd name="connsiteY196" fmla="*/ 636244 h 3923360"/>
              <a:gd name="connsiteX197" fmla="*/ 3930451 w 10134600"/>
              <a:gd name="connsiteY197" fmla="*/ 593239 h 3923360"/>
              <a:gd name="connsiteX198" fmla="*/ 3848727 w 10134600"/>
              <a:gd name="connsiteY198" fmla="*/ 360120 h 3923360"/>
              <a:gd name="connsiteX199" fmla="*/ 3593865 w 10134600"/>
              <a:gd name="connsiteY199" fmla="*/ 144218 h 3923360"/>
              <a:gd name="connsiteX200" fmla="*/ 121332 w 10134600"/>
              <a:gd name="connsiteY200" fmla="*/ 128945 h 3923360"/>
              <a:gd name="connsiteX201" fmla="*/ 10134600 w 10134600"/>
              <a:gd name="connsiteY201" fmla="*/ 0 h 3923360"/>
              <a:gd name="connsiteX202" fmla="*/ 10134600 w 10134600"/>
              <a:gd name="connsiteY202" fmla="*/ 3923360 h 3923360"/>
              <a:gd name="connsiteX203" fmla="*/ 0 w 10134600"/>
              <a:gd name="connsiteY203" fmla="*/ 3923360 h 3923360"/>
              <a:gd name="connsiteX204" fmla="*/ 121332 w 10134600"/>
              <a:gd name="connsiteY204" fmla="*/ 128945 h 3923360"/>
              <a:gd name="connsiteX0" fmla="*/ 2600776 w 10134600"/>
              <a:gd name="connsiteY0" fmla="*/ 2081569 h 3923360"/>
              <a:gd name="connsiteX1" fmla="*/ 2599255 w 10134600"/>
              <a:gd name="connsiteY1" fmla="*/ 2903694 h 3923360"/>
              <a:gd name="connsiteX2" fmla="*/ 2470963 w 10134600"/>
              <a:gd name="connsiteY2" fmla="*/ 2709014 h 3923360"/>
              <a:gd name="connsiteX3" fmla="*/ 2321369 w 10134600"/>
              <a:gd name="connsiteY3" fmla="*/ 2674499 h 3923360"/>
              <a:gd name="connsiteX4" fmla="*/ 2326415 w 10134600"/>
              <a:gd name="connsiteY4" fmla="*/ 2674499 h 3923360"/>
              <a:gd name="connsiteX5" fmla="*/ 2257944 w 10134600"/>
              <a:gd name="connsiteY5" fmla="*/ 2561983 h 3923360"/>
              <a:gd name="connsiteX6" fmla="*/ 2232554 w 10134600"/>
              <a:gd name="connsiteY6" fmla="*/ 2616662 h 3923360"/>
              <a:gd name="connsiteX7" fmla="*/ 1961159 w 10134600"/>
              <a:gd name="connsiteY7" fmla="*/ 2430808 h 3923360"/>
              <a:gd name="connsiteX8" fmla="*/ 2600776 w 10134600"/>
              <a:gd name="connsiteY8" fmla="*/ 2081569 h 3923360"/>
              <a:gd name="connsiteX9" fmla="*/ 1839594 w 10134600"/>
              <a:gd name="connsiteY9" fmla="*/ 979637 h 3923360"/>
              <a:gd name="connsiteX10" fmla="*/ 2565332 w 10134600"/>
              <a:gd name="connsiteY10" fmla="*/ 979637 h 3923360"/>
              <a:gd name="connsiteX11" fmla="*/ 2588191 w 10134600"/>
              <a:gd name="connsiteY11" fmla="*/ 1006937 h 3923360"/>
              <a:gd name="connsiteX12" fmla="*/ 2653591 w 10134600"/>
              <a:gd name="connsiteY12" fmla="*/ 1093313 h 3923360"/>
              <a:gd name="connsiteX13" fmla="*/ 2681019 w 10134600"/>
              <a:gd name="connsiteY13" fmla="*/ 1221005 h 3923360"/>
              <a:gd name="connsiteX14" fmla="*/ 2681019 w 10134600"/>
              <a:gd name="connsiteY14" fmla="*/ 1266331 h 3923360"/>
              <a:gd name="connsiteX15" fmla="*/ 2651748 w 10134600"/>
              <a:gd name="connsiteY15" fmla="*/ 1372440 h 3923360"/>
              <a:gd name="connsiteX16" fmla="*/ 2577633 w 10134600"/>
              <a:gd name="connsiteY16" fmla="*/ 1450961 h 3923360"/>
              <a:gd name="connsiteX17" fmla="*/ 2479051 w 10134600"/>
              <a:gd name="connsiteY17" fmla="*/ 1500492 h 3923360"/>
              <a:gd name="connsiteX18" fmla="*/ 2376225 w 10134600"/>
              <a:gd name="connsiteY18" fmla="*/ 1517790 h 3923360"/>
              <a:gd name="connsiteX19" fmla="*/ 2210295 w 10134600"/>
              <a:gd name="connsiteY19" fmla="*/ 1468499 h 3923360"/>
              <a:gd name="connsiteX20" fmla="*/ 2038558 w 10134600"/>
              <a:gd name="connsiteY20" fmla="*/ 1338405 h 3923360"/>
              <a:gd name="connsiteX21" fmla="*/ 1905862 w 10134600"/>
              <a:gd name="connsiteY21" fmla="*/ 1170713 h 3923360"/>
              <a:gd name="connsiteX22" fmla="*/ 1855850 w 10134600"/>
              <a:gd name="connsiteY22" fmla="*/ 1009107 h 3923360"/>
              <a:gd name="connsiteX23" fmla="*/ 1856932 w 10134600"/>
              <a:gd name="connsiteY23" fmla="*/ 983681 h 3923360"/>
              <a:gd name="connsiteX24" fmla="*/ 1839594 w 10134600"/>
              <a:gd name="connsiteY24" fmla="*/ 979637 h 3923360"/>
              <a:gd name="connsiteX25" fmla="*/ 6126539 w 10134600"/>
              <a:gd name="connsiteY25" fmla="*/ 149343 h 3923360"/>
              <a:gd name="connsiteX26" fmla="*/ 6126539 w 10134600"/>
              <a:gd name="connsiteY26" fmla="*/ 1242434 h 3923360"/>
              <a:gd name="connsiteX27" fmla="*/ 6119310 w 10134600"/>
              <a:gd name="connsiteY27" fmla="*/ 1218752 h 3923360"/>
              <a:gd name="connsiteX28" fmla="*/ 6070842 w 10134600"/>
              <a:gd name="connsiteY28" fmla="*/ 1127749 h 3923360"/>
              <a:gd name="connsiteX29" fmla="*/ 5879285 w 10134600"/>
              <a:gd name="connsiteY29" fmla="*/ 905040 h 3923360"/>
              <a:gd name="connsiteX30" fmla="*/ 5644443 w 10134600"/>
              <a:gd name="connsiteY30" fmla="*/ 743314 h 3923360"/>
              <a:gd name="connsiteX31" fmla="*/ 5403715 w 10134600"/>
              <a:gd name="connsiteY31" fmla="*/ 723373 h 3923360"/>
              <a:gd name="connsiteX32" fmla="*/ 5403715 w 10134600"/>
              <a:gd name="connsiteY32" fmla="*/ 672120 h 3923360"/>
              <a:gd name="connsiteX33" fmla="*/ 5317147 w 10134600"/>
              <a:gd name="connsiteY33" fmla="*/ 672120 h 3923360"/>
              <a:gd name="connsiteX34" fmla="*/ 5192699 w 10134600"/>
              <a:gd name="connsiteY34" fmla="*/ 682811 h 3923360"/>
              <a:gd name="connsiteX35" fmla="*/ 5006147 w 10134600"/>
              <a:gd name="connsiteY35" fmla="*/ 727978 h 3923360"/>
              <a:gd name="connsiteX36" fmla="*/ 4789484 w 10134600"/>
              <a:gd name="connsiteY36" fmla="*/ 835048 h 3923360"/>
              <a:gd name="connsiteX37" fmla="*/ 4571340 w 10134600"/>
              <a:gd name="connsiteY37" fmla="*/ 1089429 h 3923360"/>
              <a:gd name="connsiteX38" fmla="*/ 4480807 w 10134600"/>
              <a:gd name="connsiteY38" fmla="*/ 1220124 h 3923360"/>
              <a:gd name="connsiteX39" fmla="*/ 4450576 w 10134600"/>
              <a:gd name="connsiteY39" fmla="*/ 1396545 h 3923360"/>
              <a:gd name="connsiteX40" fmla="*/ 4464590 w 10134600"/>
              <a:gd name="connsiteY40" fmla="*/ 1523436 h 3923360"/>
              <a:gd name="connsiteX41" fmla="*/ 4519607 w 10134600"/>
              <a:gd name="connsiteY41" fmla="*/ 1655251 h 3923360"/>
              <a:gd name="connsiteX42" fmla="*/ 4631322 w 10134600"/>
              <a:gd name="connsiteY42" fmla="*/ 1758237 h 3923360"/>
              <a:gd name="connsiteX43" fmla="*/ 4817753 w 10134600"/>
              <a:gd name="connsiteY43" fmla="*/ 1799600 h 3923360"/>
              <a:gd name="connsiteX44" fmla="*/ 4955775 w 10134600"/>
              <a:gd name="connsiteY44" fmla="*/ 1761601 h 3923360"/>
              <a:gd name="connsiteX45" fmla="*/ 5110454 w 10134600"/>
              <a:gd name="connsiteY45" fmla="*/ 1685082 h 3923360"/>
              <a:gd name="connsiteX46" fmla="*/ 5239587 w 10134600"/>
              <a:gd name="connsiteY46" fmla="*/ 1628464 h 3923360"/>
              <a:gd name="connsiteX47" fmla="*/ 5284153 w 10134600"/>
              <a:gd name="connsiteY47" fmla="*/ 1608603 h 3923360"/>
              <a:gd name="connsiteX48" fmla="*/ 5338208 w 10134600"/>
              <a:gd name="connsiteY48" fmla="*/ 1637753 h 3923360"/>
              <a:gd name="connsiteX49" fmla="*/ 5293242 w 10134600"/>
              <a:gd name="connsiteY49" fmla="*/ 1743142 h 3923360"/>
              <a:gd name="connsiteX50" fmla="*/ 5183329 w 10134600"/>
              <a:gd name="connsiteY50" fmla="*/ 1923167 h 3923360"/>
              <a:gd name="connsiteX51" fmla="*/ 4987808 w 10134600"/>
              <a:gd name="connsiteY51" fmla="*/ 2081529 h 3923360"/>
              <a:gd name="connsiteX52" fmla="*/ 4876774 w 10134600"/>
              <a:gd name="connsiteY52" fmla="*/ 2169820 h 3923360"/>
              <a:gd name="connsiteX53" fmla="*/ 4821677 w 10134600"/>
              <a:gd name="connsiteY53" fmla="*/ 2218110 h 3923360"/>
              <a:gd name="connsiteX54" fmla="*/ 5189175 w 10134600"/>
              <a:gd name="connsiteY54" fmla="*/ 2643827 h 3923360"/>
              <a:gd name="connsiteX55" fmla="*/ 5602360 w 10134600"/>
              <a:gd name="connsiteY55" fmla="*/ 2108757 h 3923360"/>
              <a:gd name="connsiteX56" fmla="*/ 5721643 w 10134600"/>
              <a:gd name="connsiteY56" fmla="*/ 1748347 h 3923360"/>
              <a:gd name="connsiteX57" fmla="*/ 5581538 w 10134600"/>
              <a:gd name="connsiteY57" fmla="*/ 1406035 h 3923360"/>
              <a:gd name="connsiteX58" fmla="*/ 5118703 w 10134600"/>
              <a:gd name="connsiteY58" fmla="*/ 1279945 h 3923360"/>
              <a:gd name="connsiteX59" fmla="*/ 4984485 w 10134600"/>
              <a:gd name="connsiteY59" fmla="*/ 1305091 h 3923360"/>
              <a:gd name="connsiteX60" fmla="*/ 5152617 w 10134600"/>
              <a:gd name="connsiteY60" fmla="*/ 1168230 h 3923360"/>
              <a:gd name="connsiteX61" fmla="*/ 5386658 w 10134600"/>
              <a:gd name="connsiteY61" fmla="*/ 1106086 h 3923360"/>
              <a:gd name="connsiteX62" fmla="*/ 5550146 w 10134600"/>
              <a:gd name="connsiteY62" fmla="*/ 1141042 h 3923360"/>
              <a:gd name="connsiteX63" fmla="*/ 5719320 w 10134600"/>
              <a:gd name="connsiteY63" fmla="*/ 1232577 h 3923360"/>
              <a:gd name="connsiteX64" fmla="*/ 5860865 w 10134600"/>
              <a:gd name="connsiteY64" fmla="*/ 1352460 h 3923360"/>
              <a:gd name="connsiteX65" fmla="*/ 5945793 w 10134600"/>
              <a:gd name="connsiteY65" fmla="*/ 1472624 h 3923360"/>
              <a:gd name="connsiteX66" fmla="*/ 6086297 w 10134600"/>
              <a:gd name="connsiteY66" fmla="*/ 1708666 h 3923360"/>
              <a:gd name="connsiteX67" fmla="*/ 6126539 w 10134600"/>
              <a:gd name="connsiteY67" fmla="*/ 1863906 h 3923360"/>
              <a:gd name="connsiteX68" fmla="*/ 6126539 w 10134600"/>
              <a:gd name="connsiteY68" fmla="*/ 3324287 h 3923360"/>
              <a:gd name="connsiteX69" fmla="*/ 6500683 w 10134600"/>
              <a:gd name="connsiteY69" fmla="*/ 3593524 h 3923360"/>
              <a:gd name="connsiteX70" fmla="*/ 6500683 w 10134600"/>
              <a:gd name="connsiteY70" fmla="*/ 979637 h 3923360"/>
              <a:gd name="connsiteX71" fmla="*/ 6829404 w 10134600"/>
              <a:gd name="connsiteY71" fmla="*/ 979637 h 3923360"/>
              <a:gd name="connsiteX72" fmla="*/ 6880117 w 10134600"/>
              <a:gd name="connsiteY72" fmla="*/ 979637 h 3923360"/>
              <a:gd name="connsiteX73" fmla="*/ 6905145 w 10134600"/>
              <a:gd name="connsiteY73" fmla="*/ 1095352 h 3923360"/>
              <a:gd name="connsiteX74" fmla="*/ 7142887 w 10134600"/>
              <a:gd name="connsiteY74" fmla="*/ 1875998 h 3923360"/>
              <a:gd name="connsiteX75" fmla="*/ 7460092 w 10134600"/>
              <a:gd name="connsiteY75" fmla="*/ 2471570 h 3923360"/>
              <a:gd name="connsiteX76" fmla="*/ 7797600 w 10134600"/>
              <a:gd name="connsiteY76" fmla="*/ 2854244 h 3923360"/>
              <a:gd name="connsiteX77" fmla="*/ 8123854 w 10134600"/>
              <a:gd name="connsiteY77" fmla="*/ 3069305 h 3923360"/>
              <a:gd name="connsiteX78" fmla="*/ 8405104 w 10134600"/>
              <a:gd name="connsiteY78" fmla="*/ 3163081 h 3923360"/>
              <a:gd name="connsiteX79" fmla="*/ 8615080 w 10134600"/>
              <a:gd name="connsiteY79" fmla="*/ 3183502 h 3923360"/>
              <a:gd name="connsiteX80" fmla="*/ 9030987 w 10134600"/>
              <a:gd name="connsiteY80" fmla="*/ 3092168 h 3923360"/>
              <a:gd name="connsiteX81" fmla="*/ 9323128 w 10134600"/>
              <a:gd name="connsiteY81" fmla="*/ 2854684 h 3923360"/>
              <a:gd name="connsiteX82" fmla="*/ 9495344 w 10134600"/>
              <a:gd name="connsiteY82" fmla="*/ 2530230 h 3923360"/>
              <a:gd name="connsiteX83" fmla="*/ 9550441 w 10134600"/>
              <a:gd name="connsiteY83" fmla="*/ 2169820 h 3923360"/>
              <a:gd name="connsiteX84" fmla="*/ 9421709 w 10134600"/>
              <a:gd name="connsiteY84" fmla="*/ 1601436 h 3923360"/>
              <a:gd name="connsiteX85" fmla="*/ 9118037 w 10134600"/>
              <a:gd name="connsiteY85" fmla="*/ 1253798 h 3923360"/>
              <a:gd name="connsiteX86" fmla="*/ 8762151 w 10134600"/>
              <a:gd name="connsiteY86" fmla="*/ 1078778 h 3923360"/>
              <a:gd name="connsiteX87" fmla="*/ 8480862 w 10134600"/>
              <a:gd name="connsiteY87" fmla="*/ 1030889 h 3923360"/>
              <a:gd name="connsiteX88" fmla="*/ 8187080 w 10134600"/>
              <a:gd name="connsiteY88" fmla="*/ 1090831 h 3923360"/>
              <a:gd name="connsiteX89" fmla="*/ 7971778 w 10134600"/>
              <a:gd name="connsiteY89" fmla="*/ 1241145 h 3923360"/>
              <a:gd name="connsiteX90" fmla="*/ 7840964 w 10134600"/>
              <a:gd name="connsiteY90" fmla="*/ 1434744 h 3923360"/>
              <a:gd name="connsiteX91" fmla="*/ 7797600 w 10134600"/>
              <a:gd name="connsiteY91" fmla="*/ 1635030 h 3923360"/>
              <a:gd name="connsiteX92" fmla="*/ 7944790 w 10134600"/>
              <a:gd name="connsiteY92" fmla="*/ 2015181 h 3923360"/>
              <a:gd name="connsiteX93" fmla="*/ 8345442 w 10134600"/>
              <a:gd name="connsiteY93" fmla="*/ 2173824 h 3923360"/>
              <a:gd name="connsiteX94" fmla="*/ 8508530 w 10134600"/>
              <a:gd name="connsiteY94" fmla="*/ 2148879 h 3923360"/>
              <a:gd name="connsiteX95" fmla="*/ 8671778 w 10134600"/>
              <a:gd name="connsiteY95" fmla="*/ 2069237 h 3923360"/>
              <a:gd name="connsiteX96" fmla="*/ 8797387 w 10134600"/>
              <a:gd name="connsiteY96" fmla="*/ 1926650 h 3923360"/>
              <a:gd name="connsiteX97" fmla="*/ 8848279 w 10134600"/>
              <a:gd name="connsiteY97" fmla="*/ 1715433 h 3923360"/>
              <a:gd name="connsiteX98" fmla="*/ 8820080 w 10134600"/>
              <a:gd name="connsiteY98" fmla="*/ 1567081 h 3923360"/>
              <a:gd name="connsiteX99" fmla="*/ 8804567 w 10134600"/>
              <a:gd name="connsiteY99" fmla="*/ 1533350 h 3923360"/>
              <a:gd name="connsiteX100" fmla="*/ 8843574 w 10134600"/>
              <a:gd name="connsiteY100" fmla="*/ 1536051 h 3923360"/>
              <a:gd name="connsiteX101" fmla="*/ 8959193 w 10134600"/>
              <a:gd name="connsiteY101" fmla="*/ 1579333 h 3923360"/>
              <a:gd name="connsiteX102" fmla="*/ 9086164 w 10134600"/>
              <a:gd name="connsiteY102" fmla="*/ 1700618 h 3923360"/>
              <a:gd name="connsiteX103" fmla="*/ 9173894 w 10134600"/>
              <a:gd name="connsiteY103" fmla="*/ 1865788 h 3923360"/>
              <a:gd name="connsiteX104" fmla="*/ 9207048 w 10134600"/>
              <a:gd name="connsiteY104" fmla="*/ 2029356 h 3923360"/>
              <a:gd name="connsiteX105" fmla="*/ 9169410 w 10134600"/>
              <a:gd name="connsiteY105" fmla="*/ 2237209 h 3923360"/>
              <a:gd name="connsiteX106" fmla="*/ 9054932 w 10134600"/>
              <a:gd name="connsiteY106" fmla="*/ 2452471 h 3923360"/>
              <a:gd name="connsiteX107" fmla="*/ 8858049 w 10134600"/>
              <a:gd name="connsiteY107" fmla="*/ 2619442 h 3923360"/>
              <a:gd name="connsiteX108" fmla="*/ 8564788 w 10134600"/>
              <a:gd name="connsiteY108" fmla="*/ 2686351 h 3923360"/>
              <a:gd name="connsiteX109" fmla="*/ 8191204 w 10134600"/>
              <a:gd name="connsiteY109" fmla="*/ 2615558 h 3923360"/>
              <a:gd name="connsiteX110" fmla="*/ 7826148 w 10134600"/>
              <a:gd name="connsiteY110" fmla="*/ 2363860 h 3923360"/>
              <a:gd name="connsiteX111" fmla="*/ 7479352 w 10134600"/>
              <a:gd name="connsiteY111" fmla="*/ 1873596 h 3923360"/>
              <a:gd name="connsiteX112" fmla="*/ 7165510 w 10134600"/>
              <a:gd name="connsiteY112" fmla="*/ 1070530 h 3923360"/>
              <a:gd name="connsiteX113" fmla="*/ 6931793 w 10134600"/>
              <a:gd name="connsiteY113" fmla="*/ 979637 h 3923360"/>
              <a:gd name="connsiteX114" fmla="*/ 9838017 w 10134600"/>
              <a:gd name="connsiteY114" fmla="*/ 979637 h 3923360"/>
              <a:gd name="connsiteX115" fmla="*/ 9634928 w 10134600"/>
              <a:gd name="connsiteY115" fmla="*/ 636244 h 3923360"/>
              <a:gd name="connsiteX116" fmla="*/ 6703612 w 10134600"/>
              <a:gd name="connsiteY116" fmla="*/ 636244 h 3923360"/>
              <a:gd name="connsiteX117" fmla="*/ 6639929 w 10134600"/>
              <a:gd name="connsiteY117" fmla="*/ 636244 h 3923360"/>
              <a:gd name="connsiteX118" fmla="*/ 6484934 w 10134600"/>
              <a:gd name="connsiteY118" fmla="*/ 636244 h 3923360"/>
              <a:gd name="connsiteX119" fmla="*/ 6484872 w 10134600"/>
              <a:gd name="connsiteY119" fmla="*/ 635598 h 3923360"/>
              <a:gd name="connsiteX120" fmla="*/ 6473536 w 10134600"/>
              <a:gd name="connsiteY120" fmla="*/ 599726 h 3923360"/>
              <a:gd name="connsiteX121" fmla="*/ 6396176 w 10134600"/>
              <a:gd name="connsiteY121" fmla="*/ 358318 h 3923360"/>
              <a:gd name="connsiteX122" fmla="*/ 6126539 w 10134600"/>
              <a:gd name="connsiteY122" fmla="*/ 149343 h 3923360"/>
              <a:gd name="connsiteX123" fmla="*/ 3593865 w 10134600"/>
              <a:gd name="connsiteY123" fmla="*/ 144218 h 3923360"/>
              <a:gd name="connsiteX124" fmla="*/ 3593865 w 10134600"/>
              <a:gd name="connsiteY124" fmla="*/ 747740 h 3923360"/>
              <a:gd name="connsiteX125" fmla="*/ 3584603 w 10134600"/>
              <a:gd name="connsiteY125" fmla="*/ 740188 h 3923360"/>
              <a:gd name="connsiteX126" fmla="*/ 3447475 w 10134600"/>
              <a:gd name="connsiteY126" fmla="*/ 636244 h 3923360"/>
              <a:gd name="connsiteX127" fmla="*/ 3130841 w 10134600"/>
              <a:gd name="connsiteY127" fmla="*/ 636244 h 3923360"/>
              <a:gd name="connsiteX128" fmla="*/ 2925578 w 10134600"/>
              <a:gd name="connsiteY128" fmla="*/ 636244 h 3923360"/>
              <a:gd name="connsiteX129" fmla="*/ 199588 w 10134600"/>
              <a:gd name="connsiteY129" fmla="*/ 636244 h 3923360"/>
              <a:gd name="connsiteX130" fmla="*/ 389063 w 10134600"/>
              <a:gd name="connsiteY130" fmla="*/ 979637 h 3923360"/>
              <a:gd name="connsiteX131" fmla="*/ 1350291 w 10134600"/>
              <a:gd name="connsiteY131" fmla="*/ 979637 h 3923360"/>
              <a:gd name="connsiteX132" fmla="*/ 1206263 w 10134600"/>
              <a:gd name="connsiteY132" fmla="*/ 1102523 h 3923360"/>
              <a:gd name="connsiteX133" fmla="*/ 1093066 w 10134600"/>
              <a:gd name="connsiteY133" fmla="*/ 1290356 h 3923360"/>
              <a:gd name="connsiteX134" fmla="*/ 998529 w 10134600"/>
              <a:gd name="connsiteY134" fmla="*/ 1447758 h 3923360"/>
              <a:gd name="connsiteX135" fmla="*/ 914163 w 10134600"/>
              <a:gd name="connsiteY135" fmla="*/ 1507539 h 3923360"/>
              <a:gd name="connsiteX136" fmla="*/ 851658 w 10134600"/>
              <a:gd name="connsiteY136" fmla="*/ 1447678 h 3923360"/>
              <a:gd name="connsiteX137" fmla="*/ 747351 w 10134600"/>
              <a:gd name="connsiteY137" fmla="*/ 1281387 h 3923360"/>
              <a:gd name="connsiteX138" fmla="*/ 480997 w 10134600"/>
              <a:gd name="connsiteY138" fmla="*/ 1394703 h 3923360"/>
              <a:gd name="connsiteX139" fmla="*/ 815461 w 10134600"/>
              <a:gd name="connsiteY139" fmla="*/ 1854816 h 3923360"/>
              <a:gd name="connsiteX140" fmla="*/ 1079933 w 10134600"/>
              <a:gd name="connsiteY140" fmla="*/ 1968814 h 3923360"/>
              <a:gd name="connsiteX141" fmla="*/ 1251829 w 10134600"/>
              <a:gd name="connsiteY141" fmla="*/ 1880403 h 3923360"/>
              <a:gd name="connsiteX142" fmla="*/ 1299737 w 10134600"/>
              <a:gd name="connsiteY142" fmla="*/ 1709497 h 3923360"/>
              <a:gd name="connsiteX143" fmla="*/ 1295801 w 10134600"/>
              <a:gd name="connsiteY143" fmla="*/ 1686851 h 3923360"/>
              <a:gd name="connsiteX144" fmla="*/ 1329824 w 10134600"/>
              <a:gd name="connsiteY144" fmla="*/ 1662327 h 3923360"/>
              <a:gd name="connsiteX145" fmla="*/ 1504650 w 10134600"/>
              <a:gd name="connsiteY145" fmla="*/ 1479390 h 3923360"/>
              <a:gd name="connsiteX146" fmla="*/ 1592861 w 10134600"/>
              <a:gd name="connsiteY146" fmla="*/ 1275381 h 3923360"/>
              <a:gd name="connsiteX147" fmla="*/ 1663213 w 10134600"/>
              <a:gd name="connsiteY147" fmla="*/ 1458529 h 3923360"/>
              <a:gd name="connsiteX148" fmla="*/ 1820535 w 10134600"/>
              <a:gd name="connsiteY148" fmla="*/ 1670787 h 3923360"/>
              <a:gd name="connsiteX149" fmla="*/ 2014133 w 10134600"/>
              <a:gd name="connsiteY149" fmla="*/ 1851533 h 3923360"/>
              <a:gd name="connsiteX150" fmla="*/ 2199564 w 10134600"/>
              <a:gd name="connsiteY150" fmla="*/ 1937501 h 3923360"/>
              <a:gd name="connsiteX151" fmla="*/ 1385527 w 10134600"/>
              <a:gd name="connsiteY151" fmla="*/ 2389886 h 3923360"/>
              <a:gd name="connsiteX152" fmla="*/ 1710581 w 10134600"/>
              <a:gd name="connsiteY152" fmla="*/ 2795904 h 3923360"/>
              <a:gd name="connsiteX153" fmla="*/ 1746490 w 10134600"/>
              <a:gd name="connsiteY153" fmla="*/ 2781789 h 3923360"/>
              <a:gd name="connsiteX154" fmla="*/ 1745913 w 10134600"/>
              <a:gd name="connsiteY154" fmla="*/ 2780931 h 3923360"/>
              <a:gd name="connsiteX155" fmla="*/ 1765385 w 10134600"/>
              <a:gd name="connsiteY155" fmla="*/ 2782898 h 3923360"/>
              <a:gd name="connsiteX156" fmla="*/ 1809283 w 10134600"/>
              <a:gd name="connsiteY156" fmla="*/ 2783371 h 3923360"/>
              <a:gd name="connsiteX157" fmla="*/ 1869946 w 10134600"/>
              <a:gd name="connsiteY157" fmla="*/ 2785012 h 3923360"/>
              <a:gd name="connsiteX158" fmla="*/ 1932569 w 10134600"/>
              <a:gd name="connsiteY158" fmla="*/ 2796624 h 3923360"/>
              <a:gd name="connsiteX159" fmla="*/ 1991150 w 10134600"/>
              <a:gd name="connsiteY159" fmla="*/ 2815764 h 3923360"/>
              <a:gd name="connsiteX160" fmla="*/ 2071713 w 10134600"/>
              <a:gd name="connsiteY160" fmla="*/ 2848157 h 3923360"/>
              <a:gd name="connsiteX161" fmla="*/ 2179063 w 10134600"/>
              <a:gd name="connsiteY161" fmla="*/ 2894725 h 3923360"/>
              <a:gd name="connsiteX162" fmla="*/ 2279006 w 10134600"/>
              <a:gd name="connsiteY162" fmla="*/ 2958230 h 3923360"/>
              <a:gd name="connsiteX163" fmla="*/ 2308716 w 10134600"/>
              <a:gd name="connsiteY163" fmla="*/ 2976649 h 3923360"/>
              <a:gd name="connsiteX164" fmla="*/ 2387277 w 10134600"/>
              <a:gd name="connsiteY164" fmla="*/ 3040555 h 3923360"/>
              <a:gd name="connsiteX165" fmla="*/ 2401852 w 10134600"/>
              <a:gd name="connsiteY165" fmla="*/ 3064820 h 3923360"/>
              <a:gd name="connsiteX166" fmla="*/ 2439811 w 10134600"/>
              <a:gd name="connsiteY166" fmla="*/ 3091648 h 3923360"/>
              <a:gd name="connsiteX167" fmla="*/ 2725936 w 10134600"/>
              <a:gd name="connsiteY167" fmla="*/ 3295955 h 3923360"/>
              <a:gd name="connsiteX168" fmla="*/ 2707686 w 10134600"/>
              <a:gd name="connsiteY168" fmla="*/ 3386110 h 3923360"/>
              <a:gd name="connsiteX169" fmla="*/ 2715614 w 10134600"/>
              <a:gd name="connsiteY169" fmla="*/ 3394038 h 3923360"/>
              <a:gd name="connsiteX170" fmla="*/ 2717616 w 10134600"/>
              <a:gd name="connsiteY170" fmla="*/ 3398523 h 3923360"/>
              <a:gd name="connsiteX171" fmla="*/ 2743403 w 10134600"/>
              <a:gd name="connsiteY171" fmla="*/ 3469956 h 3923360"/>
              <a:gd name="connsiteX172" fmla="*/ 2967794 w 10134600"/>
              <a:gd name="connsiteY172" fmla="*/ 3567897 h 3923360"/>
              <a:gd name="connsiteX173" fmla="*/ 2973159 w 10134600"/>
              <a:gd name="connsiteY173" fmla="*/ 1657934 h 3923360"/>
              <a:gd name="connsiteX174" fmla="*/ 2973159 w 10134600"/>
              <a:gd name="connsiteY174" fmla="*/ 1698295 h 3923360"/>
              <a:gd name="connsiteX175" fmla="*/ 2978284 w 10134600"/>
              <a:gd name="connsiteY175" fmla="*/ 1661538 h 3923360"/>
              <a:gd name="connsiteX176" fmla="*/ 2991178 w 10134600"/>
              <a:gd name="connsiteY176" fmla="*/ 1627503 h 3923360"/>
              <a:gd name="connsiteX177" fmla="*/ 3034662 w 10134600"/>
              <a:gd name="connsiteY177" fmla="*/ 1510182 h 3923360"/>
              <a:gd name="connsiteX178" fmla="*/ 2989896 w 10134600"/>
              <a:gd name="connsiteY178" fmla="*/ 1486638 h 3923360"/>
              <a:gd name="connsiteX179" fmla="*/ 3039787 w 10134600"/>
              <a:gd name="connsiteY179" fmla="*/ 1440030 h 3923360"/>
              <a:gd name="connsiteX180" fmla="*/ 3054442 w 10134600"/>
              <a:gd name="connsiteY180" fmla="*/ 1416806 h 3923360"/>
              <a:gd name="connsiteX181" fmla="*/ 3060289 w 10134600"/>
              <a:gd name="connsiteY181" fmla="*/ 1330477 h 3923360"/>
              <a:gd name="connsiteX182" fmla="*/ 3022530 w 10134600"/>
              <a:gd name="connsiteY182" fmla="*/ 1109570 h 3923360"/>
              <a:gd name="connsiteX183" fmla="*/ 2934559 w 10134600"/>
              <a:gd name="connsiteY183" fmla="*/ 979637 h 3923360"/>
              <a:gd name="connsiteX184" fmla="*/ 3142121 w 10134600"/>
              <a:gd name="connsiteY184" fmla="*/ 979637 h 3923360"/>
              <a:gd name="connsiteX185" fmla="*/ 3366683 w 10134600"/>
              <a:gd name="connsiteY185" fmla="*/ 979637 h 3923360"/>
              <a:gd name="connsiteX186" fmla="*/ 3377483 w 10134600"/>
              <a:gd name="connsiteY186" fmla="*/ 979637 h 3923360"/>
              <a:gd name="connsiteX187" fmla="*/ 3429456 w 10134600"/>
              <a:gd name="connsiteY187" fmla="*/ 1029648 h 3923360"/>
              <a:gd name="connsiteX188" fmla="*/ 3505414 w 10134600"/>
              <a:gd name="connsiteY188" fmla="*/ 1131633 h 3923360"/>
              <a:gd name="connsiteX189" fmla="*/ 3569079 w 10134600"/>
              <a:gd name="connsiteY189" fmla="*/ 1244109 h 3923360"/>
              <a:gd name="connsiteX190" fmla="*/ 3593865 w 10134600"/>
              <a:gd name="connsiteY190" fmla="*/ 1320467 h 3923360"/>
              <a:gd name="connsiteX191" fmla="*/ 3593865 w 10134600"/>
              <a:gd name="connsiteY191" fmla="*/ 3324607 h 3923360"/>
              <a:gd name="connsiteX192" fmla="*/ 3962884 w 10134600"/>
              <a:gd name="connsiteY192" fmla="*/ 3593524 h 3923360"/>
              <a:gd name="connsiteX193" fmla="*/ 3962884 w 10134600"/>
              <a:gd name="connsiteY193" fmla="*/ 979637 h 3923360"/>
              <a:gd name="connsiteX194" fmla="*/ 4525703 w 10134600"/>
              <a:gd name="connsiteY194" fmla="*/ 979637 h 3923360"/>
              <a:gd name="connsiteX195" fmla="*/ 4306598 w 10134600"/>
              <a:gd name="connsiteY195" fmla="*/ 636244 h 3923360"/>
              <a:gd name="connsiteX196" fmla="*/ 3943905 w 10134600"/>
              <a:gd name="connsiteY196" fmla="*/ 636244 h 3923360"/>
              <a:gd name="connsiteX197" fmla="*/ 3930451 w 10134600"/>
              <a:gd name="connsiteY197" fmla="*/ 593239 h 3923360"/>
              <a:gd name="connsiteX198" fmla="*/ 3848727 w 10134600"/>
              <a:gd name="connsiteY198" fmla="*/ 360120 h 3923360"/>
              <a:gd name="connsiteX199" fmla="*/ 3593865 w 10134600"/>
              <a:gd name="connsiteY199" fmla="*/ 144218 h 3923360"/>
              <a:gd name="connsiteX200" fmla="*/ 121332 w 10134600"/>
              <a:gd name="connsiteY200" fmla="*/ 128945 h 3923360"/>
              <a:gd name="connsiteX201" fmla="*/ 10134600 w 10134600"/>
              <a:gd name="connsiteY201" fmla="*/ 0 h 3923360"/>
              <a:gd name="connsiteX202" fmla="*/ 10134600 w 10134600"/>
              <a:gd name="connsiteY202" fmla="*/ 3923360 h 3923360"/>
              <a:gd name="connsiteX203" fmla="*/ 0 w 10134600"/>
              <a:gd name="connsiteY203" fmla="*/ 3923360 h 3923360"/>
              <a:gd name="connsiteX204" fmla="*/ 121332 w 10134600"/>
              <a:gd name="connsiteY204" fmla="*/ 128945 h 3923360"/>
              <a:gd name="connsiteX0" fmla="*/ 2491399 w 10025223"/>
              <a:gd name="connsiteY0" fmla="*/ 2081569 h 3923360"/>
              <a:gd name="connsiteX1" fmla="*/ 2489878 w 10025223"/>
              <a:gd name="connsiteY1" fmla="*/ 2903694 h 3923360"/>
              <a:gd name="connsiteX2" fmla="*/ 2361586 w 10025223"/>
              <a:gd name="connsiteY2" fmla="*/ 2709014 h 3923360"/>
              <a:gd name="connsiteX3" fmla="*/ 2211992 w 10025223"/>
              <a:gd name="connsiteY3" fmla="*/ 2674499 h 3923360"/>
              <a:gd name="connsiteX4" fmla="*/ 2217038 w 10025223"/>
              <a:gd name="connsiteY4" fmla="*/ 2674499 h 3923360"/>
              <a:gd name="connsiteX5" fmla="*/ 2148567 w 10025223"/>
              <a:gd name="connsiteY5" fmla="*/ 2561983 h 3923360"/>
              <a:gd name="connsiteX6" fmla="*/ 2123177 w 10025223"/>
              <a:gd name="connsiteY6" fmla="*/ 2616662 h 3923360"/>
              <a:gd name="connsiteX7" fmla="*/ 1851782 w 10025223"/>
              <a:gd name="connsiteY7" fmla="*/ 2430808 h 3923360"/>
              <a:gd name="connsiteX8" fmla="*/ 2491399 w 10025223"/>
              <a:gd name="connsiteY8" fmla="*/ 2081569 h 3923360"/>
              <a:gd name="connsiteX9" fmla="*/ 1730217 w 10025223"/>
              <a:gd name="connsiteY9" fmla="*/ 979637 h 3923360"/>
              <a:gd name="connsiteX10" fmla="*/ 2455955 w 10025223"/>
              <a:gd name="connsiteY10" fmla="*/ 979637 h 3923360"/>
              <a:gd name="connsiteX11" fmla="*/ 2478814 w 10025223"/>
              <a:gd name="connsiteY11" fmla="*/ 1006937 h 3923360"/>
              <a:gd name="connsiteX12" fmla="*/ 2544214 w 10025223"/>
              <a:gd name="connsiteY12" fmla="*/ 1093313 h 3923360"/>
              <a:gd name="connsiteX13" fmla="*/ 2571642 w 10025223"/>
              <a:gd name="connsiteY13" fmla="*/ 1221005 h 3923360"/>
              <a:gd name="connsiteX14" fmla="*/ 2571642 w 10025223"/>
              <a:gd name="connsiteY14" fmla="*/ 1266331 h 3923360"/>
              <a:gd name="connsiteX15" fmla="*/ 2542371 w 10025223"/>
              <a:gd name="connsiteY15" fmla="*/ 1372440 h 3923360"/>
              <a:gd name="connsiteX16" fmla="*/ 2468256 w 10025223"/>
              <a:gd name="connsiteY16" fmla="*/ 1450961 h 3923360"/>
              <a:gd name="connsiteX17" fmla="*/ 2369674 w 10025223"/>
              <a:gd name="connsiteY17" fmla="*/ 1500492 h 3923360"/>
              <a:gd name="connsiteX18" fmla="*/ 2266848 w 10025223"/>
              <a:gd name="connsiteY18" fmla="*/ 1517790 h 3923360"/>
              <a:gd name="connsiteX19" fmla="*/ 2100918 w 10025223"/>
              <a:gd name="connsiteY19" fmla="*/ 1468499 h 3923360"/>
              <a:gd name="connsiteX20" fmla="*/ 1929181 w 10025223"/>
              <a:gd name="connsiteY20" fmla="*/ 1338405 h 3923360"/>
              <a:gd name="connsiteX21" fmla="*/ 1796485 w 10025223"/>
              <a:gd name="connsiteY21" fmla="*/ 1170713 h 3923360"/>
              <a:gd name="connsiteX22" fmla="*/ 1746473 w 10025223"/>
              <a:gd name="connsiteY22" fmla="*/ 1009107 h 3923360"/>
              <a:gd name="connsiteX23" fmla="*/ 1747555 w 10025223"/>
              <a:gd name="connsiteY23" fmla="*/ 983681 h 3923360"/>
              <a:gd name="connsiteX24" fmla="*/ 1730217 w 10025223"/>
              <a:gd name="connsiteY24" fmla="*/ 979637 h 3923360"/>
              <a:gd name="connsiteX25" fmla="*/ 6017162 w 10025223"/>
              <a:gd name="connsiteY25" fmla="*/ 149343 h 3923360"/>
              <a:gd name="connsiteX26" fmla="*/ 6017162 w 10025223"/>
              <a:gd name="connsiteY26" fmla="*/ 1242434 h 3923360"/>
              <a:gd name="connsiteX27" fmla="*/ 6009933 w 10025223"/>
              <a:gd name="connsiteY27" fmla="*/ 1218752 h 3923360"/>
              <a:gd name="connsiteX28" fmla="*/ 5961465 w 10025223"/>
              <a:gd name="connsiteY28" fmla="*/ 1127749 h 3923360"/>
              <a:gd name="connsiteX29" fmla="*/ 5769908 w 10025223"/>
              <a:gd name="connsiteY29" fmla="*/ 905040 h 3923360"/>
              <a:gd name="connsiteX30" fmla="*/ 5535066 w 10025223"/>
              <a:gd name="connsiteY30" fmla="*/ 743314 h 3923360"/>
              <a:gd name="connsiteX31" fmla="*/ 5294338 w 10025223"/>
              <a:gd name="connsiteY31" fmla="*/ 723373 h 3923360"/>
              <a:gd name="connsiteX32" fmla="*/ 5294338 w 10025223"/>
              <a:gd name="connsiteY32" fmla="*/ 672120 h 3923360"/>
              <a:gd name="connsiteX33" fmla="*/ 5207770 w 10025223"/>
              <a:gd name="connsiteY33" fmla="*/ 672120 h 3923360"/>
              <a:gd name="connsiteX34" fmla="*/ 5083322 w 10025223"/>
              <a:gd name="connsiteY34" fmla="*/ 682811 h 3923360"/>
              <a:gd name="connsiteX35" fmla="*/ 4896770 w 10025223"/>
              <a:gd name="connsiteY35" fmla="*/ 727978 h 3923360"/>
              <a:gd name="connsiteX36" fmla="*/ 4680107 w 10025223"/>
              <a:gd name="connsiteY36" fmla="*/ 835048 h 3923360"/>
              <a:gd name="connsiteX37" fmla="*/ 4461963 w 10025223"/>
              <a:gd name="connsiteY37" fmla="*/ 1089429 h 3923360"/>
              <a:gd name="connsiteX38" fmla="*/ 4371430 w 10025223"/>
              <a:gd name="connsiteY38" fmla="*/ 1220124 h 3923360"/>
              <a:gd name="connsiteX39" fmla="*/ 4341199 w 10025223"/>
              <a:gd name="connsiteY39" fmla="*/ 1396545 h 3923360"/>
              <a:gd name="connsiteX40" fmla="*/ 4355213 w 10025223"/>
              <a:gd name="connsiteY40" fmla="*/ 1523436 h 3923360"/>
              <a:gd name="connsiteX41" fmla="*/ 4410230 w 10025223"/>
              <a:gd name="connsiteY41" fmla="*/ 1655251 h 3923360"/>
              <a:gd name="connsiteX42" fmla="*/ 4521945 w 10025223"/>
              <a:gd name="connsiteY42" fmla="*/ 1758237 h 3923360"/>
              <a:gd name="connsiteX43" fmla="*/ 4708376 w 10025223"/>
              <a:gd name="connsiteY43" fmla="*/ 1799600 h 3923360"/>
              <a:gd name="connsiteX44" fmla="*/ 4846398 w 10025223"/>
              <a:gd name="connsiteY44" fmla="*/ 1761601 h 3923360"/>
              <a:gd name="connsiteX45" fmla="*/ 5001077 w 10025223"/>
              <a:gd name="connsiteY45" fmla="*/ 1685082 h 3923360"/>
              <a:gd name="connsiteX46" fmla="*/ 5130210 w 10025223"/>
              <a:gd name="connsiteY46" fmla="*/ 1628464 h 3923360"/>
              <a:gd name="connsiteX47" fmla="*/ 5174776 w 10025223"/>
              <a:gd name="connsiteY47" fmla="*/ 1608603 h 3923360"/>
              <a:gd name="connsiteX48" fmla="*/ 5228831 w 10025223"/>
              <a:gd name="connsiteY48" fmla="*/ 1637753 h 3923360"/>
              <a:gd name="connsiteX49" fmla="*/ 5183865 w 10025223"/>
              <a:gd name="connsiteY49" fmla="*/ 1743142 h 3923360"/>
              <a:gd name="connsiteX50" fmla="*/ 5073952 w 10025223"/>
              <a:gd name="connsiteY50" fmla="*/ 1923167 h 3923360"/>
              <a:gd name="connsiteX51" fmla="*/ 4878431 w 10025223"/>
              <a:gd name="connsiteY51" fmla="*/ 2081529 h 3923360"/>
              <a:gd name="connsiteX52" fmla="*/ 4767397 w 10025223"/>
              <a:gd name="connsiteY52" fmla="*/ 2169820 h 3923360"/>
              <a:gd name="connsiteX53" fmla="*/ 4712300 w 10025223"/>
              <a:gd name="connsiteY53" fmla="*/ 2218110 h 3923360"/>
              <a:gd name="connsiteX54" fmla="*/ 5079798 w 10025223"/>
              <a:gd name="connsiteY54" fmla="*/ 2643827 h 3923360"/>
              <a:gd name="connsiteX55" fmla="*/ 5492983 w 10025223"/>
              <a:gd name="connsiteY55" fmla="*/ 2108757 h 3923360"/>
              <a:gd name="connsiteX56" fmla="*/ 5612266 w 10025223"/>
              <a:gd name="connsiteY56" fmla="*/ 1748347 h 3923360"/>
              <a:gd name="connsiteX57" fmla="*/ 5472161 w 10025223"/>
              <a:gd name="connsiteY57" fmla="*/ 1406035 h 3923360"/>
              <a:gd name="connsiteX58" fmla="*/ 5009326 w 10025223"/>
              <a:gd name="connsiteY58" fmla="*/ 1279945 h 3923360"/>
              <a:gd name="connsiteX59" fmla="*/ 4875108 w 10025223"/>
              <a:gd name="connsiteY59" fmla="*/ 1305091 h 3923360"/>
              <a:gd name="connsiteX60" fmla="*/ 5043240 w 10025223"/>
              <a:gd name="connsiteY60" fmla="*/ 1168230 h 3923360"/>
              <a:gd name="connsiteX61" fmla="*/ 5277281 w 10025223"/>
              <a:gd name="connsiteY61" fmla="*/ 1106086 h 3923360"/>
              <a:gd name="connsiteX62" fmla="*/ 5440769 w 10025223"/>
              <a:gd name="connsiteY62" fmla="*/ 1141042 h 3923360"/>
              <a:gd name="connsiteX63" fmla="*/ 5609943 w 10025223"/>
              <a:gd name="connsiteY63" fmla="*/ 1232577 h 3923360"/>
              <a:gd name="connsiteX64" fmla="*/ 5751488 w 10025223"/>
              <a:gd name="connsiteY64" fmla="*/ 1352460 h 3923360"/>
              <a:gd name="connsiteX65" fmla="*/ 5836416 w 10025223"/>
              <a:gd name="connsiteY65" fmla="*/ 1472624 h 3923360"/>
              <a:gd name="connsiteX66" fmla="*/ 5976920 w 10025223"/>
              <a:gd name="connsiteY66" fmla="*/ 1708666 h 3923360"/>
              <a:gd name="connsiteX67" fmla="*/ 6017162 w 10025223"/>
              <a:gd name="connsiteY67" fmla="*/ 1863906 h 3923360"/>
              <a:gd name="connsiteX68" fmla="*/ 6017162 w 10025223"/>
              <a:gd name="connsiteY68" fmla="*/ 3324287 h 3923360"/>
              <a:gd name="connsiteX69" fmla="*/ 6391306 w 10025223"/>
              <a:gd name="connsiteY69" fmla="*/ 3593524 h 3923360"/>
              <a:gd name="connsiteX70" fmla="*/ 6391306 w 10025223"/>
              <a:gd name="connsiteY70" fmla="*/ 979637 h 3923360"/>
              <a:gd name="connsiteX71" fmla="*/ 6720027 w 10025223"/>
              <a:gd name="connsiteY71" fmla="*/ 979637 h 3923360"/>
              <a:gd name="connsiteX72" fmla="*/ 6770740 w 10025223"/>
              <a:gd name="connsiteY72" fmla="*/ 979637 h 3923360"/>
              <a:gd name="connsiteX73" fmla="*/ 6795768 w 10025223"/>
              <a:gd name="connsiteY73" fmla="*/ 1095352 h 3923360"/>
              <a:gd name="connsiteX74" fmla="*/ 7033510 w 10025223"/>
              <a:gd name="connsiteY74" fmla="*/ 1875998 h 3923360"/>
              <a:gd name="connsiteX75" fmla="*/ 7350715 w 10025223"/>
              <a:gd name="connsiteY75" fmla="*/ 2471570 h 3923360"/>
              <a:gd name="connsiteX76" fmla="*/ 7688223 w 10025223"/>
              <a:gd name="connsiteY76" fmla="*/ 2854244 h 3923360"/>
              <a:gd name="connsiteX77" fmla="*/ 8014477 w 10025223"/>
              <a:gd name="connsiteY77" fmla="*/ 3069305 h 3923360"/>
              <a:gd name="connsiteX78" fmla="*/ 8295727 w 10025223"/>
              <a:gd name="connsiteY78" fmla="*/ 3163081 h 3923360"/>
              <a:gd name="connsiteX79" fmla="*/ 8505703 w 10025223"/>
              <a:gd name="connsiteY79" fmla="*/ 3183502 h 3923360"/>
              <a:gd name="connsiteX80" fmla="*/ 8921610 w 10025223"/>
              <a:gd name="connsiteY80" fmla="*/ 3092168 h 3923360"/>
              <a:gd name="connsiteX81" fmla="*/ 9213751 w 10025223"/>
              <a:gd name="connsiteY81" fmla="*/ 2854684 h 3923360"/>
              <a:gd name="connsiteX82" fmla="*/ 9385967 w 10025223"/>
              <a:gd name="connsiteY82" fmla="*/ 2530230 h 3923360"/>
              <a:gd name="connsiteX83" fmla="*/ 9441064 w 10025223"/>
              <a:gd name="connsiteY83" fmla="*/ 2169820 h 3923360"/>
              <a:gd name="connsiteX84" fmla="*/ 9312332 w 10025223"/>
              <a:gd name="connsiteY84" fmla="*/ 1601436 h 3923360"/>
              <a:gd name="connsiteX85" fmla="*/ 9008660 w 10025223"/>
              <a:gd name="connsiteY85" fmla="*/ 1253798 h 3923360"/>
              <a:gd name="connsiteX86" fmla="*/ 8652774 w 10025223"/>
              <a:gd name="connsiteY86" fmla="*/ 1078778 h 3923360"/>
              <a:gd name="connsiteX87" fmla="*/ 8371485 w 10025223"/>
              <a:gd name="connsiteY87" fmla="*/ 1030889 h 3923360"/>
              <a:gd name="connsiteX88" fmla="*/ 8077703 w 10025223"/>
              <a:gd name="connsiteY88" fmla="*/ 1090831 h 3923360"/>
              <a:gd name="connsiteX89" fmla="*/ 7862401 w 10025223"/>
              <a:gd name="connsiteY89" fmla="*/ 1241145 h 3923360"/>
              <a:gd name="connsiteX90" fmla="*/ 7731587 w 10025223"/>
              <a:gd name="connsiteY90" fmla="*/ 1434744 h 3923360"/>
              <a:gd name="connsiteX91" fmla="*/ 7688223 w 10025223"/>
              <a:gd name="connsiteY91" fmla="*/ 1635030 h 3923360"/>
              <a:gd name="connsiteX92" fmla="*/ 7835413 w 10025223"/>
              <a:gd name="connsiteY92" fmla="*/ 2015181 h 3923360"/>
              <a:gd name="connsiteX93" fmla="*/ 8236065 w 10025223"/>
              <a:gd name="connsiteY93" fmla="*/ 2173824 h 3923360"/>
              <a:gd name="connsiteX94" fmla="*/ 8399153 w 10025223"/>
              <a:gd name="connsiteY94" fmla="*/ 2148879 h 3923360"/>
              <a:gd name="connsiteX95" fmla="*/ 8562401 w 10025223"/>
              <a:gd name="connsiteY95" fmla="*/ 2069237 h 3923360"/>
              <a:gd name="connsiteX96" fmla="*/ 8688010 w 10025223"/>
              <a:gd name="connsiteY96" fmla="*/ 1926650 h 3923360"/>
              <a:gd name="connsiteX97" fmla="*/ 8738902 w 10025223"/>
              <a:gd name="connsiteY97" fmla="*/ 1715433 h 3923360"/>
              <a:gd name="connsiteX98" fmla="*/ 8710703 w 10025223"/>
              <a:gd name="connsiteY98" fmla="*/ 1567081 h 3923360"/>
              <a:gd name="connsiteX99" fmla="*/ 8695190 w 10025223"/>
              <a:gd name="connsiteY99" fmla="*/ 1533350 h 3923360"/>
              <a:gd name="connsiteX100" fmla="*/ 8734197 w 10025223"/>
              <a:gd name="connsiteY100" fmla="*/ 1536051 h 3923360"/>
              <a:gd name="connsiteX101" fmla="*/ 8849816 w 10025223"/>
              <a:gd name="connsiteY101" fmla="*/ 1579333 h 3923360"/>
              <a:gd name="connsiteX102" fmla="*/ 8976787 w 10025223"/>
              <a:gd name="connsiteY102" fmla="*/ 1700618 h 3923360"/>
              <a:gd name="connsiteX103" fmla="*/ 9064517 w 10025223"/>
              <a:gd name="connsiteY103" fmla="*/ 1865788 h 3923360"/>
              <a:gd name="connsiteX104" fmla="*/ 9097671 w 10025223"/>
              <a:gd name="connsiteY104" fmla="*/ 2029356 h 3923360"/>
              <a:gd name="connsiteX105" fmla="*/ 9060033 w 10025223"/>
              <a:gd name="connsiteY105" fmla="*/ 2237209 h 3923360"/>
              <a:gd name="connsiteX106" fmla="*/ 8945555 w 10025223"/>
              <a:gd name="connsiteY106" fmla="*/ 2452471 h 3923360"/>
              <a:gd name="connsiteX107" fmla="*/ 8748672 w 10025223"/>
              <a:gd name="connsiteY107" fmla="*/ 2619442 h 3923360"/>
              <a:gd name="connsiteX108" fmla="*/ 8455411 w 10025223"/>
              <a:gd name="connsiteY108" fmla="*/ 2686351 h 3923360"/>
              <a:gd name="connsiteX109" fmla="*/ 8081827 w 10025223"/>
              <a:gd name="connsiteY109" fmla="*/ 2615558 h 3923360"/>
              <a:gd name="connsiteX110" fmla="*/ 7716771 w 10025223"/>
              <a:gd name="connsiteY110" fmla="*/ 2363860 h 3923360"/>
              <a:gd name="connsiteX111" fmla="*/ 7369975 w 10025223"/>
              <a:gd name="connsiteY111" fmla="*/ 1873596 h 3923360"/>
              <a:gd name="connsiteX112" fmla="*/ 7056133 w 10025223"/>
              <a:gd name="connsiteY112" fmla="*/ 1070530 h 3923360"/>
              <a:gd name="connsiteX113" fmla="*/ 6822416 w 10025223"/>
              <a:gd name="connsiteY113" fmla="*/ 979637 h 3923360"/>
              <a:gd name="connsiteX114" fmla="*/ 9728640 w 10025223"/>
              <a:gd name="connsiteY114" fmla="*/ 979637 h 3923360"/>
              <a:gd name="connsiteX115" fmla="*/ 9525551 w 10025223"/>
              <a:gd name="connsiteY115" fmla="*/ 636244 h 3923360"/>
              <a:gd name="connsiteX116" fmla="*/ 6594235 w 10025223"/>
              <a:gd name="connsiteY116" fmla="*/ 636244 h 3923360"/>
              <a:gd name="connsiteX117" fmla="*/ 6530552 w 10025223"/>
              <a:gd name="connsiteY117" fmla="*/ 636244 h 3923360"/>
              <a:gd name="connsiteX118" fmla="*/ 6375557 w 10025223"/>
              <a:gd name="connsiteY118" fmla="*/ 636244 h 3923360"/>
              <a:gd name="connsiteX119" fmla="*/ 6375495 w 10025223"/>
              <a:gd name="connsiteY119" fmla="*/ 635598 h 3923360"/>
              <a:gd name="connsiteX120" fmla="*/ 6364159 w 10025223"/>
              <a:gd name="connsiteY120" fmla="*/ 599726 h 3923360"/>
              <a:gd name="connsiteX121" fmla="*/ 6286799 w 10025223"/>
              <a:gd name="connsiteY121" fmla="*/ 358318 h 3923360"/>
              <a:gd name="connsiteX122" fmla="*/ 6017162 w 10025223"/>
              <a:gd name="connsiteY122" fmla="*/ 149343 h 3923360"/>
              <a:gd name="connsiteX123" fmla="*/ 3484488 w 10025223"/>
              <a:gd name="connsiteY123" fmla="*/ 144218 h 3923360"/>
              <a:gd name="connsiteX124" fmla="*/ 3484488 w 10025223"/>
              <a:gd name="connsiteY124" fmla="*/ 747740 h 3923360"/>
              <a:gd name="connsiteX125" fmla="*/ 3475226 w 10025223"/>
              <a:gd name="connsiteY125" fmla="*/ 740188 h 3923360"/>
              <a:gd name="connsiteX126" fmla="*/ 3338098 w 10025223"/>
              <a:gd name="connsiteY126" fmla="*/ 636244 h 3923360"/>
              <a:gd name="connsiteX127" fmla="*/ 3021464 w 10025223"/>
              <a:gd name="connsiteY127" fmla="*/ 636244 h 3923360"/>
              <a:gd name="connsiteX128" fmla="*/ 2816201 w 10025223"/>
              <a:gd name="connsiteY128" fmla="*/ 636244 h 3923360"/>
              <a:gd name="connsiteX129" fmla="*/ 90211 w 10025223"/>
              <a:gd name="connsiteY129" fmla="*/ 636244 h 3923360"/>
              <a:gd name="connsiteX130" fmla="*/ 279686 w 10025223"/>
              <a:gd name="connsiteY130" fmla="*/ 979637 h 3923360"/>
              <a:gd name="connsiteX131" fmla="*/ 1240914 w 10025223"/>
              <a:gd name="connsiteY131" fmla="*/ 979637 h 3923360"/>
              <a:gd name="connsiteX132" fmla="*/ 1096886 w 10025223"/>
              <a:gd name="connsiteY132" fmla="*/ 1102523 h 3923360"/>
              <a:gd name="connsiteX133" fmla="*/ 983689 w 10025223"/>
              <a:gd name="connsiteY133" fmla="*/ 1290356 h 3923360"/>
              <a:gd name="connsiteX134" fmla="*/ 889152 w 10025223"/>
              <a:gd name="connsiteY134" fmla="*/ 1447758 h 3923360"/>
              <a:gd name="connsiteX135" fmla="*/ 804786 w 10025223"/>
              <a:gd name="connsiteY135" fmla="*/ 1507539 h 3923360"/>
              <a:gd name="connsiteX136" fmla="*/ 742281 w 10025223"/>
              <a:gd name="connsiteY136" fmla="*/ 1447678 h 3923360"/>
              <a:gd name="connsiteX137" fmla="*/ 637974 w 10025223"/>
              <a:gd name="connsiteY137" fmla="*/ 1281387 h 3923360"/>
              <a:gd name="connsiteX138" fmla="*/ 371620 w 10025223"/>
              <a:gd name="connsiteY138" fmla="*/ 1394703 h 3923360"/>
              <a:gd name="connsiteX139" fmla="*/ 706084 w 10025223"/>
              <a:gd name="connsiteY139" fmla="*/ 1854816 h 3923360"/>
              <a:gd name="connsiteX140" fmla="*/ 970556 w 10025223"/>
              <a:gd name="connsiteY140" fmla="*/ 1968814 h 3923360"/>
              <a:gd name="connsiteX141" fmla="*/ 1142452 w 10025223"/>
              <a:gd name="connsiteY141" fmla="*/ 1880403 h 3923360"/>
              <a:gd name="connsiteX142" fmla="*/ 1190360 w 10025223"/>
              <a:gd name="connsiteY142" fmla="*/ 1709497 h 3923360"/>
              <a:gd name="connsiteX143" fmla="*/ 1186424 w 10025223"/>
              <a:gd name="connsiteY143" fmla="*/ 1686851 h 3923360"/>
              <a:gd name="connsiteX144" fmla="*/ 1220447 w 10025223"/>
              <a:gd name="connsiteY144" fmla="*/ 1662327 h 3923360"/>
              <a:gd name="connsiteX145" fmla="*/ 1395273 w 10025223"/>
              <a:gd name="connsiteY145" fmla="*/ 1479390 h 3923360"/>
              <a:gd name="connsiteX146" fmla="*/ 1483484 w 10025223"/>
              <a:gd name="connsiteY146" fmla="*/ 1275381 h 3923360"/>
              <a:gd name="connsiteX147" fmla="*/ 1553836 w 10025223"/>
              <a:gd name="connsiteY147" fmla="*/ 1458529 h 3923360"/>
              <a:gd name="connsiteX148" fmla="*/ 1711158 w 10025223"/>
              <a:gd name="connsiteY148" fmla="*/ 1670787 h 3923360"/>
              <a:gd name="connsiteX149" fmla="*/ 1904756 w 10025223"/>
              <a:gd name="connsiteY149" fmla="*/ 1851533 h 3923360"/>
              <a:gd name="connsiteX150" fmla="*/ 2090187 w 10025223"/>
              <a:gd name="connsiteY150" fmla="*/ 1937501 h 3923360"/>
              <a:gd name="connsiteX151" fmla="*/ 1276150 w 10025223"/>
              <a:gd name="connsiteY151" fmla="*/ 2389886 h 3923360"/>
              <a:gd name="connsiteX152" fmla="*/ 1601204 w 10025223"/>
              <a:gd name="connsiteY152" fmla="*/ 2795904 h 3923360"/>
              <a:gd name="connsiteX153" fmla="*/ 1637113 w 10025223"/>
              <a:gd name="connsiteY153" fmla="*/ 2781789 h 3923360"/>
              <a:gd name="connsiteX154" fmla="*/ 1636536 w 10025223"/>
              <a:gd name="connsiteY154" fmla="*/ 2780931 h 3923360"/>
              <a:gd name="connsiteX155" fmla="*/ 1656008 w 10025223"/>
              <a:gd name="connsiteY155" fmla="*/ 2782898 h 3923360"/>
              <a:gd name="connsiteX156" fmla="*/ 1699906 w 10025223"/>
              <a:gd name="connsiteY156" fmla="*/ 2783371 h 3923360"/>
              <a:gd name="connsiteX157" fmla="*/ 1760569 w 10025223"/>
              <a:gd name="connsiteY157" fmla="*/ 2785012 h 3923360"/>
              <a:gd name="connsiteX158" fmla="*/ 1823192 w 10025223"/>
              <a:gd name="connsiteY158" fmla="*/ 2796624 h 3923360"/>
              <a:gd name="connsiteX159" fmla="*/ 1881773 w 10025223"/>
              <a:gd name="connsiteY159" fmla="*/ 2815764 h 3923360"/>
              <a:gd name="connsiteX160" fmla="*/ 1962336 w 10025223"/>
              <a:gd name="connsiteY160" fmla="*/ 2848157 h 3923360"/>
              <a:gd name="connsiteX161" fmla="*/ 2069686 w 10025223"/>
              <a:gd name="connsiteY161" fmla="*/ 2894725 h 3923360"/>
              <a:gd name="connsiteX162" fmla="*/ 2169629 w 10025223"/>
              <a:gd name="connsiteY162" fmla="*/ 2958230 h 3923360"/>
              <a:gd name="connsiteX163" fmla="*/ 2199339 w 10025223"/>
              <a:gd name="connsiteY163" fmla="*/ 2976649 h 3923360"/>
              <a:gd name="connsiteX164" fmla="*/ 2277900 w 10025223"/>
              <a:gd name="connsiteY164" fmla="*/ 3040555 h 3923360"/>
              <a:gd name="connsiteX165" fmla="*/ 2292475 w 10025223"/>
              <a:gd name="connsiteY165" fmla="*/ 3064820 h 3923360"/>
              <a:gd name="connsiteX166" fmla="*/ 2330434 w 10025223"/>
              <a:gd name="connsiteY166" fmla="*/ 3091648 h 3923360"/>
              <a:gd name="connsiteX167" fmla="*/ 2616559 w 10025223"/>
              <a:gd name="connsiteY167" fmla="*/ 3295955 h 3923360"/>
              <a:gd name="connsiteX168" fmla="*/ 2598309 w 10025223"/>
              <a:gd name="connsiteY168" fmla="*/ 3386110 h 3923360"/>
              <a:gd name="connsiteX169" fmla="*/ 2606237 w 10025223"/>
              <a:gd name="connsiteY169" fmla="*/ 3394038 h 3923360"/>
              <a:gd name="connsiteX170" fmla="*/ 2608239 w 10025223"/>
              <a:gd name="connsiteY170" fmla="*/ 3398523 h 3923360"/>
              <a:gd name="connsiteX171" fmla="*/ 2634026 w 10025223"/>
              <a:gd name="connsiteY171" fmla="*/ 3469956 h 3923360"/>
              <a:gd name="connsiteX172" fmla="*/ 2858417 w 10025223"/>
              <a:gd name="connsiteY172" fmla="*/ 3567897 h 3923360"/>
              <a:gd name="connsiteX173" fmla="*/ 2863782 w 10025223"/>
              <a:gd name="connsiteY173" fmla="*/ 1657934 h 3923360"/>
              <a:gd name="connsiteX174" fmla="*/ 2863782 w 10025223"/>
              <a:gd name="connsiteY174" fmla="*/ 1698295 h 3923360"/>
              <a:gd name="connsiteX175" fmla="*/ 2868907 w 10025223"/>
              <a:gd name="connsiteY175" fmla="*/ 1661538 h 3923360"/>
              <a:gd name="connsiteX176" fmla="*/ 2881801 w 10025223"/>
              <a:gd name="connsiteY176" fmla="*/ 1627503 h 3923360"/>
              <a:gd name="connsiteX177" fmla="*/ 2925285 w 10025223"/>
              <a:gd name="connsiteY177" fmla="*/ 1510182 h 3923360"/>
              <a:gd name="connsiteX178" fmla="*/ 2880519 w 10025223"/>
              <a:gd name="connsiteY178" fmla="*/ 1486638 h 3923360"/>
              <a:gd name="connsiteX179" fmla="*/ 2930410 w 10025223"/>
              <a:gd name="connsiteY179" fmla="*/ 1440030 h 3923360"/>
              <a:gd name="connsiteX180" fmla="*/ 2945065 w 10025223"/>
              <a:gd name="connsiteY180" fmla="*/ 1416806 h 3923360"/>
              <a:gd name="connsiteX181" fmla="*/ 2950912 w 10025223"/>
              <a:gd name="connsiteY181" fmla="*/ 1330477 h 3923360"/>
              <a:gd name="connsiteX182" fmla="*/ 2913153 w 10025223"/>
              <a:gd name="connsiteY182" fmla="*/ 1109570 h 3923360"/>
              <a:gd name="connsiteX183" fmla="*/ 2825182 w 10025223"/>
              <a:gd name="connsiteY183" fmla="*/ 979637 h 3923360"/>
              <a:gd name="connsiteX184" fmla="*/ 3032744 w 10025223"/>
              <a:gd name="connsiteY184" fmla="*/ 979637 h 3923360"/>
              <a:gd name="connsiteX185" fmla="*/ 3257306 w 10025223"/>
              <a:gd name="connsiteY185" fmla="*/ 979637 h 3923360"/>
              <a:gd name="connsiteX186" fmla="*/ 3268106 w 10025223"/>
              <a:gd name="connsiteY186" fmla="*/ 979637 h 3923360"/>
              <a:gd name="connsiteX187" fmla="*/ 3320079 w 10025223"/>
              <a:gd name="connsiteY187" fmla="*/ 1029648 h 3923360"/>
              <a:gd name="connsiteX188" fmla="*/ 3396037 w 10025223"/>
              <a:gd name="connsiteY188" fmla="*/ 1131633 h 3923360"/>
              <a:gd name="connsiteX189" fmla="*/ 3459702 w 10025223"/>
              <a:gd name="connsiteY189" fmla="*/ 1244109 h 3923360"/>
              <a:gd name="connsiteX190" fmla="*/ 3484488 w 10025223"/>
              <a:gd name="connsiteY190" fmla="*/ 1320467 h 3923360"/>
              <a:gd name="connsiteX191" fmla="*/ 3484488 w 10025223"/>
              <a:gd name="connsiteY191" fmla="*/ 3324607 h 3923360"/>
              <a:gd name="connsiteX192" fmla="*/ 3853507 w 10025223"/>
              <a:gd name="connsiteY192" fmla="*/ 3593524 h 3923360"/>
              <a:gd name="connsiteX193" fmla="*/ 3853507 w 10025223"/>
              <a:gd name="connsiteY193" fmla="*/ 979637 h 3923360"/>
              <a:gd name="connsiteX194" fmla="*/ 4416326 w 10025223"/>
              <a:gd name="connsiteY194" fmla="*/ 979637 h 3923360"/>
              <a:gd name="connsiteX195" fmla="*/ 4197221 w 10025223"/>
              <a:gd name="connsiteY195" fmla="*/ 636244 h 3923360"/>
              <a:gd name="connsiteX196" fmla="*/ 3834528 w 10025223"/>
              <a:gd name="connsiteY196" fmla="*/ 636244 h 3923360"/>
              <a:gd name="connsiteX197" fmla="*/ 3821074 w 10025223"/>
              <a:gd name="connsiteY197" fmla="*/ 593239 h 3923360"/>
              <a:gd name="connsiteX198" fmla="*/ 3739350 w 10025223"/>
              <a:gd name="connsiteY198" fmla="*/ 360120 h 3923360"/>
              <a:gd name="connsiteX199" fmla="*/ 3484488 w 10025223"/>
              <a:gd name="connsiteY199" fmla="*/ 144218 h 3923360"/>
              <a:gd name="connsiteX200" fmla="*/ 11955 w 10025223"/>
              <a:gd name="connsiteY200" fmla="*/ 128945 h 3923360"/>
              <a:gd name="connsiteX201" fmla="*/ 10025223 w 10025223"/>
              <a:gd name="connsiteY201" fmla="*/ 0 h 3923360"/>
              <a:gd name="connsiteX202" fmla="*/ 10025223 w 10025223"/>
              <a:gd name="connsiteY202" fmla="*/ 3923360 h 3923360"/>
              <a:gd name="connsiteX203" fmla="*/ 119805 w 10025223"/>
              <a:gd name="connsiteY203" fmla="*/ 3754740 h 3923360"/>
              <a:gd name="connsiteX204" fmla="*/ 11955 w 10025223"/>
              <a:gd name="connsiteY204" fmla="*/ 128945 h 3923360"/>
              <a:gd name="connsiteX0" fmla="*/ 2491399 w 10025223"/>
              <a:gd name="connsiteY0" fmla="*/ 2081569 h 3923360"/>
              <a:gd name="connsiteX1" fmla="*/ 2489878 w 10025223"/>
              <a:gd name="connsiteY1" fmla="*/ 2903694 h 3923360"/>
              <a:gd name="connsiteX2" fmla="*/ 2361586 w 10025223"/>
              <a:gd name="connsiteY2" fmla="*/ 2709014 h 3923360"/>
              <a:gd name="connsiteX3" fmla="*/ 2211992 w 10025223"/>
              <a:gd name="connsiteY3" fmla="*/ 2674499 h 3923360"/>
              <a:gd name="connsiteX4" fmla="*/ 2217038 w 10025223"/>
              <a:gd name="connsiteY4" fmla="*/ 2674499 h 3923360"/>
              <a:gd name="connsiteX5" fmla="*/ 2148567 w 10025223"/>
              <a:gd name="connsiteY5" fmla="*/ 2561983 h 3923360"/>
              <a:gd name="connsiteX6" fmla="*/ 2123177 w 10025223"/>
              <a:gd name="connsiteY6" fmla="*/ 2616662 h 3923360"/>
              <a:gd name="connsiteX7" fmla="*/ 1851782 w 10025223"/>
              <a:gd name="connsiteY7" fmla="*/ 2430808 h 3923360"/>
              <a:gd name="connsiteX8" fmla="*/ 2491399 w 10025223"/>
              <a:gd name="connsiteY8" fmla="*/ 2081569 h 3923360"/>
              <a:gd name="connsiteX9" fmla="*/ 1730217 w 10025223"/>
              <a:gd name="connsiteY9" fmla="*/ 979637 h 3923360"/>
              <a:gd name="connsiteX10" fmla="*/ 2455955 w 10025223"/>
              <a:gd name="connsiteY10" fmla="*/ 979637 h 3923360"/>
              <a:gd name="connsiteX11" fmla="*/ 2478814 w 10025223"/>
              <a:gd name="connsiteY11" fmla="*/ 1006937 h 3923360"/>
              <a:gd name="connsiteX12" fmla="*/ 2544214 w 10025223"/>
              <a:gd name="connsiteY12" fmla="*/ 1093313 h 3923360"/>
              <a:gd name="connsiteX13" fmla="*/ 2571642 w 10025223"/>
              <a:gd name="connsiteY13" fmla="*/ 1221005 h 3923360"/>
              <a:gd name="connsiteX14" fmla="*/ 2571642 w 10025223"/>
              <a:gd name="connsiteY14" fmla="*/ 1266331 h 3923360"/>
              <a:gd name="connsiteX15" fmla="*/ 2542371 w 10025223"/>
              <a:gd name="connsiteY15" fmla="*/ 1372440 h 3923360"/>
              <a:gd name="connsiteX16" fmla="*/ 2468256 w 10025223"/>
              <a:gd name="connsiteY16" fmla="*/ 1450961 h 3923360"/>
              <a:gd name="connsiteX17" fmla="*/ 2369674 w 10025223"/>
              <a:gd name="connsiteY17" fmla="*/ 1500492 h 3923360"/>
              <a:gd name="connsiteX18" fmla="*/ 2266848 w 10025223"/>
              <a:gd name="connsiteY18" fmla="*/ 1517790 h 3923360"/>
              <a:gd name="connsiteX19" fmla="*/ 2100918 w 10025223"/>
              <a:gd name="connsiteY19" fmla="*/ 1468499 h 3923360"/>
              <a:gd name="connsiteX20" fmla="*/ 1929181 w 10025223"/>
              <a:gd name="connsiteY20" fmla="*/ 1338405 h 3923360"/>
              <a:gd name="connsiteX21" fmla="*/ 1796485 w 10025223"/>
              <a:gd name="connsiteY21" fmla="*/ 1170713 h 3923360"/>
              <a:gd name="connsiteX22" fmla="*/ 1746473 w 10025223"/>
              <a:gd name="connsiteY22" fmla="*/ 1009107 h 3923360"/>
              <a:gd name="connsiteX23" fmla="*/ 1747555 w 10025223"/>
              <a:gd name="connsiteY23" fmla="*/ 983681 h 3923360"/>
              <a:gd name="connsiteX24" fmla="*/ 1730217 w 10025223"/>
              <a:gd name="connsiteY24" fmla="*/ 979637 h 3923360"/>
              <a:gd name="connsiteX25" fmla="*/ 6017162 w 10025223"/>
              <a:gd name="connsiteY25" fmla="*/ 149343 h 3923360"/>
              <a:gd name="connsiteX26" fmla="*/ 6017162 w 10025223"/>
              <a:gd name="connsiteY26" fmla="*/ 1242434 h 3923360"/>
              <a:gd name="connsiteX27" fmla="*/ 6009933 w 10025223"/>
              <a:gd name="connsiteY27" fmla="*/ 1218752 h 3923360"/>
              <a:gd name="connsiteX28" fmla="*/ 5961465 w 10025223"/>
              <a:gd name="connsiteY28" fmla="*/ 1127749 h 3923360"/>
              <a:gd name="connsiteX29" fmla="*/ 5769908 w 10025223"/>
              <a:gd name="connsiteY29" fmla="*/ 905040 h 3923360"/>
              <a:gd name="connsiteX30" fmla="*/ 5535066 w 10025223"/>
              <a:gd name="connsiteY30" fmla="*/ 743314 h 3923360"/>
              <a:gd name="connsiteX31" fmla="*/ 5294338 w 10025223"/>
              <a:gd name="connsiteY31" fmla="*/ 723373 h 3923360"/>
              <a:gd name="connsiteX32" fmla="*/ 5294338 w 10025223"/>
              <a:gd name="connsiteY32" fmla="*/ 672120 h 3923360"/>
              <a:gd name="connsiteX33" fmla="*/ 5207770 w 10025223"/>
              <a:gd name="connsiteY33" fmla="*/ 672120 h 3923360"/>
              <a:gd name="connsiteX34" fmla="*/ 5083322 w 10025223"/>
              <a:gd name="connsiteY34" fmla="*/ 682811 h 3923360"/>
              <a:gd name="connsiteX35" fmla="*/ 4896770 w 10025223"/>
              <a:gd name="connsiteY35" fmla="*/ 727978 h 3923360"/>
              <a:gd name="connsiteX36" fmla="*/ 4680107 w 10025223"/>
              <a:gd name="connsiteY36" fmla="*/ 835048 h 3923360"/>
              <a:gd name="connsiteX37" fmla="*/ 4461963 w 10025223"/>
              <a:gd name="connsiteY37" fmla="*/ 1089429 h 3923360"/>
              <a:gd name="connsiteX38" fmla="*/ 4371430 w 10025223"/>
              <a:gd name="connsiteY38" fmla="*/ 1220124 h 3923360"/>
              <a:gd name="connsiteX39" fmla="*/ 4341199 w 10025223"/>
              <a:gd name="connsiteY39" fmla="*/ 1396545 h 3923360"/>
              <a:gd name="connsiteX40" fmla="*/ 4355213 w 10025223"/>
              <a:gd name="connsiteY40" fmla="*/ 1523436 h 3923360"/>
              <a:gd name="connsiteX41" fmla="*/ 4410230 w 10025223"/>
              <a:gd name="connsiteY41" fmla="*/ 1655251 h 3923360"/>
              <a:gd name="connsiteX42" fmla="*/ 4521945 w 10025223"/>
              <a:gd name="connsiteY42" fmla="*/ 1758237 h 3923360"/>
              <a:gd name="connsiteX43" fmla="*/ 4708376 w 10025223"/>
              <a:gd name="connsiteY43" fmla="*/ 1799600 h 3923360"/>
              <a:gd name="connsiteX44" fmla="*/ 4846398 w 10025223"/>
              <a:gd name="connsiteY44" fmla="*/ 1761601 h 3923360"/>
              <a:gd name="connsiteX45" fmla="*/ 5001077 w 10025223"/>
              <a:gd name="connsiteY45" fmla="*/ 1685082 h 3923360"/>
              <a:gd name="connsiteX46" fmla="*/ 5130210 w 10025223"/>
              <a:gd name="connsiteY46" fmla="*/ 1628464 h 3923360"/>
              <a:gd name="connsiteX47" fmla="*/ 5174776 w 10025223"/>
              <a:gd name="connsiteY47" fmla="*/ 1608603 h 3923360"/>
              <a:gd name="connsiteX48" fmla="*/ 5228831 w 10025223"/>
              <a:gd name="connsiteY48" fmla="*/ 1637753 h 3923360"/>
              <a:gd name="connsiteX49" fmla="*/ 5183865 w 10025223"/>
              <a:gd name="connsiteY49" fmla="*/ 1743142 h 3923360"/>
              <a:gd name="connsiteX50" fmla="*/ 5073952 w 10025223"/>
              <a:gd name="connsiteY50" fmla="*/ 1923167 h 3923360"/>
              <a:gd name="connsiteX51" fmla="*/ 4878431 w 10025223"/>
              <a:gd name="connsiteY51" fmla="*/ 2081529 h 3923360"/>
              <a:gd name="connsiteX52" fmla="*/ 4767397 w 10025223"/>
              <a:gd name="connsiteY52" fmla="*/ 2169820 h 3923360"/>
              <a:gd name="connsiteX53" fmla="*/ 4712300 w 10025223"/>
              <a:gd name="connsiteY53" fmla="*/ 2218110 h 3923360"/>
              <a:gd name="connsiteX54" fmla="*/ 5079798 w 10025223"/>
              <a:gd name="connsiteY54" fmla="*/ 2643827 h 3923360"/>
              <a:gd name="connsiteX55" fmla="*/ 5492983 w 10025223"/>
              <a:gd name="connsiteY55" fmla="*/ 2108757 h 3923360"/>
              <a:gd name="connsiteX56" fmla="*/ 5612266 w 10025223"/>
              <a:gd name="connsiteY56" fmla="*/ 1748347 h 3923360"/>
              <a:gd name="connsiteX57" fmla="*/ 5472161 w 10025223"/>
              <a:gd name="connsiteY57" fmla="*/ 1406035 h 3923360"/>
              <a:gd name="connsiteX58" fmla="*/ 5009326 w 10025223"/>
              <a:gd name="connsiteY58" fmla="*/ 1279945 h 3923360"/>
              <a:gd name="connsiteX59" fmla="*/ 4875108 w 10025223"/>
              <a:gd name="connsiteY59" fmla="*/ 1305091 h 3923360"/>
              <a:gd name="connsiteX60" fmla="*/ 5043240 w 10025223"/>
              <a:gd name="connsiteY60" fmla="*/ 1168230 h 3923360"/>
              <a:gd name="connsiteX61" fmla="*/ 5277281 w 10025223"/>
              <a:gd name="connsiteY61" fmla="*/ 1106086 h 3923360"/>
              <a:gd name="connsiteX62" fmla="*/ 5440769 w 10025223"/>
              <a:gd name="connsiteY62" fmla="*/ 1141042 h 3923360"/>
              <a:gd name="connsiteX63" fmla="*/ 5609943 w 10025223"/>
              <a:gd name="connsiteY63" fmla="*/ 1232577 h 3923360"/>
              <a:gd name="connsiteX64" fmla="*/ 5751488 w 10025223"/>
              <a:gd name="connsiteY64" fmla="*/ 1352460 h 3923360"/>
              <a:gd name="connsiteX65" fmla="*/ 5836416 w 10025223"/>
              <a:gd name="connsiteY65" fmla="*/ 1472624 h 3923360"/>
              <a:gd name="connsiteX66" fmla="*/ 5976920 w 10025223"/>
              <a:gd name="connsiteY66" fmla="*/ 1708666 h 3923360"/>
              <a:gd name="connsiteX67" fmla="*/ 6017162 w 10025223"/>
              <a:gd name="connsiteY67" fmla="*/ 1863906 h 3923360"/>
              <a:gd name="connsiteX68" fmla="*/ 6017162 w 10025223"/>
              <a:gd name="connsiteY68" fmla="*/ 3324287 h 3923360"/>
              <a:gd name="connsiteX69" fmla="*/ 6391306 w 10025223"/>
              <a:gd name="connsiteY69" fmla="*/ 3593524 h 3923360"/>
              <a:gd name="connsiteX70" fmla="*/ 6391306 w 10025223"/>
              <a:gd name="connsiteY70" fmla="*/ 979637 h 3923360"/>
              <a:gd name="connsiteX71" fmla="*/ 6720027 w 10025223"/>
              <a:gd name="connsiteY71" fmla="*/ 979637 h 3923360"/>
              <a:gd name="connsiteX72" fmla="*/ 6770740 w 10025223"/>
              <a:gd name="connsiteY72" fmla="*/ 979637 h 3923360"/>
              <a:gd name="connsiteX73" fmla="*/ 6795768 w 10025223"/>
              <a:gd name="connsiteY73" fmla="*/ 1095352 h 3923360"/>
              <a:gd name="connsiteX74" fmla="*/ 7033510 w 10025223"/>
              <a:gd name="connsiteY74" fmla="*/ 1875998 h 3923360"/>
              <a:gd name="connsiteX75" fmla="*/ 7350715 w 10025223"/>
              <a:gd name="connsiteY75" fmla="*/ 2471570 h 3923360"/>
              <a:gd name="connsiteX76" fmla="*/ 7688223 w 10025223"/>
              <a:gd name="connsiteY76" fmla="*/ 2854244 h 3923360"/>
              <a:gd name="connsiteX77" fmla="*/ 8014477 w 10025223"/>
              <a:gd name="connsiteY77" fmla="*/ 3069305 h 3923360"/>
              <a:gd name="connsiteX78" fmla="*/ 8295727 w 10025223"/>
              <a:gd name="connsiteY78" fmla="*/ 3163081 h 3923360"/>
              <a:gd name="connsiteX79" fmla="*/ 8505703 w 10025223"/>
              <a:gd name="connsiteY79" fmla="*/ 3183502 h 3923360"/>
              <a:gd name="connsiteX80" fmla="*/ 8921610 w 10025223"/>
              <a:gd name="connsiteY80" fmla="*/ 3092168 h 3923360"/>
              <a:gd name="connsiteX81" fmla="*/ 9213751 w 10025223"/>
              <a:gd name="connsiteY81" fmla="*/ 2854684 h 3923360"/>
              <a:gd name="connsiteX82" fmla="*/ 9385967 w 10025223"/>
              <a:gd name="connsiteY82" fmla="*/ 2530230 h 3923360"/>
              <a:gd name="connsiteX83" fmla="*/ 9441064 w 10025223"/>
              <a:gd name="connsiteY83" fmla="*/ 2169820 h 3923360"/>
              <a:gd name="connsiteX84" fmla="*/ 9312332 w 10025223"/>
              <a:gd name="connsiteY84" fmla="*/ 1601436 h 3923360"/>
              <a:gd name="connsiteX85" fmla="*/ 9008660 w 10025223"/>
              <a:gd name="connsiteY85" fmla="*/ 1253798 h 3923360"/>
              <a:gd name="connsiteX86" fmla="*/ 8652774 w 10025223"/>
              <a:gd name="connsiteY86" fmla="*/ 1078778 h 3923360"/>
              <a:gd name="connsiteX87" fmla="*/ 8371485 w 10025223"/>
              <a:gd name="connsiteY87" fmla="*/ 1030889 h 3923360"/>
              <a:gd name="connsiteX88" fmla="*/ 8077703 w 10025223"/>
              <a:gd name="connsiteY88" fmla="*/ 1090831 h 3923360"/>
              <a:gd name="connsiteX89" fmla="*/ 7862401 w 10025223"/>
              <a:gd name="connsiteY89" fmla="*/ 1241145 h 3923360"/>
              <a:gd name="connsiteX90" fmla="*/ 7731587 w 10025223"/>
              <a:gd name="connsiteY90" fmla="*/ 1434744 h 3923360"/>
              <a:gd name="connsiteX91" fmla="*/ 7688223 w 10025223"/>
              <a:gd name="connsiteY91" fmla="*/ 1635030 h 3923360"/>
              <a:gd name="connsiteX92" fmla="*/ 7835413 w 10025223"/>
              <a:gd name="connsiteY92" fmla="*/ 2015181 h 3923360"/>
              <a:gd name="connsiteX93" fmla="*/ 8236065 w 10025223"/>
              <a:gd name="connsiteY93" fmla="*/ 2173824 h 3923360"/>
              <a:gd name="connsiteX94" fmla="*/ 8399153 w 10025223"/>
              <a:gd name="connsiteY94" fmla="*/ 2148879 h 3923360"/>
              <a:gd name="connsiteX95" fmla="*/ 8562401 w 10025223"/>
              <a:gd name="connsiteY95" fmla="*/ 2069237 h 3923360"/>
              <a:gd name="connsiteX96" fmla="*/ 8688010 w 10025223"/>
              <a:gd name="connsiteY96" fmla="*/ 1926650 h 3923360"/>
              <a:gd name="connsiteX97" fmla="*/ 8738902 w 10025223"/>
              <a:gd name="connsiteY97" fmla="*/ 1715433 h 3923360"/>
              <a:gd name="connsiteX98" fmla="*/ 8710703 w 10025223"/>
              <a:gd name="connsiteY98" fmla="*/ 1567081 h 3923360"/>
              <a:gd name="connsiteX99" fmla="*/ 8695190 w 10025223"/>
              <a:gd name="connsiteY99" fmla="*/ 1533350 h 3923360"/>
              <a:gd name="connsiteX100" fmla="*/ 8734197 w 10025223"/>
              <a:gd name="connsiteY100" fmla="*/ 1536051 h 3923360"/>
              <a:gd name="connsiteX101" fmla="*/ 8849816 w 10025223"/>
              <a:gd name="connsiteY101" fmla="*/ 1579333 h 3923360"/>
              <a:gd name="connsiteX102" fmla="*/ 8976787 w 10025223"/>
              <a:gd name="connsiteY102" fmla="*/ 1700618 h 3923360"/>
              <a:gd name="connsiteX103" fmla="*/ 9064517 w 10025223"/>
              <a:gd name="connsiteY103" fmla="*/ 1865788 h 3923360"/>
              <a:gd name="connsiteX104" fmla="*/ 9097671 w 10025223"/>
              <a:gd name="connsiteY104" fmla="*/ 2029356 h 3923360"/>
              <a:gd name="connsiteX105" fmla="*/ 9060033 w 10025223"/>
              <a:gd name="connsiteY105" fmla="*/ 2237209 h 3923360"/>
              <a:gd name="connsiteX106" fmla="*/ 8945555 w 10025223"/>
              <a:gd name="connsiteY106" fmla="*/ 2452471 h 3923360"/>
              <a:gd name="connsiteX107" fmla="*/ 8748672 w 10025223"/>
              <a:gd name="connsiteY107" fmla="*/ 2619442 h 3923360"/>
              <a:gd name="connsiteX108" fmla="*/ 8455411 w 10025223"/>
              <a:gd name="connsiteY108" fmla="*/ 2686351 h 3923360"/>
              <a:gd name="connsiteX109" fmla="*/ 8081827 w 10025223"/>
              <a:gd name="connsiteY109" fmla="*/ 2615558 h 3923360"/>
              <a:gd name="connsiteX110" fmla="*/ 7716771 w 10025223"/>
              <a:gd name="connsiteY110" fmla="*/ 2363860 h 3923360"/>
              <a:gd name="connsiteX111" fmla="*/ 7369975 w 10025223"/>
              <a:gd name="connsiteY111" fmla="*/ 1873596 h 3923360"/>
              <a:gd name="connsiteX112" fmla="*/ 7056133 w 10025223"/>
              <a:gd name="connsiteY112" fmla="*/ 1070530 h 3923360"/>
              <a:gd name="connsiteX113" fmla="*/ 6822416 w 10025223"/>
              <a:gd name="connsiteY113" fmla="*/ 979637 h 3923360"/>
              <a:gd name="connsiteX114" fmla="*/ 9728640 w 10025223"/>
              <a:gd name="connsiteY114" fmla="*/ 979637 h 3923360"/>
              <a:gd name="connsiteX115" fmla="*/ 9525551 w 10025223"/>
              <a:gd name="connsiteY115" fmla="*/ 636244 h 3923360"/>
              <a:gd name="connsiteX116" fmla="*/ 6594235 w 10025223"/>
              <a:gd name="connsiteY116" fmla="*/ 636244 h 3923360"/>
              <a:gd name="connsiteX117" fmla="*/ 6530552 w 10025223"/>
              <a:gd name="connsiteY117" fmla="*/ 636244 h 3923360"/>
              <a:gd name="connsiteX118" fmla="*/ 6375557 w 10025223"/>
              <a:gd name="connsiteY118" fmla="*/ 636244 h 3923360"/>
              <a:gd name="connsiteX119" fmla="*/ 6375495 w 10025223"/>
              <a:gd name="connsiteY119" fmla="*/ 635598 h 3923360"/>
              <a:gd name="connsiteX120" fmla="*/ 6364159 w 10025223"/>
              <a:gd name="connsiteY120" fmla="*/ 599726 h 3923360"/>
              <a:gd name="connsiteX121" fmla="*/ 6286799 w 10025223"/>
              <a:gd name="connsiteY121" fmla="*/ 358318 h 3923360"/>
              <a:gd name="connsiteX122" fmla="*/ 6017162 w 10025223"/>
              <a:gd name="connsiteY122" fmla="*/ 149343 h 3923360"/>
              <a:gd name="connsiteX123" fmla="*/ 3484488 w 10025223"/>
              <a:gd name="connsiteY123" fmla="*/ 144218 h 3923360"/>
              <a:gd name="connsiteX124" fmla="*/ 3484488 w 10025223"/>
              <a:gd name="connsiteY124" fmla="*/ 747740 h 3923360"/>
              <a:gd name="connsiteX125" fmla="*/ 3475226 w 10025223"/>
              <a:gd name="connsiteY125" fmla="*/ 740188 h 3923360"/>
              <a:gd name="connsiteX126" fmla="*/ 3338098 w 10025223"/>
              <a:gd name="connsiteY126" fmla="*/ 636244 h 3923360"/>
              <a:gd name="connsiteX127" fmla="*/ 3021464 w 10025223"/>
              <a:gd name="connsiteY127" fmla="*/ 636244 h 3923360"/>
              <a:gd name="connsiteX128" fmla="*/ 2816201 w 10025223"/>
              <a:gd name="connsiteY128" fmla="*/ 636244 h 3923360"/>
              <a:gd name="connsiteX129" fmla="*/ 90211 w 10025223"/>
              <a:gd name="connsiteY129" fmla="*/ 636244 h 3923360"/>
              <a:gd name="connsiteX130" fmla="*/ 279686 w 10025223"/>
              <a:gd name="connsiteY130" fmla="*/ 979637 h 3923360"/>
              <a:gd name="connsiteX131" fmla="*/ 1240914 w 10025223"/>
              <a:gd name="connsiteY131" fmla="*/ 979637 h 3923360"/>
              <a:gd name="connsiteX132" fmla="*/ 1096886 w 10025223"/>
              <a:gd name="connsiteY132" fmla="*/ 1102523 h 3923360"/>
              <a:gd name="connsiteX133" fmla="*/ 983689 w 10025223"/>
              <a:gd name="connsiteY133" fmla="*/ 1290356 h 3923360"/>
              <a:gd name="connsiteX134" fmla="*/ 889152 w 10025223"/>
              <a:gd name="connsiteY134" fmla="*/ 1447758 h 3923360"/>
              <a:gd name="connsiteX135" fmla="*/ 804786 w 10025223"/>
              <a:gd name="connsiteY135" fmla="*/ 1507539 h 3923360"/>
              <a:gd name="connsiteX136" fmla="*/ 742281 w 10025223"/>
              <a:gd name="connsiteY136" fmla="*/ 1447678 h 3923360"/>
              <a:gd name="connsiteX137" fmla="*/ 637974 w 10025223"/>
              <a:gd name="connsiteY137" fmla="*/ 1281387 h 3923360"/>
              <a:gd name="connsiteX138" fmla="*/ 371620 w 10025223"/>
              <a:gd name="connsiteY138" fmla="*/ 1394703 h 3923360"/>
              <a:gd name="connsiteX139" fmla="*/ 706084 w 10025223"/>
              <a:gd name="connsiteY139" fmla="*/ 1854816 h 3923360"/>
              <a:gd name="connsiteX140" fmla="*/ 970556 w 10025223"/>
              <a:gd name="connsiteY140" fmla="*/ 1968814 h 3923360"/>
              <a:gd name="connsiteX141" fmla="*/ 1142452 w 10025223"/>
              <a:gd name="connsiteY141" fmla="*/ 1880403 h 3923360"/>
              <a:gd name="connsiteX142" fmla="*/ 1190360 w 10025223"/>
              <a:gd name="connsiteY142" fmla="*/ 1709497 h 3923360"/>
              <a:gd name="connsiteX143" fmla="*/ 1186424 w 10025223"/>
              <a:gd name="connsiteY143" fmla="*/ 1686851 h 3923360"/>
              <a:gd name="connsiteX144" fmla="*/ 1220447 w 10025223"/>
              <a:gd name="connsiteY144" fmla="*/ 1662327 h 3923360"/>
              <a:gd name="connsiteX145" fmla="*/ 1395273 w 10025223"/>
              <a:gd name="connsiteY145" fmla="*/ 1479390 h 3923360"/>
              <a:gd name="connsiteX146" fmla="*/ 1483484 w 10025223"/>
              <a:gd name="connsiteY146" fmla="*/ 1275381 h 3923360"/>
              <a:gd name="connsiteX147" fmla="*/ 1553836 w 10025223"/>
              <a:gd name="connsiteY147" fmla="*/ 1458529 h 3923360"/>
              <a:gd name="connsiteX148" fmla="*/ 1711158 w 10025223"/>
              <a:gd name="connsiteY148" fmla="*/ 1670787 h 3923360"/>
              <a:gd name="connsiteX149" fmla="*/ 1904756 w 10025223"/>
              <a:gd name="connsiteY149" fmla="*/ 1851533 h 3923360"/>
              <a:gd name="connsiteX150" fmla="*/ 2090187 w 10025223"/>
              <a:gd name="connsiteY150" fmla="*/ 1937501 h 3923360"/>
              <a:gd name="connsiteX151" fmla="*/ 1276150 w 10025223"/>
              <a:gd name="connsiteY151" fmla="*/ 2389886 h 3923360"/>
              <a:gd name="connsiteX152" fmla="*/ 1601204 w 10025223"/>
              <a:gd name="connsiteY152" fmla="*/ 2795904 h 3923360"/>
              <a:gd name="connsiteX153" fmla="*/ 1637113 w 10025223"/>
              <a:gd name="connsiteY153" fmla="*/ 2781789 h 3923360"/>
              <a:gd name="connsiteX154" fmla="*/ 1636536 w 10025223"/>
              <a:gd name="connsiteY154" fmla="*/ 2780931 h 3923360"/>
              <a:gd name="connsiteX155" fmla="*/ 1656008 w 10025223"/>
              <a:gd name="connsiteY155" fmla="*/ 2782898 h 3923360"/>
              <a:gd name="connsiteX156" fmla="*/ 1699906 w 10025223"/>
              <a:gd name="connsiteY156" fmla="*/ 2783371 h 3923360"/>
              <a:gd name="connsiteX157" fmla="*/ 1760569 w 10025223"/>
              <a:gd name="connsiteY157" fmla="*/ 2785012 h 3923360"/>
              <a:gd name="connsiteX158" fmla="*/ 1823192 w 10025223"/>
              <a:gd name="connsiteY158" fmla="*/ 2796624 h 3923360"/>
              <a:gd name="connsiteX159" fmla="*/ 1881773 w 10025223"/>
              <a:gd name="connsiteY159" fmla="*/ 2815764 h 3923360"/>
              <a:gd name="connsiteX160" fmla="*/ 1962336 w 10025223"/>
              <a:gd name="connsiteY160" fmla="*/ 2848157 h 3923360"/>
              <a:gd name="connsiteX161" fmla="*/ 2069686 w 10025223"/>
              <a:gd name="connsiteY161" fmla="*/ 2894725 h 3923360"/>
              <a:gd name="connsiteX162" fmla="*/ 2169629 w 10025223"/>
              <a:gd name="connsiteY162" fmla="*/ 2958230 h 3923360"/>
              <a:gd name="connsiteX163" fmla="*/ 2199339 w 10025223"/>
              <a:gd name="connsiteY163" fmla="*/ 2976649 h 3923360"/>
              <a:gd name="connsiteX164" fmla="*/ 2277900 w 10025223"/>
              <a:gd name="connsiteY164" fmla="*/ 3040555 h 3923360"/>
              <a:gd name="connsiteX165" fmla="*/ 2292475 w 10025223"/>
              <a:gd name="connsiteY165" fmla="*/ 3064820 h 3923360"/>
              <a:gd name="connsiteX166" fmla="*/ 2330434 w 10025223"/>
              <a:gd name="connsiteY166" fmla="*/ 3091648 h 3923360"/>
              <a:gd name="connsiteX167" fmla="*/ 2616559 w 10025223"/>
              <a:gd name="connsiteY167" fmla="*/ 3295955 h 3923360"/>
              <a:gd name="connsiteX168" fmla="*/ 2598309 w 10025223"/>
              <a:gd name="connsiteY168" fmla="*/ 3386110 h 3923360"/>
              <a:gd name="connsiteX169" fmla="*/ 2606237 w 10025223"/>
              <a:gd name="connsiteY169" fmla="*/ 3394038 h 3923360"/>
              <a:gd name="connsiteX170" fmla="*/ 2608239 w 10025223"/>
              <a:gd name="connsiteY170" fmla="*/ 3398523 h 3923360"/>
              <a:gd name="connsiteX171" fmla="*/ 2634026 w 10025223"/>
              <a:gd name="connsiteY171" fmla="*/ 3469956 h 3923360"/>
              <a:gd name="connsiteX172" fmla="*/ 2858417 w 10025223"/>
              <a:gd name="connsiteY172" fmla="*/ 3567897 h 3923360"/>
              <a:gd name="connsiteX173" fmla="*/ 2863782 w 10025223"/>
              <a:gd name="connsiteY173" fmla="*/ 1657934 h 3923360"/>
              <a:gd name="connsiteX174" fmla="*/ 2863782 w 10025223"/>
              <a:gd name="connsiteY174" fmla="*/ 1698295 h 3923360"/>
              <a:gd name="connsiteX175" fmla="*/ 2868907 w 10025223"/>
              <a:gd name="connsiteY175" fmla="*/ 1661538 h 3923360"/>
              <a:gd name="connsiteX176" fmla="*/ 2881801 w 10025223"/>
              <a:gd name="connsiteY176" fmla="*/ 1627503 h 3923360"/>
              <a:gd name="connsiteX177" fmla="*/ 2925285 w 10025223"/>
              <a:gd name="connsiteY177" fmla="*/ 1510182 h 3923360"/>
              <a:gd name="connsiteX178" fmla="*/ 2880519 w 10025223"/>
              <a:gd name="connsiteY178" fmla="*/ 1486638 h 3923360"/>
              <a:gd name="connsiteX179" fmla="*/ 2930410 w 10025223"/>
              <a:gd name="connsiteY179" fmla="*/ 1440030 h 3923360"/>
              <a:gd name="connsiteX180" fmla="*/ 2945065 w 10025223"/>
              <a:gd name="connsiteY180" fmla="*/ 1416806 h 3923360"/>
              <a:gd name="connsiteX181" fmla="*/ 2950912 w 10025223"/>
              <a:gd name="connsiteY181" fmla="*/ 1330477 h 3923360"/>
              <a:gd name="connsiteX182" fmla="*/ 2913153 w 10025223"/>
              <a:gd name="connsiteY182" fmla="*/ 1109570 h 3923360"/>
              <a:gd name="connsiteX183" fmla="*/ 2825182 w 10025223"/>
              <a:gd name="connsiteY183" fmla="*/ 979637 h 3923360"/>
              <a:gd name="connsiteX184" fmla="*/ 3032744 w 10025223"/>
              <a:gd name="connsiteY184" fmla="*/ 979637 h 3923360"/>
              <a:gd name="connsiteX185" fmla="*/ 3257306 w 10025223"/>
              <a:gd name="connsiteY185" fmla="*/ 979637 h 3923360"/>
              <a:gd name="connsiteX186" fmla="*/ 3268106 w 10025223"/>
              <a:gd name="connsiteY186" fmla="*/ 979637 h 3923360"/>
              <a:gd name="connsiteX187" fmla="*/ 3320079 w 10025223"/>
              <a:gd name="connsiteY187" fmla="*/ 1029648 h 3923360"/>
              <a:gd name="connsiteX188" fmla="*/ 3396037 w 10025223"/>
              <a:gd name="connsiteY188" fmla="*/ 1131633 h 3923360"/>
              <a:gd name="connsiteX189" fmla="*/ 3459702 w 10025223"/>
              <a:gd name="connsiteY189" fmla="*/ 1244109 h 3923360"/>
              <a:gd name="connsiteX190" fmla="*/ 3484488 w 10025223"/>
              <a:gd name="connsiteY190" fmla="*/ 1320467 h 3923360"/>
              <a:gd name="connsiteX191" fmla="*/ 3484488 w 10025223"/>
              <a:gd name="connsiteY191" fmla="*/ 3324607 h 3923360"/>
              <a:gd name="connsiteX192" fmla="*/ 3853507 w 10025223"/>
              <a:gd name="connsiteY192" fmla="*/ 3593524 h 3923360"/>
              <a:gd name="connsiteX193" fmla="*/ 3853507 w 10025223"/>
              <a:gd name="connsiteY193" fmla="*/ 979637 h 3923360"/>
              <a:gd name="connsiteX194" fmla="*/ 4416326 w 10025223"/>
              <a:gd name="connsiteY194" fmla="*/ 979637 h 3923360"/>
              <a:gd name="connsiteX195" fmla="*/ 4197221 w 10025223"/>
              <a:gd name="connsiteY195" fmla="*/ 636244 h 3923360"/>
              <a:gd name="connsiteX196" fmla="*/ 3834528 w 10025223"/>
              <a:gd name="connsiteY196" fmla="*/ 636244 h 3923360"/>
              <a:gd name="connsiteX197" fmla="*/ 3821074 w 10025223"/>
              <a:gd name="connsiteY197" fmla="*/ 593239 h 3923360"/>
              <a:gd name="connsiteX198" fmla="*/ 3739350 w 10025223"/>
              <a:gd name="connsiteY198" fmla="*/ 360120 h 3923360"/>
              <a:gd name="connsiteX199" fmla="*/ 3484488 w 10025223"/>
              <a:gd name="connsiteY199" fmla="*/ 144218 h 3923360"/>
              <a:gd name="connsiteX200" fmla="*/ 11955 w 10025223"/>
              <a:gd name="connsiteY200" fmla="*/ 128945 h 3923360"/>
              <a:gd name="connsiteX201" fmla="*/ 10025223 w 10025223"/>
              <a:gd name="connsiteY201" fmla="*/ 0 h 3923360"/>
              <a:gd name="connsiteX202" fmla="*/ 10025223 w 10025223"/>
              <a:gd name="connsiteY202" fmla="*/ 3923360 h 3923360"/>
              <a:gd name="connsiteX203" fmla="*/ 119805 w 10025223"/>
              <a:gd name="connsiteY203" fmla="*/ 3754740 h 3923360"/>
              <a:gd name="connsiteX204" fmla="*/ 11955 w 10025223"/>
              <a:gd name="connsiteY204" fmla="*/ 128945 h 3923360"/>
              <a:gd name="connsiteX0" fmla="*/ 2491399 w 10025223"/>
              <a:gd name="connsiteY0" fmla="*/ 2081569 h 3934203"/>
              <a:gd name="connsiteX1" fmla="*/ 2489878 w 10025223"/>
              <a:gd name="connsiteY1" fmla="*/ 2903694 h 3934203"/>
              <a:gd name="connsiteX2" fmla="*/ 2361586 w 10025223"/>
              <a:gd name="connsiteY2" fmla="*/ 2709014 h 3934203"/>
              <a:gd name="connsiteX3" fmla="*/ 2211992 w 10025223"/>
              <a:gd name="connsiteY3" fmla="*/ 2674499 h 3934203"/>
              <a:gd name="connsiteX4" fmla="*/ 2217038 w 10025223"/>
              <a:gd name="connsiteY4" fmla="*/ 2674499 h 3934203"/>
              <a:gd name="connsiteX5" fmla="*/ 2148567 w 10025223"/>
              <a:gd name="connsiteY5" fmla="*/ 2561983 h 3934203"/>
              <a:gd name="connsiteX6" fmla="*/ 2123177 w 10025223"/>
              <a:gd name="connsiteY6" fmla="*/ 2616662 h 3934203"/>
              <a:gd name="connsiteX7" fmla="*/ 1851782 w 10025223"/>
              <a:gd name="connsiteY7" fmla="*/ 2430808 h 3934203"/>
              <a:gd name="connsiteX8" fmla="*/ 2491399 w 10025223"/>
              <a:gd name="connsiteY8" fmla="*/ 2081569 h 3934203"/>
              <a:gd name="connsiteX9" fmla="*/ 1730217 w 10025223"/>
              <a:gd name="connsiteY9" fmla="*/ 979637 h 3934203"/>
              <a:gd name="connsiteX10" fmla="*/ 2455955 w 10025223"/>
              <a:gd name="connsiteY10" fmla="*/ 979637 h 3934203"/>
              <a:gd name="connsiteX11" fmla="*/ 2478814 w 10025223"/>
              <a:gd name="connsiteY11" fmla="*/ 1006937 h 3934203"/>
              <a:gd name="connsiteX12" fmla="*/ 2544214 w 10025223"/>
              <a:gd name="connsiteY12" fmla="*/ 1093313 h 3934203"/>
              <a:gd name="connsiteX13" fmla="*/ 2571642 w 10025223"/>
              <a:gd name="connsiteY13" fmla="*/ 1221005 h 3934203"/>
              <a:gd name="connsiteX14" fmla="*/ 2571642 w 10025223"/>
              <a:gd name="connsiteY14" fmla="*/ 1266331 h 3934203"/>
              <a:gd name="connsiteX15" fmla="*/ 2542371 w 10025223"/>
              <a:gd name="connsiteY15" fmla="*/ 1372440 h 3934203"/>
              <a:gd name="connsiteX16" fmla="*/ 2468256 w 10025223"/>
              <a:gd name="connsiteY16" fmla="*/ 1450961 h 3934203"/>
              <a:gd name="connsiteX17" fmla="*/ 2369674 w 10025223"/>
              <a:gd name="connsiteY17" fmla="*/ 1500492 h 3934203"/>
              <a:gd name="connsiteX18" fmla="*/ 2266848 w 10025223"/>
              <a:gd name="connsiteY18" fmla="*/ 1517790 h 3934203"/>
              <a:gd name="connsiteX19" fmla="*/ 2100918 w 10025223"/>
              <a:gd name="connsiteY19" fmla="*/ 1468499 h 3934203"/>
              <a:gd name="connsiteX20" fmla="*/ 1929181 w 10025223"/>
              <a:gd name="connsiteY20" fmla="*/ 1338405 h 3934203"/>
              <a:gd name="connsiteX21" fmla="*/ 1796485 w 10025223"/>
              <a:gd name="connsiteY21" fmla="*/ 1170713 h 3934203"/>
              <a:gd name="connsiteX22" fmla="*/ 1746473 w 10025223"/>
              <a:gd name="connsiteY22" fmla="*/ 1009107 h 3934203"/>
              <a:gd name="connsiteX23" fmla="*/ 1747555 w 10025223"/>
              <a:gd name="connsiteY23" fmla="*/ 983681 h 3934203"/>
              <a:gd name="connsiteX24" fmla="*/ 1730217 w 10025223"/>
              <a:gd name="connsiteY24" fmla="*/ 979637 h 3934203"/>
              <a:gd name="connsiteX25" fmla="*/ 6017162 w 10025223"/>
              <a:gd name="connsiteY25" fmla="*/ 149343 h 3934203"/>
              <a:gd name="connsiteX26" fmla="*/ 6017162 w 10025223"/>
              <a:gd name="connsiteY26" fmla="*/ 1242434 h 3934203"/>
              <a:gd name="connsiteX27" fmla="*/ 6009933 w 10025223"/>
              <a:gd name="connsiteY27" fmla="*/ 1218752 h 3934203"/>
              <a:gd name="connsiteX28" fmla="*/ 5961465 w 10025223"/>
              <a:gd name="connsiteY28" fmla="*/ 1127749 h 3934203"/>
              <a:gd name="connsiteX29" fmla="*/ 5769908 w 10025223"/>
              <a:gd name="connsiteY29" fmla="*/ 905040 h 3934203"/>
              <a:gd name="connsiteX30" fmla="*/ 5535066 w 10025223"/>
              <a:gd name="connsiteY30" fmla="*/ 743314 h 3934203"/>
              <a:gd name="connsiteX31" fmla="*/ 5294338 w 10025223"/>
              <a:gd name="connsiteY31" fmla="*/ 723373 h 3934203"/>
              <a:gd name="connsiteX32" fmla="*/ 5294338 w 10025223"/>
              <a:gd name="connsiteY32" fmla="*/ 672120 h 3934203"/>
              <a:gd name="connsiteX33" fmla="*/ 5207770 w 10025223"/>
              <a:gd name="connsiteY33" fmla="*/ 672120 h 3934203"/>
              <a:gd name="connsiteX34" fmla="*/ 5083322 w 10025223"/>
              <a:gd name="connsiteY34" fmla="*/ 682811 h 3934203"/>
              <a:gd name="connsiteX35" fmla="*/ 4896770 w 10025223"/>
              <a:gd name="connsiteY35" fmla="*/ 727978 h 3934203"/>
              <a:gd name="connsiteX36" fmla="*/ 4680107 w 10025223"/>
              <a:gd name="connsiteY36" fmla="*/ 835048 h 3934203"/>
              <a:gd name="connsiteX37" fmla="*/ 4461963 w 10025223"/>
              <a:gd name="connsiteY37" fmla="*/ 1089429 h 3934203"/>
              <a:gd name="connsiteX38" fmla="*/ 4371430 w 10025223"/>
              <a:gd name="connsiteY38" fmla="*/ 1220124 h 3934203"/>
              <a:gd name="connsiteX39" fmla="*/ 4341199 w 10025223"/>
              <a:gd name="connsiteY39" fmla="*/ 1396545 h 3934203"/>
              <a:gd name="connsiteX40" fmla="*/ 4355213 w 10025223"/>
              <a:gd name="connsiteY40" fmla="*/ 1523436 h 3934203"/>
              <a:gd name="connsiteX41" fmla="*/ 4410230 w 10025223"/>
              <a:gd name="connsiteY41" fmla="*/ 1655251 h 3934203"/>
              <a:gd name="connsiteX42" fmla="*/ 4521945 w 10025223"/>
              <a:gd name="connsiteY42" fmla="*/ 1758237 h 3934203"/>
              <a:gd name="connsiteX43" fmla="*/ 4708376 w 10025223"/>
              <a:gd name="connsiteY43" fmla="*/ 1799600 h 3934203"/>
              <a:gd name="connsiteX44" fmla="*/ 4846398 w 10025223"/>
              <a:gd name="connsiteY44" fmla="*/ 1761601 h 3934203"/>
              <a:gd name="connsiteX45" fmla="*/ 5001077 w 10025223"/>
              <a:gd name="connsiteY45" fmla="*/ 1685082 h 3934203"/>
              <a:gd name="connsiteX46" fmla="*/ 5130210 w 10025223"/>
              <a:gd name="connsiteY46" fmla="*/ 1628464 h 3934203"/>
              <a:gd name="connsiteX47" fmla="*/ 5174776 w 10025223"/>
              <a:gd name="connsiteY47" fmla="*/ 1608603 h 3934203"/>
              <a:gd name="connsiteX48" fmla="*/ 5228831 w 10025223"/>
              <a:gd name="connsiteY48" fmla="*/ 1637753 h 3934203"/>
              <a:gd name="connsiteX49" fmla="*/ 5183865 w 10025223"/>
              <a:gd name="connsiteY49" fmla="*/ 1743142 h 3934203"/>
              <a:gd name="connsiteX50" fmla="*/ 5073952 w 10025223"/>
              <a:gd name="connsiteY50" fmla="*/ 1923167 h 3934203"/>
              <a:gd name="connsiteX51" fmla="*/ 4878431 w 10025223"/>
              <a:gd name="connsiteY51" fmla="*/ 2081529 h 3934203"/>
              <a:gd name="connsiteX52" fmla="*/ 4767397 w 10025223"/>
              <a:gd name="connsiteY52" fmla="*/ 2169820 h 3934203"/>
              <a:gd name="connsiteX53" fmla="*/ 4712300 w 10025223"/>
              <a:gd name="connsiteY53" fmla="*/ 2218110 h 3934203"/>
              <a:gd name="connsiteX54" fmla="*/ 5079798 w 10025223"/>
              <a:gd name="connsiteY54" fmla="*/ 2643827 h 3934203"/>
              <a:gd name="connsiteX55" fmla="*/ 5492983 w 10025223"/>
              <a:gd name="connsiteY55" fmla="*/ 2108757 h 3934203"/>
              <a:gd name="connsiteX56" fmla="*/ 5612266 w 10025223"/>
              <a:gd name="connsiteY56" fmla="*/ 1748347 h 3934203"/>
              <a:gd name="connsiteX57" fmla="*/ 5472161 w 10025223"/>
              <a:gd name="connsiteY57" fmla="*/ 1406035 h 3934203"/>
              <a:gd name="connsiteX58" fmla="*/ 5009326 w 10025223"/>
              <a:gd name="connsiteY58" fmla="*/ 1279945 h 3934203"/>
              <a:gd name="connsiteX59" fmla="*/ 4875108 w 10025223"/>
              <a:gd name="connsiteY59" fmla="*/ 1305091 h 3934203"/>
              <a:gd name="connsiteX60" fmla="*/ 5043240 w 10025223"/>
              <a:gd name="connsiteY60" fmla="*/ 1168230 h 3934203"/>
              <a:gd name="connsiteX61" fmla="*/ 5277281 w 10025223"/>
              <a:gd name="connsiteY61" fmla="*/ 1106086 h 3934203"/>
              <a:gd name="connsiteX62" fmla="*/ 5440769 w 10025223"/>
              <a:gd name="connsiteY62" fmla="*/ 1141042 h 3934203"/>
              <a:gd name="connsiteX63" fmla="*/ 5609943 w 10025223"/>
              <a:gd name="connsiteY63" fmla="*/ 1232577 h 3934203"/>
              <a:gd name="connsiteX64" fmla="*/ 5751488 w 10025223"/>
              <a:gd name="connsiteY64" fmla="*/ 1352460 h 3934203"/>
              <a:gd name="connsiteX65" fmla="*/ 5836416 w 10025223"/>
              <a:gd name="connsiteY65" fmla="*/ 1472624 h 3934203"/>
              <a:gd name="connsiteX66" fmla="*/ 5976920 w 10025223"/>
              <a:gd name="connsiteY66" fmla="*/ 1708666 h 3934203"/>
              <a:gd name="connsiteX67" fmla="*/ 6017162 w 10025223"/>
              <a:gd name="connsiteY67" fmla="*/ 1863906 h 3934203"/>
              <a:gd name="connsiteX68" fmla="*/ 6017162 w 10025223"/>
              <a:gd name="connsiteY68" fmla="*/ 3324287 h 3934203"/>
              <a:gd name="connsiteX69" fmla="*/ 6391306 w 10025223"/>
              <a:gd name="connsiteY69" fmla="*/ 3593524 h 3934203"/>
              <a:gd name="connsiteX70" fmla="*/ 6391306 w 10025223"/>
              <a:gd name="connsiteY70" fmla="*/ 979637 h 3934203"/>
              <a:gd name="connsiteX71" fmla="*/ 6720027 w 10025223"/>
              <a:gd name="connsiteY71" fmla="*/ 979637 h 3934203"/>
              <a:gd name="connsiteX72" fmla="*/ 6770740 w 10025223"/>
              <a:gd name="connsiteY72" fmla="*/ 979637 h 3934203"/>
              <a:gd name="connsiteX73" fmla="*/ 6795768 w 10025223"/>
              <a:gd name="connsiteY73" fmla="*/ 1095352 h 3934203"/>
              <a:gd name="connsiteX74" fmla="*/ 7033510 w 10025223"/>
              <a:gd name="connsiteY74" fmla="*/ 1875998 h 3934203"/>
              <a:gd name="connsiteX75" fmla="*/ 7350715 w 10025223"/>
              <a:gd name="connsiteY75" fmla="*/ 2471570 h 3934203"/>
              <a:gd name="connsiteX76" fmla="*/ 7688223 w 10025223"/>
              <a:gd name="connsiteY76" fmla="*/ 2854244 h 3934203"/>
              <a:gd name="connsiteX77" fmla="*/ 8014477 w 10025223"/>
              <a:gd name="connsiteY77" fmla="*/ 3069305 h 3934203"/>
              <a:gd name="connsiteX78" fmla="*/ 8295727 w 10025223"/>
              <a:gd name="connsiteY78" fmla="*/ 3163081 h 3934203"/>
              <a:gd name="connsiteX79" fmla="*/ 8505703 w 10025223"/>
              <a:gd name="connsiteY79" fmla="*/ 3183502 h 3934203"/>
              <a:gd name="connsiteX80" fmla="*/ 8921610 w 10025223"/>
              <a:gd name="connsiteY80" fmla="*/ 3092168 h 3934203"/>
              <a:gd name="connsiteX81" fmla="*/ 9213751 w 10025223"/>
              <a:gd name="connsiteY81" fmla="*/ 2854684 h 3934203"/>
              <a:gd name="connsiteX82" fmla="*/ 9385967 w 10025223"/>
              <a:gd name="connsiteY82" fmla="*/ 2530230 h 3934203"/>
              <a:gd name="connsiteX83" fmla="*/ 9441064 w 10025223"/>
              <a:gd name="connsiteY83" fmla="*/ 2169820 h 3934203"/>
              <a:gd name="connsiteX84" fmla="*/ 9312332 w 10025223"/>
              <a:gd name="connsiteY84" fmla="*/ 1601436 h 3934203"/>
              <a:gd name="connsiteX85" fmla="*/ 9008660 w 10025223"/>
              <a:gd name="connsiteY85" fmla="*/ 1253798 h 3934203"/>
              <a:gd name="connsiteX86" fmla="*/ 8652774 w 10025223"/>
              <a:gd name="connsiteY86" fmla="*/ 1078778 h 3934203"/>
              <a:gd name="connsiteX87" fmla="*/ 8371485 w 10025223"/>
              <a:gd name="connsiteY87" fmla="*/ 1030889 h 3934203"/>
              <a:gd name="connsiteX88" fmla="*/ 8077703 w 10025223"/>
              <a:gd name="connsiteY88" fmla="*/ 1090831 h 3934203"/>
              <a:gd name="connsiteX89" fmla="*/ 7862401 w 10025223"/>
              <a:gd name="connsiteY89" fmla="*/ 1241145 h 3934203"/>
              <a:gd name="connsiteX90" fmla="*/ 7731587 w 10025223"/>
              <a:gd name="connsiteY90" fmla="*/ 1434744 h 3934203"/>
              <a:gd name="connsiteX91" fmla="*/ 7688223 w 10025223"/>
              <a:gd name="connsiteY91" fmla="*/ 1635030 h 3934203"/>
              <a:gd name="connsiteX92" fmla="*/ 7835413 w 10025223"/>
              <a:gd name="connsiteY92" fmla="*/ 2015181 h 3934203"/>
              <a:gd name="connsiteX93" fmla="*/ 8236065 w 10025223"/>
              <a:gd name="connsiteY93" fmla="*/ 2173824 h 3934203"/>
              <a:gd name="connsiteX94" fmla="*/ 8399153 w 10025223"/>
              <a:gd name="connsiteY94" fmla="*/ 2148879 h 3934203"/>
              <a:gd name="connsiteX95" fmla="*/ 8562401 w 10025223"/>
              <a:gd name="connsiteY95" fmla="*/ 2069237 h 3934203"/>
              <a:gd name="connsiteX96" fmla="*/ 8688010 w 10025223"/>
              <a:gd name="connsiteY96" fmla="*/ 1926650 h 3934203"/>
              <a:gd name="connsiteX97" fmla="*/ 8738902 w 10025223"/>
              <a:gd name="connsiteY97" fmla="*/ 1715433 h 3934203"/>
              <a:gd name="connsiteX98" fmla="*/ 8710703 w 10025223"/>
              <a:gd name="connsiteY98" fmla="*/ 1567081 h 3934203"/>
              <a:gd name="connsiteX99" fmla="*/ 8695190 w 10025223"/>
              <a:gd name="connsiteY99" fmla="*/ 1533350 h 3934203"/>
              <a:gd name="connsiteX100" fmla="*/ 8734197 w 10025223"/>
              <a:gd name="connsiteY100" fmla="*/ 1536051 h 3934203"/>
              <a:gd name="connsiteX101" fmla="*/ 8849816 w 10025223"/>
              <a:gd name="connsiteY101" fmla="*/ 1579333 h 3934203"/>
              <a:gd name="connsiteX102" fmla="*/ 8976787 w 10025223"/>
              <a:gd name="connsiteY102" fmla="*/ 1700618 h 3934203"/>
              <a:gd name="connsiteX103" fmla="*/ 9064517 w 10025223"/>
              <a:gd name="connsiteY103" fmla="*/ 1865788 h 3934203"/>
              <a:gd name="connsiteX104" fmla="*/ 9097671 w 10025223"/>
              <a:gd name="connsiteY104" fmla="*/ 2029356 h 3934203"/>
              <a:gd name="connsiteX105" fmla="*/ 9060033 w 10025223"/>
              <a:gd name="connsiteY105" fmla="*/ 2237209 h 3934203"/>
              <a:gd name="connsiteX106" fmla="*/ 8945555 w 10025223"/>
              <a:gd name="connsiteY106" fmla="*/ 2452471 h 3934203"/>
              <a:gd name="connsiteX107" fmla="*/ 8748672 w 10025223"/>
              <a:gd name="connsiteY107" fmla="*/ 2619442 h 3934203"/>
              <a:gd name="connsiteX108" fmla="*/ 8455411 w 10025223"/>
              <a:gd name="connsiteY108" fmla="*/ 2686351 h 3934203"/>
              <a:gd name="connsiteX109" fmla="*/ 8081827 w 10025223"/>
              <a:gd name="connsiteY109" fmla="*/ 2615558 h 3934203"/>
              <a:gd name="connsiteX110" fmla="*/ 7716771 w 10025223"/>
              <a:gd name="connsiteY110" fmla="*/ 2363860 h 3934203"/>
              <a:gd name="connsiteX111" fmla="*/ 7369975 w 10025223"/>
              <a:gd name="connsiteY111" fmla="*/ 1873596 h 3934203"/>
              <a:gd name="connsiteX112" fmla="*/ 7056133 w 10025223"/>
              <a:gd name="connsiteY112" fmla="*/ 1070530 h 3934203"/>
              <a:gd name="connsiteX113" fmla="*/ 6822416 w 10025223"/>
              <a:gd name="connsiteY113" fmla="*/ 979637 h 3934203"/>
              <a:gd name="connsiteX114" fmla="*/ 9728640 w 10025223"/>
              <a:gd name="connsiteY114" fmla="*/ 979637 h 3934203"/>
              <a:gd name="connsiteX115" fmla="*/ 9525551 w 10025223"/>
              <a:gd name="connsiteY115" fmla="*/ 636244 h 3934203"/>
              <a:gd name="connsiteX116" fmla="*/ 6594235 w 10025223"/>
              <a:gd name="connsiteY116" fmla="*/ 636244 h 3934203"/>
              <a:gd name="connsiteX117" fmla="*/ 6530552 w 10025223"/>
              <a:gd name="connsiteY117" fmla="*/ 636244 h 3934203"/>
              <a:gd name="connsiteX118" fmla="*/ 6375557 w 10025223"/>
              <a:gd name="connsiteY118" fmla="*/ 636244 h 3934203"/>
              <a:gd name="connsiteX119" fmla="*/ 6375495 w 10025223"/>
              <a:gd name="connsiteY119" fmla="*/ 635598 h 3934203"/>
              <a:gd name="connsiteX120" fmla="*/ 6364159 w 10025223"/>
              <a:gd name="connsiteY120" fmla="*/ 599726 h 3934203"/>
              <a:gd name="connsiteX121" fmla="*/ 6286799 w 10025223"/>
              <a:gd name="connsiteY121" fmla="*/ 358318 h 3934203"/>
              <a:gd name="connsiteX122" fmla="*/ 6017162 w 10025223"/>
              <a:gd name="connsiteY122" fmla="*/ 149343 h 3934203"/>
              <a:gd name="connsiteX123" fmla="*/ 3484488 w 10025223"/>
              <a:gd name="connsiteY123" fmla="*/ 144218 h 3934203"/>
              <a:gd name="connsiteX124" fmla="*/ 3484488 w 10025223"/>
              <a:gd name="connsiteY124" fmla="*/ 747740 h 3934203"/>
              <a:gd name="connsiteX125" fmla="*/ 3475226 w 10025223"/>
              <a:gd name="connsiteY125" fmla="*/ 740188 h 3934203"/>
              <a:gd name="connsiteX126" fmla="*/ 3338098 w 10025223"/>
              <a:gd name="connsiteY126" fmla="*/ 636244 h 3934203"/>
              <a:gd name="connsiteX127" fmla="*/ 3021464 w 10025223"/>
              <a:gd name="connsiteY127" fmla="*/ 636244 h 3934203"/>
              <a:gd name="connsiteX128" fmla="*/ 2816201 w 10025223"/>
              <a:gd name="connsiteY128" fmla="*/ 636244 h 3934203"/>
              <a:gd name="connsiteX129" fmla="*/ 90211 w 10025223"/>
              <a:gd name="connsiteY129" fmla="*/ 636244 h 3934203"/>
              <a:gd name="connsiteX130" fmla="*/ 279686 w 10025223"/>
              <a:gd name="connsiteY130" fmla="*/ 979637 h 3934203"/>
              <a:gd name="connsiteX131" fmla="*/ 1240914 w 10025223"/>
              <a:gd name="connsiteY131" fmla="*/ 979637 h 3934203"/>
              <a:gd name="connsiteX132" fmla="*/ 1096886 w 10025223"/>
              <a:gd name="connsiteY132" fmla="*/ 1102523 h 3934203"/>
              <a:gd name="connsiteX133" fmla="*/ 983689 w 10025223"/>
              <a:gd name="connsiteY133" fmla="*/ 1290356 h 3934203"/>
              <a:gd name="connsiteX134" fmla="*/ 889152 w 10025223"/>
              <a:gd name="connsiteY134" fmla="*/ 1447758 h 3934203"/>
              <a:gd name="connsiteX135" fmla="*/ 804786 w 10025223"/>
              <a:gd name="connsiteY135" fmla="*/ 1507539 h 3934203"/>
              <a:gd name="connsiteX136" fmla="*/ 742281 w 10025223"/>
              <a:gd name="connsiteY136" fmla="*/ 1447678 h 3934203"/>
              <a:gd name="connsiteX137" fmla="*/ 637974 w 10025223"/>
              <a:gd name="connsiteY137" fmla="*/ 1281387 h 3934203"/>
              <a:gd name="connsiteX138" fmla="*/ 371620 w 10025223"/>
              <a:gd name="connsiteY138" fmla="*/ 1394703 h 3934203"/>
              <a:gd name="connsiteX139" fmla="*/ 706084 w 10025223"/>
              <a:gd name="connsiteY139" fmla="*/ 1854816 h 3934203"/>
              <a:gd name="connsiteX140" fmla="*/ 970556 w 10025223"/>
              <a:gd name="connsiteY140" fmla="*/ 1968814 h 3934203"/>
              <a:gd name="connsiteX141" fmla="*/ 1142452 w 10025223"/>
              <a:gd name="connsiteY141" fmla="*/ 1880403 h 3934203"/>
              <a:gd name="connsiteX142" fmla="*/ 1190360 w 10025223"/>
              <a:gd name="connsiteY142" fmla="*/ 1709497 h 3934203"/>
              <a:gd name="connsiteX143" fmla="*/ 1186424 w 10025223"/>
              <a:gd name="connsiteY143" fmla="*/ 1686851 h 3934203"/>
              <a:gd name="connsiteX144" fmla="*/ 1220447 w 10025223"/>
              <a:gd name="connsiteY144" fmla="*/ 1662327 h 3934203"/>
              <a:gd name="connsiteX145" fmla="*/ 1395273 w 10025223"/>
              <a:gd name="connsiteY145" fmla="*/ 1479390 h 3934203"/>
              <a:gd name="connsiteX146" fmla="*/ 1483484 w 10025223"/>
              <a:gd name="connsiteY146" fmla="*/ 1275381 h 3934203"/>
              <a:gd name="connsiteX147" fmla="*/ 1553836 w 10025223"/>
              <a:gd name="connsiteY147" fmla="*/ 1458529 h 3934203"/>
              <a:gd name="connsiteX148" fmla="*/ 1711158 w 10025223"/>
              <a:gd name="connsiteY148" fmla="*/ 1670787 h 3934203"/>
              <a:gd name="connsiteX149" fmla="*/ 1904756 w 10025223"/>
              <a:gd name="connsiteY149" fmla="*/ 1851533 h 3934203"/>
              <a:gd name="connsiteX150" fmla="*/ 2090187 w 10025223"/>
              <a:gd name="connsiteY150" fmla="*/ 1937501 h 3934203"/>
              <a:gd name="connsiteX151" fmla="*/ 1276150 w 10025223"/>
              <a:gd name="connsiteY151" fmla="*/ 2389886 h 3934203"/>
              <a:gd name="connsiteX152" fmla="*/ 1601204 w 10025223"/>
              <a:gd name="connsiteY152" fmla="*/ 2795904 h 3934203"/>
              <a:gd name="connsiteX153" fmla="*/ 1637113 w 10025223"/>
              <a:gd name="connsiteY153" fmla="*/ 2781789 h 3934203"/>
              <a:gd name="connsiteX154" fmla="*/ 1636536 w 10025223"/>
              <a:gd name="connsiteY154" fmla="*/ 2780931 h 3934203"/>
              <a:gd name="connsiteX155" fmla="*/ 1656008 w 10025223"/>
              <a:gd name="connsiteY155" fmla="*/ 2782898 h 3934203"/>
              <a:gd name="connsiteX156" fmla="*/ 1699906 w 10025223"/>
              <a:gd name="connsiteY156" fmla="*/ 2783371 h 3934203"/>
              <a:gd name="connsiteX157" fmla="*/ 1760569 w 10025223"/>
              <a:gd name="connsiteY157" fmla="*/ 2785012 h 3934203"/>
              <a:gd name="connsiteX158" fmla="*/ 1823192 w 10025223"/>
              <a:gd name="connsiteY158" fmla="*/ 2796624 h 3934203"/>
              <a:gd name="connsiteX159" fmla="*/ 1881773 w 10025223"/>
              <a:gd name="connsiteY159" fmla="*/ 2815764 h 3934203"/>
              <a:gd name="connsiteX160" fmla="*/ 1962336 w 10025223"/>
              <a:gd name="connsiteY160" fmla="*/ 2848157 h 3934203"/>
              <a:gd name="connsiteX161" fmla="*/ 2069686 w 10025223"/>
              <a:gd name="connsiteY161" fmla="*/ 2894725 h 3934203"/>
              <a:gd name="connsiteX162" fmla="*/ 2169629 w 10025223"/>
              <a:gd name="connsiteY162" fmla="*/ 2958230 h 3934203"/>
              <a:gd name="connsiteX163" fmla="*/ 2199339 w 10025223"/>
              <a:gd name="connsiteY163" fmla="*/ 2976649 h 3934203"/>
              <a:gd name="connsiteX164" fmla="*/ 2277900 w 10025223"/>
              <a:gd name="connsiteY164" fmla="*/ 3040555 h 3934203"/>
              <a:gd name="connsiteX165" fmla="*/ 2292475 w 10025223"/>
              <a:gd name="connsiteY165" fmla="*/ 3064820 h 3934203"/>
              <a:gd name="connsiteX166" fmla="*/ 2330434 w 10025223"/>
              <a:gd name="connsiteY166" fmla="*/ 3091648 h 3934203"/>
              <a:gd name="connsiteX167" fmla="*/ 2616559 w 10025223"/>
              <a:gd name="connsiteY167" fmla="*/ 3295955 h 3934203"/>
              <a:gd name="connsiteX168" fmla="*/ 2598309 w 10025223"/>
              <a:gd name="connsiteY168" fmla="*/ 3386110 h 3934203"/>
              <a:gd name="connsiteX169" fmla="*/ 2606237 w 10025223"/>
              <a:gd name="connsiteY169" fmla="*/ 3394038 h 3934203"/>
              <a:gd name="connsiteX170" fmla="*/ 2608239 w 10025223"/>
              <a:gd name="connsiteY170" fmla="*/ 3398523 h 3934203"/>
              <a:gd name="connsiteX171" fmla="*/ 2634026 w 10025223"/>
              <a:gd name="connsiteY171" fmla="*/ 3469956 h 3934203"/>
              <a:gd name="connsiteX172" fmla="*/ 2858417 w 10025223"/>
              <a:gd name="connsiteY172" fmla="*/ 3567897 h 3934203"/>
              <a:gd name="connsiteX173" fmla="*/ 2863782 w 10025223"/>
              <a:gd name="connsiteY173" fmla="*/ 1657934 h 3934203"/>
              <a:gd name="connsiteX174" fmla="*/ 2863782 w 10025223"/>
              <a:gd name="connsiteY174" fmla="*/ 1698295 h 3934203"/>
              <a:gd name="connsiteX175" fmla="*/ 2868907 w 10025223"/>
              <a:gd name="connsiteY175" fmla="*/ 1661538 h 3934203"/>
              <a:gd name="connsiteX176" fmla="*/ 2881801 w 10025223"/>
              <a:gd name="connsiteY176" fmla="*/ 1627503 h 3934203"/>
              <a:gd name="connsiteX177" fmla="*/ 2925285 w 10025223"/>
              <a:gd name="connsiteY177" fmla="*/ 1510182 h 3934203"/>
              <a:gd name="connsiteX178" fmla="*/ 2880519 w 10025223"/>
              <a:gd name="connsiteY178" fmla="*/ 1486638 h 3934203"/>
              <a:gd name="connsiteX179" fmla="*/ 2930410 w 10025223"/>
              <a:gd name="connsiteY179" fmla="*/ 1440030 h 3934203"/>
              <a:gd name="connsiteX180" fmla="*/ 2945065 w 10025223"/>
              <a:gd name="connsiteY180" fmla="*/ 1416806 h 3934203"/>
              <a:gd name="connsiteX181" fmla="*/ 2950912 w 10025223"/>
              <a:gd name="connsiteY181" fmla="*/ 1330477 h 3934203"/>
              <a:gd name="connsiteX182" fmla="*/ 2913153 w 10025223"/>
              <a:gd name="connsiteY182" fmla="*/ 1109570 h 3934203"/>
              <a:gd name="connsiteX183" fmla="*/ 2825182 w 10025223"/>
              <a:gd name="connsiteY183" fmla="*/ 979637 h 3934203"/>
              <a:gd name="connsiteX184" fmla="*/ 3032744 w 10025223"/>
              <a:gd name="connsiteY184" fmla="*/ 979637 h 3934203"/>
              <a:gd name="connsiteX185" fmla="*/ 3257306 w 10025223"/>
              <a:gd name="connsiteY185" fmla="*/ 979637 h 3934203"/>
              <a:gd name="connsiteX186" fmla="*/ 3268106 w 10025223"/>
              <a:gd name="connsiteY186" fmla="*/ 979637 h 3934203"/>
              <a:gd name="connsiteX187" fmla="*/ 3320079 w 10025223"/>
              <a:gd name="connsiteY187" fmla="*/ 1029648 h 3934203"/>
              <a:gd name="connsiteX188" fmla="*/ 3396037 w 10025223"/>
              <a:gd name="connsiteY188" fmla="*/ 1131633 h 3934203"/>
              <a:gd name="connsiteX189" fmla="*/ 3459702 w 10025223"/>
              <a:gd name="connsiteY189" fmla="*/ 1244109 h 3934203"/>
              <a:gd name="connsiteX190" fmla="*/ 3484488 w 10025223"/>
              <a:gd name="connsiteY190" fmla="*/ 1320467 h 3934203"/>
              <a:gd name="connsiteX191" fmla="*/ 3484488 w 10025223"/>
              <a:gd name="connsiteY191" fmla="*/ 3324607 h 3934203"/>
              <a:gd name="connsiteX192" fmla="*/ 3853507 w 10025223"/>
              <a:gd name="connsiteY192" fmla="*/ 3593524 h 3934203"/>
              <a:gd name="connsiteX193" fmla="*/ 3853507 w 10025223"/>
              <a:gd name="connsiteY193" fmla="*/ 979637 h 3934203"/>
              <a:gd name="connsiteX194" fmla="*/ 4416326 w 10025223"/>
              <a:gd name="connsiteY194" fmla="*/ 979637 h 3934203"/>
              <a:gd name="connsiteX195" fmla="*/ 4197221 w 10025223"/>
              <a:gd name="connsiteY195" fmla="*/ 636244 h 3934203"/>
              <a:gd name="connsiteX196" fmla="*/ 3834528 w 10025223"/>
              <a:gd name="connsiteY196" fmla="*/ 636244 h 3934203"/>
              <a:gd name="connsiteX197" fmla="*/ 3821074 w 10025223"/>
              <a:gd name="connsiteY197" fmla="*/ 593239 h 3934203"/>
              <a:gd name="connsiteX198" fmla="*/ 3739350 w 10025223"/>
              <a:gd name="connsiteY198" fmla="*/ 360120 h 3934203"/>
              <a:gd name="connsiteX199" fmla="*/ 3484488 w 10025223"/>
              <a:gd name="connsiteY199" fmla="*/ 144218 h 3934203"/>
              <a:gd name="connsiteX200" fmla="*/ 11955 w 10025223"/>
              <a:gd name="connsiteY200" fmla="*/ 128945 h 3934203"/>
              <a:gd name="connsiteX201" fmla="*/ 10025223 w 10025223"/>
              <a:gd name="connsiteY201" fmla="*/ 0 h 3934203"/>
              <a:gd name="connsiteX202" fmla="*/ 10025223 w 10025223"/>
              <a:gd name="connsiteY202" fmla="*/ 3923360 h 3934203"/>
              <a:gd name="connsiteX203" fmla="*/ 119805 w 10025223"/>
              <a:gd name="connsiteY203" fmla="*/ 3754740 h 3934203"/>
              <a:gd name="connsiteX204" fmla="*/ 11955 w 10025223"/>
              <a:gd name="connsiteY204" fmla="*/ 128945 h 3934203"/>
              <a:gd name="connsiteX0" fmla="*/ 2491399 w 10025223"/>
              <a:gd name="connsiteY0" fmla="*/ 2081569 h 3754740"/>
              <a:gd name="connsiteX1" fmla="*/ 2489878 w 10025223"/>
              <a:gd name="connsiteY1" fmla="*/ 2903694 h 3754740"/>
              <a:gd name="connsiteX2" fmla="*/ 2361586 w 10025223"/>
              <a:gd name="connsiteY2" fmla="*/ 2709014 h 3754740"/>
              <a:gd name="connsiteX3" fmla="*/ 2211992 w 10025223"/>
              <a:gd name="connsiteY3" fmla="*/ 2674499 h 3754740"/>
              <a:gd name="connsiteX4" fmla="*/ 2217038 w 10025223"/>
              <a:gd name="connsiteY4" fmla="*/ 2674499 h 3754740"/>
              <a:gd name="connsiteX5" fmla="*/ 2148567 w 10025223"/>
              <a:gd name="connsiteY5" fmla="*/ 2561983 h 3754740"/>
              <a:gd name="connsiteX6" fmla="*/ 2123177 w 10025223"/>
              <a:gd name="connsiteY6" fmla="*/ 2616662 h 3754740"/>
              <a:gd name="connsiteX7" fmla="*/ 1851782 w 10025223"/>
              <a:gd name="connsiteY7" fmla="*/ 2430808 h 3754740"/>
              <a:gd name="connsiteX8" fmla="*/ 2491399 w 10025223"/>
              <a:gd name="connsiteY8" fmla="*/ 2081569 h 3754740"/>
              <a:gd name="connsiteX9" fmla="*/ 1730217 w 10025223"/>
              <a:gd name="connsiteY9" fmla="*/ 979637 h 3754740"/>
              <a:gd name="connsiteX10" fmla="*/ 2455955 w 10025223"/>
              <a:gd name="connsiteY10" fmla="*/ 979637 h 3754740"/>
              <a:gd name="connsiteX11" fmla="*/ 2478814 w 10025223"/>
              <a:gd name="connsiteY11" fmla="*/ 1006937 h 3754740"/>
              <a:gd name="connsiteX12" fmla="*/ 2544214 w 10025223"/>
              <a:gd name="connsiteY12" fmla="*/ 1093313 h 3754740"/>
              <a:gd name="connsiteX13" fmla="*/ 2571642 w 10025223"/>
              <a:gd name="connsiteY13" fmla="*/ 1221005 h 3754740"/>
              <a:gd name="connsiteX14" fmla="*/ 2571642 w 10025223"/>
              <a:gd name="connsiteY14" fmla="*/ 1266331 h 3754740"/>
              <a:gd name="connsiteX15" fmla="*/ 2542371 w 10025223"/>
              <a:gd name="connsiteY15" fmla="*/ 1372440 h 3754740"/>
              <a:gd name="connsiteX16" fmla="*/ 2468256 w 10025223"/>
              <a:gd name="connsiteY16" fmla="*/ 1450961 h 3754740"/>
              <a:gd name="connsiteX17" fmla="*/ 2369674 w 10025223"/>
              <a:gd name="connsiteY17" fmla="*/ 1500492 h 3754740"/>
              <a:gd name="connsiteX18" fmla="*/ 2266848 w 10025223"/>
              <a:gd name="connsiteY18" fmla="*/ 1517790 h 3754740"/>
              <a:gd name="connsiteX19" fmla="*/ 2100918 w 10025223"/>
              <a:gd name="connsiteY19" fmla="*/ 1468499 h 3754740"/>
              <a:gd name="connsiteX20" fmla="*/ 1929181 w 10025223"/>
              <a:gd name="connsiteY20" fmla="*/ 1338405 h 3754740"/>
              <a:gd name="connsiteX21" fmla="*/ 1796485 w 10025223"/>
              <a:gd name="connsiteY21" fmla="*/ 1170713 h 3754740"/>
              <a:gd name="connsiteX22" fmla="*/ 1746473 w 10025223"/>
              <a:gd name="connsiteY22" fmla="*/ 1009107 h 3754740"/>
              <a:gd name="connsiteX23" fmla="*/ 1747555 w 10025223"/>
              <a:gd name="connsiteY23" fmla="*/ 983681 h 3754740"/>
              <a:gd name="connsiteX24" fmla="*/ 1730217 w 10025223"/>
              <a:gd name="connsiteY24" fmla="*/ 979637 h 3754740"/>
              <a:gd name="connsiteX25" fmla="*/ 6017162 w 10025223"/>
              <a:gd name="connsiteY25" fmla="*/ 149343 h 3754740"/>
              <a:gd name="connsiteX26" fmla="*/ 6017162 w 10025223"/>
              <a:gd name="connsiteY26" fmla="*/ 1242434 h 3754740"/>
              <a:gd name="connsiteX27" fmla="*/ 6009933 w 10025223"/>
              <a:gd name="connsiteY27" fmla="*/ 1218752 h 3754740"/>
              <a:gd name="connsiteX28" fmla="*/ 5961465 w 10025223"/>
              <a:gd name="connsiteY28" fmla="*/ 1127749 h 3754740"/>
              <a:gd name="connsiteX29" fmla="*/ 5769908 w 10025223"/>
              <a:gd name="connsiteY29" fmla="*/ 905040 h 3754740"/>
              <a:gd name="connsiteX30" fmla="*/ 5535066 w 10025223"/>
              <a:gd name="connsiteY30" fmla="*/ 743314 h 3754740"/>
              <a:gd name="connsiteX31" fmla="*/ 5294338 w 10025223"/>
              <a:gd name="connsiteY31" fmla="*/ 723373 h 3754740"/>
              <a:gd name="connsiteX32" fmla="*/ 5294338 w 10025223"/>
              <a:gd name="connsiteY32" fmla="*/ 672120 h 3754740"/>
              <a:gd name="connsiteX33" fmla="*/ 5207770 w 10025223"/>
              <a:gd name="connsiteY33" fmla="*/ 672120 h 3754740"/>
              <a:gd name="connsiteX34" fmla="*/ 5083322 w 10025223"/>
              <a:gd name="connsiteY34" fmla="*/ 682811 h 3754740"/>
              <a:gd name="connsiteX35" fmla="*/ 4896770 w 10025223"/>
              <a:gd name="connsiteY35" fmla="*/ 727978 h 3754740"/>
              <a:gd name="connsiteX36" fmla="*/ 4680107 w 10025223"/>
              <a:gd name="connsiteY36" fmla="*/ 835048 h 3754740"/>
              <a:gd name="connsiteX37" fmla="*/ 4461963 w 10025223"/>
              <a:gd name="connsiteY37" fmla="*/ 1089429 h 3754740"/>
              <a:gd name="connsiteX38" fmla="*/ 4371430 w 10025223"/>
              <a:gd name="connsiteY38" fmla="*/ 1220124 h 3754740"/>
              <a:gd name="connsiteX39" fmla="*/ 4341199 w 10025223"/>
              <a:gd name="connsiteY39" fmla="*/ 1396545 h 3754740"/>
              <a:gd name="connsiteX40" fmla="*/ 4355213 w 10025223"/>
              <a:gd name="connsiteY40" fmla="*/ 1523436 h 3754740"/>
              <a:gd name="connsiteX41" fmla="*/ 4410230 w 10025223"/>
              <a:gd name="connsiteY41" fmla="*/ 1655251 h 3754740"/>
              <a:gd name="connsiteX42" fmla="*/ 4521945 w 10025223"/>
              <a:gd name="connsiteY42" fmla="*/ 1758237 h 3754740"/>
              <a:gd name="connsiteX43" fmla="*/ 4708376 w 10025223"/>
              <a:gd name="connsiteY43" fmla="*/ 1799600 h 3754740"/>
              <a:gd name="connsiteX44" fmla="*/ 4846398 w 10025223"/>
              <a:gd name="connsiteY44" fmla="*/ 1761601 h 3754740"/>
              <a:gd name="connsiteX45" fmla="*/ 5001077 w 10025223"/>
              <a:gd name="connsiteY45" fmla="*/ 1685082 h 3754740"/>
              <a:gd name="connsiteX46" fmla="*/ 5130210 w 10025223"/>
              <a:gd name="connsiteY46" fmla="*/ 1628464 h 3754740"/>
              <a:gd name="connsiteX47" fmla="*/ 5174776 w 10025223"/>
              <a:gd name="connsiteY47" fmla="*/ 1608603 h 3754740"/>
              <a:gd name="connsiteX48" fmla="*/ 5228831 w 10025223"/>
              <a:gd name="connsiteY48" fmla="*/ 1637753 h 3754740"/>
              <a:gd name="connsiteX49" fmla="*/ 5183865 w 10025223"/>
              <a:gd name="connsiteY49" fmla="*/ 1743142 h 3754740"/>
              <a:gd name="connsiteX50" fmla="*/ 5073952 w 10025223"/>
              <a:gd name="connsiteY50" fmla="*/ 1923167 h 3754740"/>
              <a:gd name="connsiteX51" fmla="*/ 4878431 w 10025223"/>
              <a:gd name="connsiteY51" fmla="*/ 2081529 h 3754740"/>
              <a:gd name="connsiteX52" fmla="*/ 4767397 w 10025223"/>
              <a:gd name="connsiteY52" fmla="*/ 2169820 h 3754740"/>
              <a:gd name="connsiteX53" fmla="*/ 4712300 w 10025223"/>
              <a:gd name="connsiteY53" fmla="*/ 2218110 h 3754740"/>
              <a:gd name="connsiteX54" fmla="*/ 5079798 w 10025223"/>
              <a:gd name="connsiteY54" fmla="*/ 2643827 h 3754740"/>
              <a:gd name="connsiteX55" fmla="*/ 5492983 w 10025223"/>
              <a:gd name="connsiteY55" fmla="*/ 2108757 h 3754740"/>
              <a:gd name="connsiteX56" fmla="*/ 5612266 w 10025223"/>
              <a:gd name="connsiteY56" fmla="*/ 1748347 h 3754740"/>
              <a:gd name="connsiteX57" fmla="*/ 5472161 w 10025223"/>
              <a:gd name="connsiteY57" fmla="*/ 1406035 h 3754740"/>
              <a:gd name="connsiteX58" fmla="*/ 5009326 w 10025223"/>
              <a:gd name="connsiteY58" fmla="*/ 1279945 h 3754740"/>
              <a:gd name="connsiteX59" fmla="*/ 4875108 w 10025223"/>
              <a:gd name="connsiteY59" fmla="*/ 1305091 h 3754740"/>
              <a:gd name="connsiteX60" fmla="*/ 5043240 w 10025223"/>
              <a:gd name="connsiteY60" fmla="*/ 1168230 h 3754740"/>
              <a:gd name="connsiteX61" fmla="*/ 5277281 w 10025223"/>
              <a:gd name="connsiteY61" fmla="*/ 1106086 h 3754740"/>
              <a:gd name="connsiteX62" fmla="*/ 5440769 w 10025223"/>
              <a:gd name="connsiteY62" fmla="*/ 1141042 h 3754740"/>
              <a:gd name="connsiteX63" fmla="*/ 5609943 w 10025223"/>
              <a:gd name="connsiteY63" fmla="*/ 1232577 h 3754740"/>
              <a:gd name="connsiteX64" fmla="*/ 5751488 w 10025223"/>
              <a:gd name="connsiteY64" fmla="*/ 1352460 h 3754740"/>
              <a:gd name="connsiteX65" fmla="*/ 5836416 w 10025223"/>
              <a:gd name="connsiteY65" fmla="*/ 1472624 h 3754740"/>
              <a:gd name="connsiteX66" fmla="*/ 5976920 w 10025223"/>
              <a:gd name="connsiteY66" fmla="*/ 1708666 h 3754740"/>
              <a:gd name="connsiteX67" fmla="*/ 6017162 w 10025223"/>
              <a:gd name="connsiteY67" fmla="*/ 1863906 h 3754740"/>
              <a:gd name="connsiteX68" fmla="*/ 6017162 w 10025223"/>
              <a:gd name="connsiteY68" fmla="*/ 3324287 h 3754740"/>
              <a:gd name="connsiteX69" fmla="*/ 6391306 w 10025223"/>
              <a:gd name="connsiteY69" fmla="*/ 3593524 h 3754740"/>
              <a:gd name="connsiteX70" fmla="*/ 6391306 w 10025223"/>
              <a:gd name="connsiteY70" fmla="*/ 979637 h 3754740"/>
              <a:gd name="connsiteX71" fmla="*/ 6720027 w 10025223"/>
              <a:gd name="connsiteY71" fmla="*/ 979637 h 3754740"/>
              <a:gd name="connsiteX72" fmla="*/ 6770740 w 10025223"/>
              <a:gd name="connsiteY72" fmla="*/ 979637 h 3754740"/>
              <a:gd name="connsiteX73" fmla="*/ 6795768 w 10025223"/>
              <a:gd name="connsiteY73" fmla="*/ 1095352 h 3754740"/>
              <a:gd name="connsiteX74" fmla="*/ 7033510 w 10025223"/>
              <a:gd name="connsiteY74" fmla="*/ 1875998 h 3754740"/>
              <a:gd name="connsiteX75" fmla="*/ 7350715 w 10025223"/>
              <a:gd name="connsiteY75" fmla="*/ 2471570 h 3754740"/>
              <a:gd name="connsiteX76" fmla="*/ 7688223 w 10025223"/>
              <a:gd name="connsiteY76" fmla="*/ 2854244 h 3754740"/>
              <a:gd name="connsiteX77" fmla="*/ 8014477 w 10025223"/>
              <a:gd name="connsiteY77" fmla="*/ 3069305 h 3754740"/>
              <a:gd name="connsiteX78" fmla="*/ 8295727 w 10025223"/>
              <a:gd name="connsiteY78" fmla="*/ 3163081 h 3754740"/>
              <a:gd name="connsiteX79" fmla="*/ 8505703 w 10025223"/>
              <a:gd name="connsiteY79" fmla="*/ 3183502 h 3754740"/>
              <a:gd name="connsiteX80" fmla="*/ 8921610 w 10025223"/>
              <a:gd name="connsiteY80" fmla="*/ 3092168 h 3754740"/>
              <a:gd name="connsiteX81" fmla="*/ 9213751 w 10025223"/>
              <a:gd name="connsiteY81" fmla="*/ 2854684 h 3754740"/>
              <a:gd name="connsiteX82" fmla="*/ 9385967 w 10025223"/>
              <a:gd name="connsiteY82" fmla="*/ 2530230 h 3754740"/>
              <a:gd name="connsiteX83" fmla="*/ 9441064 w 10025223"/>
              <a:gd name="connsiteY83" fmla="*/ 2169820 h 3754740"/>
              <a:gd name="connsiteX84" fmla="*/ 9312332 w 10025223"/>
              <a:gd name="connsiteY84" fmla="*/ 1601436 h 3754740"/>
              <a:gd name="connsiteX85" fmla="*/ 9008660 w 10025223"/>
              <a:gd name="connsiteY85" fmla="*/ 1253798 h 3754740"/>
              <a:gd name="connsiteX86" fmla="*/ 8652774 w 10025223"/>
              <a:gd name="connsiteY86" fmla="*/ 1078778 h 3754740"/>
              <a:gd name="connsiteX87" fmla="*/ 8371485 w 10025223"/>
              <a:gd name="connsiteY87" fmla="*/ 1030889 h 3754740"/>
              <a:gd name="connsiteX88" fmla="*/ 8077703 w 10025223"/>
              <a:gd name="connsiteY88" fmla="*/ 1090831 h 3754740"/>
              <a:gd name="connsiteX89" fmla="*/ 7862401 w 10025223"/>
              <a:gd name="connsiteY89" fmla="*/ 1241145 h 3754740"/>
              <a:gd name="connsiteX90" fmla="*/ 7731587 w 10025223"/>
              <a:gd name="connsiteY90" fmla="*/ 1434744 h 3754740"/>
              <a:gd name="connsiteX91" fmla="*/ 7688223 w 10025223"/>
              <a:gd name="connsiteY91" fmla="*/ 1635030 h 3754740"/>
              <a:gd name="connsiteX92" fmla="*/ 7835413 w 10025223"/>
              <a:gd name="connsiteY92" fmla="*/ 2015181 h 3754740"/>
              <a:gd name="connsiteX93" fmla="*/ 8236065 w 10025223"/>
              <a:gd name="connsiteY93" fmla="*/ 2173824 h 3754740"/>
              <a:gd name="connsiteX94" fmla="*/ 8399153 w 10025223"/>
              <a:gd name="connsiteY94" fmla="*/ 2148879 h 3754740"/>
              <a:gd name="connsiteX95" fmla="*/ 8562401 w 10025223"/>
              <a:gd name="connsiteY95" fmla="*/ 2069237 h 3754740"/>
              <a:gd name="connsiteX96" fmla="*/ 8688010 w 10025223"/>
              <a:gd name="connsiteY96" fmla="*/ 1926650 h 3754740"/>
              <a:gd name="connsiteX97" fmla="*/ 8738902 w 10025223"/>
              <a:gd name="connsiteY97" fmla="*/ 1715433 h 3754740"/>
              <a:gd name="connsiteX98" fmla="*/ 8710703 w 10025223"/>
              <a:gd name="connsiteY98" fmla="*/ 1567081 h 3754740"/>
              <a:gd name="connsiteX99" fmla="*/ 8695190 w 10025223"/>
              <a:gd name="connsiteY99" fmla="*/ 1533350 h 3754740"/>
              <a:gd name="connsiteX100" fmla="*/ 8734197 w 10025223"/>
              <a:gd name="connsiteY100" fmla="*/ 1536051 h 3754740"/>
              <a:gd name="connsiteX101" fmla="*/ 8849816 w 10025223"/>
              <a:gd name="connsiteY101" fmla="*/ 1579333 h 3754740"/>
              <a:gd name="connsiteX102" fmla="*/ 8976787 w 10025223"/>
              <a:gd name="connsiteY102" fmla="*/ 1700618 h 3754740"/>
              <a:gd name="connsiteX103" fmla="*/ 9064517 w 10025223"/>
              <a:gd name="connsiteY103" fmla="*/ 1865788 h 3754740"/>
              <a:gd name="connsiteX104" fmla="*/ 9097671 w 10025223"/>
              <a:gd name="connsiteY104" fmla="*/ 2029356 h 3754740"/>
              <a:gd name="connsiteX105" fmla="*/ 9060033 w 10025223"/>
              <a:gd name="connsiteY105" fmla="*/ 2237209 h 3754740"/>
              <a:gd name="connsiteX106" fmla="*/ 8945555 w 10025223"/>
              <a:gd name="connsiteY106" fmla="*/ 2452471 h 3754740"/>
              <a:gd name="connsiteX107" fmla="*/ 8748672 w 10025223"/>
              <a:gd name="connsiteY107" fmla="*/ 2619442 h 3754740"/>
              <a:gd name="connsiteX108" fmla="*/ 8455411 w 10025223"/>
              <a:gd name="connsiteY108" fmla="*/ 2686351 h 3754740"/>
              <a:gd name="connsiteX109" fmla="*/ 8081827 w 10025223"/>
              <a:gd name="connsiteY109" fmla="*/ 2615558 h 3754740"/>
              <a:gd name="connsiteX110" fmla="*/ 7716771 w 10025223"/>
              <a:gd name="connsiteY110" fmla="*/ 2363860 h 3754740"/>
              <a:gd name="connsiteX111" fmla="*/ 7369975 w 10025223"/>
              <a:gd name="connsiteY111" fmla="*/ 1873596 h 3754740"/>
              <a:gd name="connsiteX112" fmla="*/ 7056133 w 10025223"/>
              <a:gd name="connsiteY112" fmla="*/ 1070530 h 3754740"/>
              <a:gd name="connsiteX113" fmla="*/ 6822416 w 10025223"/>
              <a:gd name="connsiteY113" fmla="*/ 979637 h 3754740"/>
              <a:gd name="connsiteX114" fmla="*/ 9728640 w 10025223"/>
              <a:gd name="connsiteY114" fmla="*/ 979637 h 3754740"/>
              <a:gd name="connsiteX115" fmla="*/ 9525551 w 10025223"/>
              <a:gd name="connsiteY115" fmla="*/ 636244 h 3754740"/>
              <a:gd name="connsiteX116" fmla="*/ 6594235 w 10025223"/>
              <a:gd name="connsiteY116" fmla="*/ 636244 h 3754740"/>
              <a:gd name="connsiteX117" fmla="*/ 6530552 w 10025223"/>
              <a:gd name="connsiteY117" fmla="*/ 636244 h 3754740"/>
              <a:gd name="connsiteX118" fmla="*/ 6375557 w 10025223"/>
              <a:gd name="connsiteY118" fmla="*/ 636244 h 3754740"/>
              <a:gd name="connsiteX119" fmla="*/ 6375495 w 10025223"/>
              <a:gd name="connsiteY119" fmla="*/ 635598 h 3754740"/>
              <a:gd name="connsiteX120" fmla="*/ 6364159 w 10025223"/>
              <a:gd name="connsiteY120" fmla="*/ 599726 h 3754740"/>
              <a:gd name="connsiteX121" fmla="*/ 6286799 w 10025223"/>
              <a:gd name="connsiteY121" fmla="*/ 358318 h 3754740"/>
              <a:gd name="connsiteX122" fmla="*/ 6017162 w 10025223"/>
              <a:gd name="connsiteY122" fmla="*/ 149343 h 3754740"/>
              <a:gd name="connsiteX123" fmla="*/ 3484488 w 10025223"/>
              <a:gd name="connsiteY123" fmla="*/ 144218 h 3754740"/>
              <a:gd name="connsiteX124" fmla="*/ 3484488 w 10025223"/>
              <a:gd name="connsiteY124" fmla="*/ 747740 h 3754740"/>
              <a:gd name="connsiteX125" fmla="*/ 3475226 w 10025223"/>
              <a:gd name="connsiteY125" fmla="*/ 740188 h 3754740"/>
              <a:gd name="connsiteX126" fmla="*/ 3338098 w 10025223"/>
              <a:gd name="connsiteY126" fmla="*/ 636244 h 3754740"/>
              <a:gd name="connsiteX127" fmla="*/ 3021464 w 10025223"/>
              <a:gd name="connsiteY127" fmla="*/ 636244 h 3754740"/>
              <a:gd name="connsiteX128" fmla="*/ 2816201 w 10025223"/>
              <a:gd name="connsiteY128" fmla="*/ 636244 h 3754740"/>
              <a:gd name="connsiteX129" fmla="*/ 90211 w 10025223"/>
              <a:gd name="connsiteY129" fmla="*/ 636244 h 3754740"/>
              <a:gd name="connsiteX130" fmla="*/ 279686 w 10025223"/>
              <a:gd name="connsiteY130" fmla="*/ 979637 h 3754740"/>
              <a:gd name="connsiteX131" fmla="*/ 1240914 w 10025223"/>
              <a:gd name="connsiteY131" fmla="*/ 979637 h 3754740"/>
              <a:gd name="connsiteX132" fmla="*/ 1096886 w 10025223"/>
              <a:gd name="connsiteY132" fmla="*/ 1102523 h 3754740"/>
              <a:gd name="connsiteX133" fmla="*/ 983689 w 10025223"/>
              <a:gd name="connsiteY133" fmla="*/ 1290356 h 3754740"/>
              <a:gd name="connsiteX134" fmla="*/ 889152 w 10025223"/>
              <a:gd name="connsiteY134" fmla="*/ 1447758 h 3754740"/>
              <a:gd name="connsiteX135" fmla="*/ 804786 w 10025223"/>
              <a:gd name="connsiteY135" fmla="*/ 1507539 h 3754740"/>
              <a:gd name="connsiteX136" fmla="*/ 742281 w 10025223"/>
              <a:gd name="connsiteY136" fmla="*/ 1447678 h 3754740"/>
              <a:gd name="connsiteX137" fmla="*/ 637974 w 10025223"/>
              <a:gd name="connsiteY137" fmla="*/ 1281387 h 3754740"/>
              <a:gd name="connsiteX138" fmla="*/ 371620 w 10025223"/>
              <a:gd name="connsiteY138" fmla="*/ 1394703 h 3754740"/>
              <a:gd name="connsiteX139" fmla="*/ 706084 w 10025223"/>
              <a:gd name="connsiteY139" fmla="*/ 1854816 h 3754740"/>
              <a:gd name="connsiteX140" fmla="*/ 970556 w 10025223"/>
              <a:gd name="connsiteY140" fmla="*/ 1968814 h 3754740"/>
              <a:gd name="connsiteX141" fmla="*/ 1142452 w 10025223"/>
              <a:gd name="connsiteY141" fmla="*/ 1880403 h 3754740"/>
              <a:gd name="connsiteX142" fmla="*/ 1190360 w 10025223"/>
              <a:gd name="connsiteY142" fmla="*/ 1709497 h 3754740"/>
              <a:gd name="connsiteX143" fmla="*/ 1186424 w 10025223"/>
              <a:gd name="connsiteY143" fmla="*/ 1686851 h 3754740"/>
              <a:gd name="connsiteX144" fmla="*/ 1220447 w 10025223"/>
              <a:gd name="connsiteY144" fmla="*/ 1662327 h 3754740"/>
              <a:gd name="connsiteX145" fmla="*/ 1395273 w 10025223"/>
              <a:gd name="connsiteY145" fmla="*/ 1479390 h 3754740"/>
              <a:gd name="connsiteX146" fmla="*/ 1483484 w 10025223"/>
              <a:gd name="connsiteY146" fmla="*/ 1275381 h 3754740"/>
              <a:gd name="connsiteX147" fmla="*/ 1553836 w 10025223"/>
              <a:gd name="connsiteY147" fmla="*/ 1458529 h 3754740"/>
              <a:gd name="connsiteX148" fmla="*/ 1711158 w 10025223"/>
              <a:gd name="connsiteY148" fmla="*/ 1670787 h 3754740"/>
              <a:gd name="connsiteX149" fmla="*/ 1904756 w 10025223"/>
              <a:gd name="connsiteY149" fmla="*/ 1851533 h 3754740"/>
              <a:gd name="connsiteX150" fmla="*/ 2090187 w 10025223"/>
              <a:gd name="connsiteY150" fmla="*/ 1937501 h 3754740"/>
              <a:gd name="connsiteX151" fmla="*/ 1276150 w 10025223"/>
              <a:gd name="connsiteY151" fmla="*/ 2389886 h 3754740"/>
              <a:gd name="connsiteX152" fmla="*/ 1601204 w 10025223"/>
              <a:gd name="connsiteY152" fmla="*/ 2795904 h 3754740"/>
              <a:gd name="connsiteX153" fmla="*/ 1637113 w 10025223"/>
              <a:gd name="connsiteY153" fmla="*/ 2781789 h 3754740"/>
              <a:gd name="connsiteX154" fmla="*/ 1636536 w 10025223"/>
              <a:gd name="connsiteY154" fmla="*/ 2780931 h 3754740"/>
              <a:gd name="connsiteX155" fmla="*/ 1656008 w 10025223"/>
              <a:gd name="connsiteY155" fmla="*/ 2782898 h 3754740"/>
              <a:gd name="connsiteX156" fmla="*/ 1699906 w 10025223"/>
              <a:gd name="connsiteY156" fmla="*/ 2783371 h 3754740"/>
              <a:gd name="connsiteX157" fmla="*/ 1760569 w 10025223"/>
              <a:gd name="connsiteY157" fmla="*/ 2785012 h 3754740"/>
              <a:gd name="connsiteX158" fmla="*/ 1823192 w 10025223"/>
              <a:gd name="connsiteY158" fmla="*/ 2796624 h 3754740"/>
              <a:gd name="connsiteX159" fmla="*/ 1881773 w 10025223"/>
              <a:gd name="connsiteY159" fmla="*/ 2815764 h 3754740"/>
              <a:gd name="connsiteX160" fmla="*/ 1962336 w 10025223"/>
              <a:gd name="connsiteY160" fmla="*/ 2848157 h 3754740"/>
              <a:gd name="connsiteX161" fmla="*/ 2069686 w 10025223"/>
              <a:gd name="connsiteY161" fmla="*/ 2894725 h 3754740"/>
              <a:gd name="connsiteX162" fmla="*/ 2169629 w 10025223"/>
              <a:gd name="connsiteY162" fmla="*/ 2958230 h 3754740"/>
              <a:gd name="connsiteX163" fmla="*/ 2199339 w 10025223"/>
              <a:gd name="connsiteY163" fmla="*/ 2976649 h 3754740"/>
              <a:gd name="connsiteX164" fmla="*/ 2277900 w 10025223"/>
              <a:gd name="connsiteY164" fmla="*/ 3040555 h 3754740"/>
              <a:gd name="connsiteX165" fmla="*/ 2292475 w 10025223"/>
              <a:gd name="connsiteY165" fmla="*/ 3064820 h 3754740"/>
              <a:gd name="connsiteX166" fmla="*/ 2330434 w 10025223"/>
              <a:gd name="connsiteY166" fmla="*/ 3091648 h 3754740"/>
              <a:gd name="connsiteX167" fmla="*/ 2616559 w 10025223"/>
              <a:gd name="connsiteY167" fmla="*/ 3295955 h 3754740"/>
              <a:gd name="connsiteX168" fmla="*/ 2598309 w 10025223"/>
              <a:gd name="connsiteY168" fmla="*/ 3386110 h 3754740"/>
              <a:gd name="connsiteX169" fmla="*/ 2606237 w 10025223"/>
              <a:gd name="connsiteY169" fmla="*/ 3394038 h 3754740"/>
              <a:gd name="connsiteX170" fmla="*/ 2608239 w 10025223"/>
              <a:gd name="connsiteY170" fmla="*/ 3398523 h 3754740"/>
              <a:gd name="connsiteX171" fmla="*/ 2634026 w 10025223"/>
              <a:gd name="connsiteY171" fmla="*/ 3469956 h 3754740"/>
              <a:gd name="connsiteX172" fmla="*/ 2858417 w 10025223"/>
              <a:gd name="connsiteY172" fmla="*/ 3567897 h 3754740"/>
              <a:gd name="connsiteX173" fmla="*/ 2863782 w 10025223"/>
              <a:gd name="connsiteY173" fmla="*/ 1657934 h 3754740"/>
              <a:gd name="connsiteX174" fmla="*/ 2863782 w 10025223"/>
              <a:gd name="connsiteY174" fmla="*/ 1698295 h 3754740"/>
              <a:gd name="connsiteX175" fmla="*/ 2868907 w 10025223"/>
              <a:gd name="connsiteY175" fmla="*/ 1661538 h 3754740"/>
              <a:gd name="connsiteX176" fmla="*/ 2881801 w 10025223"/>
              <a:gd name="connsiteY176" fmla="*/ 1627503 h 3754740"/>
              <a:gd name="connsiteX177" fmla="*/ 2925285 w 10025223"/>
              <a:gd name="connsiteY177" fmla="*/ 1510182 h 3754740"/>
              <a:gd name="connsiteX178" fmla="*/ 2880519 w 10025223"/>
              <a:gd name="connsiteY178" fmla="*/ 1486638 h 3754740"/>
              <a:gd name="connsiteX179" fmla="*/ 2930410 w 10025223"/>
              <a:gd name="connsiteY179" fmla="*/ 1440030 h 3754740"/>
              <a:gd name="connsiteX180" fmla="*/ 2945065 w 10025223"/>
              <a:gd name="connsiteY180" fmla="*/ 1416806 h 3754740"/>
              <a:gd name="connsiteX181" fmla="*/ 2950912 w 10025223"/>
              <a:gd name="connsiteY181" fmla="*/ 1330477 h 3754740"/>
              <a:gd name="connsiteX182" fmla="*/ 2913153 w 10025223"/>
              <a:gd name="connsiteY182" fmla="*/ 1109570 h 3754740"/>
              <a:gd name="connsiteX183" fmla="*/ 2825182 w 10025223"/>
              <a:gd name="connsiteY183" fmla="*/ 979637 h 3754740"/>
              <a:gd name="connsiteX184" fmla="*/ 3032744 w 10025223"/>
              <a:gd name="connsiteY184" fmla="*/ 979637 h 3754740"/>
              <a:gd name="connsiteX185" fmla="*/ 3257306 w 10025223"/>
              <a:gd name="connsiteY185" fmla="*/ 979637 h 3754740"/>
              <a:gd name="connsiteX186" fmla="*/ 3268106 w 10025223"/>
              <a:gd name="connsiteY186" fmla="*/ 979637 h 3754740"/>
              <a:gd name="connsiteX187" fmla="*/ 3320079 w 10025223"/>
              <a:gd name="connsiteY187" fmla="*/ 1029648 h 3754740"/>
              <a:gd name="connsiteX188" fmla="*/ 3396037 w 10025223"/>
              <a:gd name="connsiteY188" fmla="*/ 1131633 h 3754740"/>
              <a:gd name="connsiteX189" fmla="*/ 3459702 w 10025223"/>
              <a:gd name="connsiteY189" fmla="*/ 1244109 h 3754740"/>
              <a:gd name="connsiteX190" fmla="*/ 3484488 w 10025223"/>
              <a:gd name="connsiteY190" fmla="*/ 1320467 h 3754740"/>
              <a:gd name="connsiteX191" fmla="*/ 3484488 w 10025223"/>
              <a:gd name="connsiteY191" fmla="*/ 3324607 h 3754740"/>
              <a:gd name="connsiteX192" fmla="*/ 3853507 w 10025223"/>
              <a:gd name="connsiteY192" fmla="*/ 3593524 h 3754740"/>
              <a:gd name="connsiteX193" fmla="*/ 3853507 w 10025223"/>
              <a:gd name="connsiteY193" fmla="*/ 979637 h 3754740"/>
              <a:gd name="connsiteX194" fmla="*/ 4416326 w 10025223"/>
              <a:gd name="connsiteY194" fmla="*/ 979637 h 3754740"/>
              <a:gd name="connsiteX195" fmla="*/ 4197221 w 10025223"/>
              <a:gd name="connsiteY195" fmla="*/ 636244 h 3754740"/>
              <a:gd name="connsiteX196" fmla="*/ 3834528 w 10025223"/>
              <a:gd name="connsiteY196" fmla="*/ 636244 h 3754740"/>
              <a:gd name="connsiteX197" fmla="*/ 3821074 w 10025223"/>
              <a:gd name="connsiteY197" fmla="*/ 593239 h 3754740"/>
              <a:gd name="connsiteX198" fmla="*/ 3739350 w 10025223"/>
              <a:gd name="connsiteY198" fmla="*/ 360120 h 3754740"/>
              <a:gd name="connsiteX199" fmla="*/ 3484488 w 10025223"/>
              <a:gd name="connsiteY199" fmla="*/ 144218 h 3754740"/>
              <a:gd name="connsiteX200" fmla="*/ 11955 w 10025223"/>
              <a:gd name="connsiteY200" fmla="*/ 128945 h 3754740"/>
              <a:gd name="connsiteX201" fmla="*/ 10025223 w 10025223"/>
              <a:gd name="connsiteY201" fmla="*/ 0 h 3754740"/>
              <a:gd name="connsiteX202" fmla="*/ 9863448 w 10025223"/>
              <a:gd name="connsiteY202" fmla="*/ 3705146 h 3754740"/>
              <a:gd name="connsiteX203" fmla="*/ 119805 w 10025223"/>
              <a:gd name="connsiteY203" fmla="*/ 3754740 h 3754740"/>
              <a:gd name="connsiteX204" fmla="*/ 11955 w 10025223"/>
              <a:gd name="connsiteY204" fmla="*/ 128945 h 3754740"/>
              <a:gd name="connsiteX0" fmla="*/ 2491399 w 10025223"/>
              <a:gd name="connsiteY0" fmla="*/ 2081569 h 3754740"/>
              <a:gd name="connsiteX1" fmla="*/ 2489878 w 10025223"/>
              <a:gd name="connsiteY1" fmla="*/ 2903694 h 3754740"/>
              <a:gd name="connsiteX2" fmla="*/ 2361586 w 10025223"/>
              <a:gd name="connsiteY2" fmla="*/ 2709014 h 3754740"/>
              <a:gd name="connsiteX3" fmla="*/ 2211992 w 10025223"/>
              <a:gd name="connsiteY3" fmla="*/ 2674499 h 3754740"/>
              <a:gd name="connsiteX4" fmla="*/ 2217038 w 10025223"/>
              <a:gd name="connsiteY4" fmla="*/ 2674499 h 3754740"/>
              <a:gd name="connsiteX5" fmla="*/ 2148567 w 10025223"/>
              <a:gd name="connsiteY5" fmla="*/ 2561983 h 3754740"/>
              <a:gd name="connsiteX6" fmla="*/ 2123177 w 10025223"/>
              <a:gd name="connsiteY6" fmla="*/ 2616662 h 3754740"/>
              <a:gd name="connsiteX7" fmla="*/ 1851782 w 10025223"/>
              <a:gd name="connsiteY7" fmla="*/ 2430808 h 3754740"/>
              <a:gd name="connsiteX8" fmla="*/ 2491399 w 10025223"/>
              <a:gd name="connsiteY8" fmla="*/ 2081569 h 3754740"/>
              <a:gd name="connsiteX9" fmla="*/ 1730217 w 10025223"/>
              <a:gd name="connsiteY9" fmla="*/ 979637 h 3754740"/>
              <a:gd name="connsiteX10" fmla="*/ 2455955 w 10025223"/>
              <a:gd name="connsiteY10" fmla="*/ 979637 h 3754740"/>
              <a:gd name="connsiteX11" fmla="*/ 2478814 w 10025223"/>
              <a:gd name="connsiteY11" fmla="*/ 1006937 h 3754740"/>
              <a:gd name="connsiteX12" fmla="*/ 2544214 w 10025223"/>
              <a:gd name="connsiteY12" fmla="*/ 1093313 h 3754740"/>
              <a:gd name="connsiteX13" fmla="*/ 2571642 w 10025223"/>
              <a:gd name="connsiteY13" fmla="*/ 1221005 h 3754740"/>
              <a:gd name="connsiteX14" fmla="*/ 2571642 w 10025223"/>
              <a:gd name="connsiteY14" fmla="*/ 1266331 h 3754740"/>
              <a:gd name="connsiteX15" fmla="*/ 2542371 w 10025223"/>
              <a:gd name="connsiteY15" fmla="*/ 1372440 h 3754740"/>
              <a:gd name="connsiteX16" fmla="*/ 2468256 w 10025223"/>
              <a:gd name="connsiteY16" fmla="*/ 1450961 h 3754740"/>
              <a:gd name="connsiteX17" fmla="*/ 2369674 w 10025223"/>
              <a:gd name="connsiteY17" fmla="*/ 1500492 h 3754740"/>
              <a:gd name="connsiteX18" fmla="*/ 2266848 w 10025223"/>
              <a:gd name="connsiteY18" fmla="*/ 1517790 h 3754740"/>
              <a:gd name="connsiteX19" fmla="*/ 2100918 w 10025223"/>
              <a:gd name="connsiteY19" fmla="*/ 1468499 h 3754740"/>
              <a:gd name="connsiteX20" fmla="*/ 1929181 w 10025223"/>
              <a:gd name="connsiteY20" fmla="*/ 1338405 h 3754740"/>
              <a:gd name="connsiteX21" fmla="*/ 1796485 w 10025223"/>
              <a:gd name="connsiteY21" fmla="*/ 1170713 h 3754740"/>
              <a:gd name="connsiteX22" fmla="*/ 1746473 w 10025223"/>
              <a:gd name="connsiteY22" fmla="*/ 1009107 h 3754740"/>
              <a:gd name="connsiteX23" fmla="*/ 1747555 w 10025223"/>
              <a:gd name="connsiteY23" fmla="*/ 983681 h 3754740"/>
              <a:gd name="connsiteX24" fmla="*/ 1730217 w 10025223"/>
              <a:gd name="connsiteY24" fmla="*/ 979637 h 3754740"/>
              <a:gd name="connsiteX25" fmla="*/ 6017162 w 10025223"/>
              <a:gd name="connsiteY25" fmla="*/ 149343 h 3754740"/>
              <a:gd name="connsiteX26" fmla="*/ 6017162 w 10025223"/>
              <a:gd name="connsiteY26" fmla="*/ 1242434 h 3754740"/>
              <a:gd name="connsiteX27" fmla="*/ 6009933 w 10025223"/>
              <a:gd name="connsiteY27" fmla="*/ 1218752 h 3754740"/>
              <a:gd name="connsiteX28" fmla="*/ 5961465 w 10025223"/>
              <a:gd name="connsiteY28" fmla="*/ 1127749 h 3754740"/>
              <a:gd name="connsiteX29" fmla="*/ 5769908 w 10025223"/>
              <a:gd name="connsiteY29" fmla="*/ 905040 h 3754740"/>
              <a:gd name="connsiteX30" fmla="*/ 5535066 w 10025223"/>
              <a:gd name="connsiteY30" fmla="*/ 743314 h 3754740"/>
              <a:gd name="connsiteX31" fmla="*/ 5294338 w 10025223"/>
              <a:gd name="connsiteY31" fmla="*/ 723373 h 3754740"/>
              <a:gd name="connsiteX32" fmla="*/ 5294338 w 10025223"/>
              <a:gd name="connsiteY32" fmla="*/ 672120 h 3754740"/>
              <a:gd name="connsiteX33" fmla="*/ 5207770 w 10025223"/>
              <a:gd name="connsiteY33" fmla="*/ 672120 h 3754740"/>
              <a:gd name="connsiteX34" fmla="*/ 5083322 w 10025223"/>
              <a:gd name="connsiteY34" fmla="*/ 682811 h 3754740"/>
              <a:gd name="connsiteX35" fmla="*/ 4896770 w 10025223"/>
              <a:gd name="connsiteY35" fmla="*/ 727978 h 3754740"/>
              <a:gd name="connsiteX36" fmla="*/ 4680107 w 10025223"/>
              <a:gd name="connsiteY36" fmla="*/ 835048 h 3754740"/>
              <a:gd name="connsiteX37" fmla="*/ 4461963 w 10025223"/>
              <a:gd name="connsiteY37" fmla="*/ 1089429 h 3754740"/>
              <a:gd name="connsiteX38" fmla="*/ 4371430 w 10025223"/>
              <a:gd name="connsiteY38" fmla="*/ 1220124 h 3754740"/>
              <a:gd name="connsiteX39" fmla="*/ 4341199 w 10025223"/>
              <a:gd name="connsiteY39" fmla="*/ 1396545 h 3754740"/>
              <a:gd name="connsiteX40" fmla="*/ 4355213 w 10025223"/>
              <a:gd name="connsiteY40" fmla="*/ 1523436 h 3754740"/>
              <a:gd name="connsiteX41" fmla="*/ 4410230 w 10025223"/>
              <a:gd name="connsiteY41" fmla="*/ 1655251 h 3754740"/>
              <a:gd name="connsiteX42" fmla="*/ 4521945 w 10025223"/>
              <a:gd name="connsiteY42" fmla="*/ 1758237 h 3754740"/>
              <a:gd name="connsiteX43" fmla="*/ 4708376 w 10025223"/>
              <a:gd name="connsiteY43" fmla="*/ 1799600 h 3754740"/>
              <a:gd name="connsiteX44" fmla="*/ 4846398 w 10025223"/>
              <a:gd name="connsiteY44" fmla="*/ 1761601 h 3754740"/>
              <a:gd name="connsiteX45" fmla="*/ 5001077 w 10025223"/>
              <a:gd name="connsiteY45" fmla="*/ 1685082 h 3754740"/>
              <a:gd name="connsiteX46" fmla="*/ 5130210 w 10025223"/>
              <a:gd name="connsiteY46" fmla="*/ 1628464 h 3754740"/>
              <a:gd name="connsiteX47" fmla="*/ 5174776 w 10025223"/>
              <a:gd name="connsiteY47" fmla="*/ 1608603 h 3754740"/>
              <a:gd name="connsiteX48" fmla="*/ 5228831 w 10025223"/>
              <a:gd name="connsiteY48" fmla="*/ 1637753 h 3754740"/>
              <a:gd name="connsiteX49" fmla="*/ 5183865 w 10025223"/>
              <a:gd name="connsiteY49" fmla="*/ 1743142 h 3754740"/>
              <a:gd name="connsiteX50" fmla="*/ 5073952 w 10025223"/>
              <a:gd name="connsiteY50" fmla="*/ 1923167 h 3754740"/>
              <a:gd name="connsiteX51" fmla="*/ 4878431 w 10025223"/>
              <a:gd name="connsiteY51" fmla="*/ 2081529 h 3754740"/>
              <a:gd name="connsiteX52" fmla="*/ 4767397 w 10025223"/>
              <a:gd name="connsiteY52" fmla="*/ 2169820 h 3754740"/>
              <a:gd name="connsiteX53" fmla="*/ 4712300 w 10025223"/>
              <a:gd name="connsiteY53" fmla="*/ 2218110 h 3754740"/>
              <a:gd name="connsiteX54" fmla="*/ 5079798 w 10025223"/>
              <a:gd name="connsiteY54" fmla="*/ 2643827 h 3754740"/>
              <a:gd name="connsiteX55" fmla="*/ 5492983 w 10025223"/>
              <a:gd name="connsiteY55" fmla="*/ 2108757 h 3754740"/>
              <a:gd name="connsiteX56" fmla="*/ 5612266 w 10025223"/>
              <a:gd name="connsiteY56" fmla="*/ 1748347 h 3754740"/>
              <a:gd name="connsiteX57" fmla="*/ 5472161 w 10025223"/>
              <a:gd name="connsiteY57" fmla="*/ 1406035 h 3754740"/>
              <a:gd name="connsiteX58" fmla="*/ 5009326 w 10025223"/>
              <a:gd name="connsiteY58" fmla="*/ 1279945 h 3754740"/>
              <a:gd name="connsiteX59" fmla="*/ 4875108 w 10025223"/>
              <a:gd name="connsiteY59" fmla="*/ 1305091 h 3754740"/>
              <a:gd name="connsiteX60" fmla="*/ 5043240 w 10025223"/>
              <a:gd name="connsiteY60" fmla="*/ 1168230 h 3754740"/>
              <a:gd name="connsiteX61" fmla="*/ 5277281 w 10025223"/>
              <a:gd name="connsiteY61" fmla="*/ 1106086 h 3754740"/>
              <a:gd name="connsiteX62" fmla="*/ 5440769 w 10025223"/>
              <a:gd name="connsiteY62" fmla="*/ 1141042 h 3754740"/>
              <a:gd name="connsiteX63" fmla="*/ 5609943 w 10025223"/>
              <a:gd name="connsiteY63" fmla="*/ 1232577 h 3754740"/>
              <a:gd name="connsiteX64" fmla="*/ 5751488 w 10025223"/>
              <a:gd name="connsiteY64" fmla="*/ 1352460 h 3754740"/>
              <a:gd name="connsiteX65" fmla="*/ 5836416 w 10025223"/>
              <a:gd name="connsiteY65" fmla="*/ 1472624 h 3754740"/>
              <a:gd name="connsiteX66" fmla="*/ 5976920 w 10025223"/>
              <a:gd name="connsiteY66" fmla="*/ 1708666 h 3754740"/>
              <a:gd name="connsiteX67" fmla="*/ 6017162 w 10025223"/>
              <a:gd name="connsiteY67" fmla="*/ 1863906 h 3754740"/>
              <a:gd name="connsiteX68" fmla="*/ 6017162 w 10025223"/>
              <a:gd name="connsiteY68" fmla="*/ 3324287 h 3754740"/>
              <a:gd name="connsiteX69" fmla="*/ 6391306 w 10025223"/>
              <a:gd name="connsiteY69" fmla="*/ 3593524 h 3754740"/>
              <a:gd name="connsiteX70" fmla="*/ 6391306 w 10025223"/>
              <a:gd name="connsiteY70" fmla="*/ 979637 h 3754740"/>
              <a:gd name="connsiteX71" fmla="*/ 6720027 w 10025223"/>
              <a:gd name="connsiteY71" fmla="*/ 979637 h 3754740"/>
              <a:gd name="connsiteX72" fmla="*/ 6770740 w 10025223"/>
              <a:gd name="connsiteY72" fmla="*/ 979637 h 3754740"/>
              <a:gd name="connsiteX73" fmla="*/ 6795768 w 10025223"/>
              <a:gd name="connsiteY73" fmla="*/ 1095352 h 3754740"/>
              <a:gd name="connsiteX74" fmla="*/ 7033510 w 10025223"/>
              <a:gd name="connsiteY74" fmla="*/ 1875998 h 3754740"/>
              <a:gd name="connsiteX75" fmla="*/ 7350715 w 10025223"/>
              <a:gd name="connsiteY75" fmla="*/ 2471570 h 3754740"/>
              <a:gd name="connsiteX76" fmla="*/ 7688223 w 10025223"/>
              <a:gd name="connsiteY76" fmla="*/ 2854244 h 3754740"/>
              <a:gd name="connsiteX77" fmla="*/ 8014477 w 10025223"/>
              <a:gd name="connsiteY77" fmla="*/ 3069305 h 3754740"/>
              <a:gd name="connsiteX78" fmla="*/ 8295727 w 10025223"/>
              <a:gd name="connsiteY78" fmla="*/ 3163081 h 3754740"/>
              <a:gd name="connsiteX79" fmla="*/ 8505703 w 10025223"/>
              <a:gd name="connsiteY79" fmla="*/ 3183502 h 3754740"/>
              <a:gd name="connsiteX80" fmla="*/ 8921610 w 10025223"/>
              <a:gd name="connsiteY80" fmla="*/ 3092168 h 3754740"/>
              <a:gd name="connsiteX81" fmla="*/ 9213751 w 10025223"/>
              <a:gd name="connsiteY81" fmla="*/ 2854684 h 3754740"/>
              <a:gd name="connsiteX82" fmla="*/ 9385967 w 10025223"/>
              <a:gd name="connsiteY82" fmla="*/ 2530230 h 3754740"/>
              <a:gd name="connsiteX83" fmla="*/ 9441064 w 10025223"/>
              <a:gd name="connsiteY83" fmla="*/ 2169820 h 3754740"/>
              <a:gd name="connsiteX84" fmla="*/ 9312332 w 10025223"/>
              <a:gd name="connsiteY84" fmla="*/ 1601436 h 3754740"/>
              <a:gd name="connsiteX85" fmla="*/ 9008660 w 10025223"/>
              <a:gd name="connsiteY85" fmla="*/ 1253798 h 3754740"/>
              <a:gd name="connsiteX86" fmla="*/ 8652774 w 10025223"/>
              <a:gd name="connsiteY86" fmla="*/ 1078778 h 3754740"/>
              <a:gd name="connsiteX87" fmla="*/ 8371485 w 10025223"/>
              <a:gd name="connsiteY87" fmla="*/ 1030889 h 3754740"/>
              <a:gd name="connsiteX88" fmla="*/ 8077703 w 10025223"/>
              <a:gd name="connsiteY88" fmla="*/ 1090831 h 3754740"/>
              <a:gd name="connsiteX89" fmla="*/ 7862401 w 10025223"/>
              <a:gd name="connsiteY89" fmla="*/ 1241145 h 3754740"/>
              <a:gd name="connsiteX90" fmla="*/ 7731587 w 10025223"/>
              <a:gd name="connsiteY90" fmla="*/ 1434744 h 3754740"/>
              <a:gd name="connsiteX91" fmla="*/ 7688223 w 10025223"/>
              <a:gd name="connsiteY91" fmla="*/ 1635030 h 3754740"/>
              <a:gd name="connsiteX92" fmla="*/ 7835413 w 10025223"/>
              <a:gd name="connsiteY92" fmla="*/ 2015181 h 3754740"/>
              <a:gd name="connsiteX93" fmla="*/ 8236065 w 10025223"/>
              <a:gd name="connsiteY93" fmla="*/ 2173824 h 3754740"/>
              <a:gd name="connsiteX94" fmla="*/ 8399153 w 10025223"/>
              <a:gd name="connsiteY94" fmla="*/ 2148879 h 3754740"/>
              <a:gd name="connsiteX95" fmla="*/ 8562401 w 10025223"/>
              <a:gd name="connsiteY95" fmla="*/ 2069237 h 3754740"/>
              <a:gd name="connsiteX96" fmla="*/ 8688010 w 10025223"/>
              <a:gd name="connsiteY96" fmla="*/ 1926650 h 3754740"/>
              <a:gd name="connsiteX97" fmla="*/ 8738902 w 10025223"/>
              <a:gd name="connsiteY97" fmla="*/ 1715433 h 3754740"/>
              <a:gd name="connsiteX98" fmla="*/ 8710703 w 10025223"/>
              <a:gd name="connsiteY98" fmla="*/ 1567081 h 3754740"/>
              <a:gd name="connsiteX99" fmla="*/ 8695190 w 10025223"/>
              <a:gd name="connsiteY99" fmla="*/ 1533350 h 3754740"/>
              <a:gd name="connsiteX100" fmla="*/ 8734197 w 10025223"/>
              <a:gd name="connsiteY100" fmla="*/ 1536051 h 3754740"/>
              <a:gd name="connsiteX101" fmla="*/ 8849816 w 10025223"/>
              <a:gd name="connsiteY101" fmla="*/ 1579333 h 3754740"/>
              <a:gd name="connsiteX102" fmla="*/ 8976787 w 10025223"/>
              <a:gd name="connsiteY102" fmla="*/ 1700618 h 3754740"/>
              <a:gd name="connsiteX103" fmla="*/ 9064517 w 10025223"/>
              <a:gd name="connsiteY103" fmla="*/ 1865788 h 3754740"/>
              <a:gd name="connsiteX104" fmla="*/ 9097671 w 10025223"/>
              <a:gd name="connsiteY104" fmla="*/ 2029356 h 3754740"/>
              <a:gd name="connsiteX105" fmla="*/ 9060033 w 10025223"/>
              <a:gd name="connsiteY105" fmla="*/ 2237209 h 3754740"/>
              <a:gd name="connsiteX106" fmla="*/ 8945555 w 10025223"/>
              <a:gd name="connsiteY106" fmla="*/ 2452471 h 3754740"/>
              <a:gd name="connsiteX107" fmla="*/ 8748672 w 10025223"/>
              <a:gd name="connsiteY107" fmla="*/ 2619442 h 3754740"/>
              <a:gd name="connsiteX108" fmla="*/ 8455411 w 10025223"/>
              <a:gd name="connsiteY108" fmla="*/ 2686351 h 3754740"/>
              <a:gd name="connsiteX109" fmla="*/ 8081827 w 10025223"/>
              <a:gd name="connsiteY109" fmla="*/ 2615558 h 3754740"/>
              <a:gd name="connsiteX110" fmla="*/ 7716771 w 10025223"/>
              <a:gd name="connsiteY110" fmla="*/ 2363860 h 3754740"/>
              <a:gd name="connsiteX111" fmla="*/ 7369975 w 10025223"/>
              <a:gd name="connsiteY111" fmla="*/ 1873596 h 3754740"/>
              <a:gd name="connsiteX112" fmla="*/ 7056133 w 10025223"/>
              <a:gd name="connsiteY112" fmla="*/ 1070530 h 3754740"/>
              <a:gd name="connsiteX113" fmla="*/ 6822416 w 10025223"/>
              <a:gd name="connsiteY113" fmla="*/ 979637 h 3754740"/>
              <a:gd name="connsiteX114" fmla="*/ 9728640 w 10025223"/>
              <a:gd name="connsiteY114" fmla="*/ 979637 h 3754740"/>
              <a:gd name="connsiteX115" fmla="*/ 9525551 w 10025223"/>
              <a:gd name="connsiteY115" fmla="*/ 636244 h 3754740"/>
              <a:gd name="connsiteX116" fmla="*/ 6594235 w 10025223"/>
              <a:gd name="connsiteY116" fmla="*/ 636244 h 3754740"/>
              <a:gd name="connsiteX117" fmla="*/ 6530552 w 10025223"/>
              <a:gd name="connsiteY117" fmla="*/ 636244 h 3754740"/>
              <a:gd name="connsiteX118" fmla="*/ 6375557 w 10025223"/>
              <a:gd name="connsiteY118" fmla="*/ 636244 h 3754740"/>
              <a:gd name="connsiteX119" fmla="*/ 6375495 w 10025223"/>
              <a:gd name="connsiteY119" fmla="*/ 635598 h 3754740"/>
              <a:gd name="connsiteX120" fmla="*/ 6364159 w 10025223"/>
              <a:gd name="connsiteY120" fmla="*/ 599726 h 3754740"/>
              <a:gd name="connsiteX121" fmla="*/ 6286799 w 10025223"/>
              <a:gd name="connsiteY121" fmla="*/ 358318 h 3754740"/>
              <a:gd name="connsiteX122" fmla="*/ 6017162 w 10025223"/>
              <a:gd name="connsiteY122" fmla="*/ 149343 h 3754740"/>
              <a:gd name="connsiteX123" fmla="*/ 3484488 w 10025223"/>
              <a:gd name="connsiteY123" fmla="*/ 144218 h 3754740"/>
              <a:gd name="connsiteX124" fmla="*/ 3484488 w 10025223"/>
              <a:gd name="connsiteY124" fmla="*/ 747740 h 3754740"/>
              <a:gd name="connsiteX125" fmla="*/ 3475226 w 10025223"/>
              <a:gd name="connsiteY125" fmla="*/ 740188 h 3754740"/>
              <a:gd name="connsiteX126" fmla="*/ 3338098 w 10025223"/>
              <a:gd name="connsiteY126" fmla="*/ 636244 h 3754740"/>
              <a:gd name="connsiteX127" fmla="*/ 3021464 w 10025223"/>
              <a:gd name="connsiteY127" fmla="*/ 636244 h 3754740"/>
              <a:gd name="connsiteX128" fmla="*/ 2816201 w 10025223"/>
              <a:gd name="connsiteY128" fmla="*/ 636244 h 3754740"/>
              <a:gd name="connsiteX129" fmla="*/ 90211 w 10025223"/>
              <a:gd name="connsiteY129" fmla="*/ 636244 h 3754740"/>
              <a:gd name="connsiteX130" fmla="*/ 279686 w 10025223"/>
              <a:gd name="connsiteY130" fmla="*/ 979637 h 3754740"/>
              <a:gd name="connsiteX131" fmla="*/ 1240914 w 10025223"/>
              <a:gd name="connsiteY131" fmla="*/ 979637 h 3754740"/>
              <a:gd name="connsiteX132" fmla="*/ 1096886 w 10025223"/>
              <a:gd name="connsiteY132" fmla="*/ 1102523 h 3754740"/>
              <a:gd name="connsiteX133" fmla="*/ 983689 w 10025223"/>
              <a:gd name="connsiteY133" fmla="*/ 1290356 h 3754740"/>
              <a:gd name="connsiteX134" fmla="*/ 889152 w 10025223"/>
              <a:gd name="connsiteY134" fmla="*/ 1447758 h 3754740"/>
              <a:gd name="connsiteX135" fmla="*/ 804786 w 10025223"/>
              <a:gd name="connsiteY135" fmla="*/ 1507539 h 3754740"/>
              <a:gd name="connsiteX136" fmla="*/ 742281 w 10025223"/>
              <a:gd name="connsiteY136" fmla="*/ 1447678 h 3754740"/>
              <a:gd name="connsiteX137" fmla="*/ 637974 w 10025223"/>
              <a:gd name="connsiteY137" fmla="*/ 1281387 h 3754740"/>
              <a:gd name="connsiteX138" fmla="*/ 371620 w 10025223"/>
              <a:gd name="connsiteY138" fmla="*/ 1394703 h 3754740"/>
              <a:gd name="connsiteX139" fmla="*/ 706084 w 10025223"/>
              <a:gd name="connsiteY139" fmla="*/ 1854816 h 3754740"/>
              <a:gd name="connsiteX140" fmla="*/ 970556 w 10025223"/>
              <a:gd name="connsiteY140" fmla="*/ 1968814 h 3754740"/>
              <a:gd name="connsiteX141" fmla="*/ 1142452 w 10025223"/>
              <a:gd name="connsiteY141" fmla="*/ 1880403 h 3754740"/>
              <a:gd name="connsiteX142" fmla="*/ 1190360 w 10025223"/>
              <a:gd name="connsiteY142" fmla="*/ 1709497 h 3754740"/>
              <a:gd name="connsiteX143" fmla="*/ 1186424 w 10025223"/>
              <a:gd name="connsiteY143" fmla="*/ 1686851 h 3754740"/>
              <a:gd name="connsiteX144" fmla="*/ 1220447 w 10025223"/>
              <a:gd name="connsiteY144" fmla="*/ 1662327 h 3754740"/>
              <a:gd name="connsiteX145" fmla="*/ 1395273 w 10025223"/>
              <a:gd name="connsiteY145" fmla="*/ 1479390 h 3754740"/>
              <a:gd name="connsiteX146" fmla="*/ 1483484 w 10025223"/>
              <a:gd name="connsiteY146" fmla="*/ 1275381 h 3754740"/>
              <a:gd name="connsiteX147" fmla="*/ 1553836 w 10025223"/>
              <a:gd name="connsiteY147" fmla="*/ 1458529 h 3754740"/>
              <a:gd name="connsiteX148" fmla="*/ 1711158 w 10025223"/>
              <a:gd name="connsiteY148" fmla="*/ 1670787 h 3754740"/>
              <a:gd name="connsiteX149" fmla="*/ 1904756 w 10025223"/>
              <a:gd name="connsiteY149" fmla="*/ 1851533 h 3754740"/>
              <a:gd name="connsiteX150" fmla="*/ 2090187 w 10025223"/>
              <a:gd name="connsiteY150" fmla="*/ 1937501 h 3754740"/>
              <a:gd name="connsiteX151" fmla="*/ 1276150 w 10025223"/>
              <a:gd name="connsiteY151" fmla="*/ 2389886 h 3754740"/>
              <a:gd name="connsiteX152" fmla="*/ 1601204 w 10025223"/>
              <a:gd name="connsiteY152" fmla="*/ 2795904 h 3754740"/>
              <a:gd name="connsiteX153" fmla="*/ 1637113 w 10025223"/>
              <a:gd name="connsiteY153" fmla="*/ 2781789 h 3754740"/>
              <a:gd name="connsiteX154" fmla="*/ 1636536 w 10025223"/>
              <a:gd name="connsiteY154" fmla="*/ 2780931 h 3754740"/>
              <a:gd name="connsiteX155" fmla="*/ 1656008 w 10025223"/>
              <a:gd name="connsiteY155" fmla="*/ 2782898 h 3754740"/>
              <a:gd name="connsiteX156" fmla="*/ 1699906 w 10025223"/>
              <a:gd name="connsiteY156" fmla="*/ 2783371 h 3754740"/>
              <a:gd name="connsiteX157" fmla="*/ 1760569 w 10025223"/>
              <a:gd name="connsiteY157" fmla="*/ 2785012 h 3754740"/>
              <a:gd name="connsiteX158" fmla="*/ 1823192 w 10025223"/>
              <a:gd name="connsiteY158" fmla="*/ 2796624 h 3754740"/>
              <a:gd name="connsiteX159" fmla="*/ 1881773 w 10025223"/>
              <a:gd name="connsiteY159" fmla="*/ 2815764 h 3754740"/>
              <a:gd name="connsiteX160" fmla="*/ 1962336 w 10025223"/>
              <a:gd name="connsiteY160" fmla="*/ 2848157 h 3754740"/>
              <a:gd name="connsiteX161" fmla="*/ 2069686 w 10025223"/>
              <a:gd name="connsiteY161" fmla="*/ 2894725 h 3754740"/>
              <a:gd name="connsiteX162" fmla="*/ 2169629 w 10025223"/>
              <a:gd name="connsiteY162" fmla="*/ 2958230 h 3754740"/>
              <a:gd name="connsiteX163" fmla="*/ 2199339 w 10025223"/>
              <a:gd name="connsiteY163" fmla="*/ 2976649 h 3754740"/>
              <a:gd name="connsiteX164" fmla="*/ 2277900 w 10025223"/>
              <a:gd name="connsiteY164" fmla="*/ 3040555 h 3754740"/>
              <a:gd name="connsiteX165" fmla="*/ 2292475 w 10025223"/>
              <a:gd name="connsiteY165" fmla="*/ 3064820 h 3754740"/>
              <a:gd name="connsiteX166" fmla="*/ 2330434 w 10025223"/>
              <a:gd name="connsiteY166" fmla="*/ 3091648 h 3754740"/>
              <a:gd name="connsiteX167" fmla="*/ 2616559 w 10025223"/>
              <a:gd name="connsiteY167" fmla="*/ 3295955 h 3754740"/>
              <a:gd name="connsiteX168" fmla="*/ 2598309 w 10025223"/>
              <a:gd name="connsiteY168" fmla="*/ 3386110 h 3754740"/>
              <a:gd name="connsiteX169" fmla="*/ 2606237 w 10025223"/>
              <a:gd name="connsiteY169" fmla="*/ 3394038 h 3754740"/>
              <a:gd name="connsiteX170" fmla="*/ 2608239 w 10025223"/>
              <a:gd name="connsiteY170" fmla="*/ 3398523 h 3754740"/>
              <a:gd name="connsiteX171" fmla="*/ 2634026 w 10025223"/>
              <a:gd name="connsiteY171" fmla="*/ 3469956 h 3754740"/>
              <a:gd name="connsiteX172" fmla="*/ 2858417 w 10025223"/>
              <a:gd name="connsiteY172" fmla="*/ 3567897 h 3754740"/>
              <a:gd name="connsiteX173" fmla="*/ 2863782 w 10025223"/>
              <a:gd name="connsiteY173" fmla="*/ 1657934 h 3754740"/>
              <a:gd name="connsiteX174" fmla="*/ 2863782 w 10025223"/>
              <a:gd name="connsiteY174" fmla="*/ 1698295 h 3754740"/>
              <a:gd name="connsiteX175" fmla="*/ 2868907 w 10025223"/>
              <a:gd name="connsiteY175" fmla="*/ 1661538 h 3754740"/>
              <a:gd name="connsiteX176" fmla="*/ 2881801 w 10025223"/>
              <a:gd name="connsiteY176" fmla="*/ 1627503 h 3754740"/>
              <a:gd name="connsiteX177" fmla="*/ 2925285 w 10025223"/>
              <a:gd name="connsiteY177" fmla="*/ 1510182 h 3754740"/>
              <a:gd name="connsiteX178" fmla="*/ 2880519 w 10025223"/>
              <a:gd name="connsiteY178" fmla="*/ 1486638 h 3754740"/>
              <a:gd name="connsiteX179" fmla="*/ 2930410 w 10025223"/>
              <a:gd name="connsiteY179" fmla="*/ 1440030 h 3754740"/>
              <a:gd name="connsiteX180" fmla="*/ 2945065 w 10025223"/>
              <a:gd name="connsiteY180" fmla="*/ 1416806 h 3754740"/>
              <a:gd name="connsiteX181" fmla="*/ 2950912 w 10025223"/>
              <a:gd name="connsiteY181" fmla="*/ 1330477 h 3754740"/>
              <a:gd name="connsiteX182" fmla="*/ 2913153 w 10025223"/>
              <a:gd name="connsiteY182" fmla="*/ 1109570 h 3754740"/>
              <a:gd name="connsiteX183" fmla="*/ 2825182 w 10025223"/>
              <a:gd name="connsiteY183" fmla="*/ 979637 h 3754740"/>
              <a:gd name="connsiteX184" fmla="*/ 3032744 w 10025223"/>
              <a:gd name="connsiteY184" fmla="*/ 979637 h 3754740"/>
              <a:gd name="connsiteX185" fmla="*/ 3257306 w 10025223"/>
              <a:gd name="connsiteY185" fmla="*/ 979637 h 3754740"/>
              <a:gd name="connsiteX186" fmla="*/ 3268106 w 10025223"/>
              <a:gd name="connsiteY186" fmla="*/ 979637 h 3754740"/>
              <a:gd name="connsiteX187" fmla="*/ 3320079 w 10025223"/>
              <a:gd name="connsiteY187" fmla="*/ 1029648 h 3754740"/>
              <a:gd name="connsiteX188" fmla="*/ 3396037 w 10025223"/>
              <a:gd name="connsiteY188" fmla="*/ 1131633 h 3754740"/>
              <a:gd name="connsiteX189" fmla="*/ 3459702 w 10025223"/>
              <a:gd name="connsiteY189" fmla="*/ 1244109 h 3754740"/>
              <a:gd name="connsiteX190" fmla="*/ 3484488 w 10025223"/>
              <a:gd name="connsiteY190" fmla="*/ 1320467 h 3754740"/>
              <a:gd name="connsiteX191" fmla="*/ 3484488 w 10025223"/>
              <a:gd name="connsiteY191" fmla="*/ 3324607 h 3754740"/>
              <a:gd name="connsiteX192" fmla="*/ 3853507 w 10025223"/>
              <a:gd name="connsiteY192" fmla="*/ 3593524 h 3754740"/>
              <a:gd name="connsiteX193" fmla="*/ 3853507 w 10025223"/>
              <a:gd name="connsiteY193" fmla="*/ 979637 h 3754740"/>
              <a:gd name="connsiteX194" fmla="*/ 4416326 w 10025223"/>
              <a:gd name="connsiteY194" fmla="*/ 979637 h 3754740"/>
              <a:gd name="connsiteX195" fmla="*/ 4197221 w 10025223"/>
              <a:gd name="connsiteY195" fmla="*/ 636244 h 3754740"/>
              <a:gd name="connsiteX196" fmla="*/ 3834528 w 10025223"/>
              <a:gd name="connsiteY196" fmla="*/ 636244 h 3754740"/>
              <a:gd name="connsiteX197" fmla="*/ 3821074 w 10025223"/>
              <a:gd name="connsiteY197" fmla="*/ 593239 h 3754740"/>
              <a:gd name="connsiteX198" fmla="*/ 3739350 w 10025223"/>
              <a:gd name="connsiteY198" fmla="*/ 360120 h 3754740"/>
              <a:gd name="connsiteX199" fmla="*/ 3484488 w 10025223"/>
              <a:gd name="connsiteY199" fmla="*/ 144218 h 3754740"/>
              <a:gd name="connsiteX200" fmla="*/ 11955 w 10025223"/>
              <a:gd name="connsiteY200" fmla="*/ 128945 h 3754740"/>
              <a:gd name="connsiteX201" fmla="*/ 10025223 w 10025223"/>
              <a:gd name="connsiteY201" fmla="*/ 0 h 3754740"/>
              <a:gd name="connsiteX202" fmla="*/ 9863448 w 10025223"/>
              <a:gd name="connsiteY202" fmla="*/ 3705146 h 3754740"/>
              <a:gd name="connsiteX203" fmla="*/ 119805 w 10025223"/>
              <a:gd name="connsiteY203" fmla="*/ 3754740 h 3754740"/>
              <a:gd name="connsiteX204" fmla="*/ 11955 w 10025223"/>
              <a:gd name="connsiteY204" fmla="*/ 128945 h 3754740"/>
              <a:gd name="connsiteX0" fmla="*/ 2491399 w 10025223"/>
              <a:gd name="connsiteY0" fmla="*/ 2081569 h 3754740"/>
              <a:gd name="connsiteX1" fmla="*/ 2489878 w 10025223"/>
              <a:gd name="connsiteY1" fmla="*/ 2903694 h 3754740"/>
              <a:gd name="connsiteX2" fmla="*/ 2361586 w 10025223"/>
              <a:gd name="connsiteY2" fmla="*/ 2709014 h 3754740"/>
              <a:gd name="connsiteX3" fmla="*/ 2211992 w 10025223"/>
              <a:gd name="connsiteY3" fmla="*/ 2674499 h 3754740"/>
              <a:gd name="connsiteX4" fmla="*/ 2217038 w 10025223"/>
              <a:gd name="connsiteY4" fmla="*/ 2674499 h 3754740"/>
              <a:gd name="connsiteX5" fmla="*/ 2148567 w 10025223"/>
              <a:gd name="connsiteY5" fmla="*/ 2561983 h 3754740"/>
              <a:gd name="connsiteX6" fmla="*/ 2123177 w 10025223"/>
              <a:gd name="connsiteY6" fmla="*/ 2616662 h 3754740"/>
              <a:gd name="connsiteX7" fmla="*/ 1851782 w 10025223"/>
              <a:gd name="connsiteY7" fmla="*/ 2430808 h 3754740"/>
              <a:gd name="connsiteX8" fmla="*/ 2491399 w 10025223"/>
              <a:gd name="connsiteY8" fmla="*/ 2081569 h 3754740"/>
              <a:gd name="connsiteX9" fmla="*/ 1730217 w 10025223"/>
              <a:gd name="connsiteY9" fmla="*/ 979637 h 3754740"/>
              <a:gd name="connsiteX10" fmla="*/ 2455955 w 10025223"/>
              <a:gd name="connsiteY10" fmla="*/ 979637 h 3754740"/>
              <a:gd name="connsiteX11" fmla="*/ 2478814 w 10025223"/>
              <a:gd name="connsiteY11" fmla="*/ 1006937 h 3754740"/>
              <a:gd name="connsiteX12" fmla="*/ 2544214 w 10025223"/>
              <a:gd name="connsiteY12" fmla="*/ 1093313 h 3754740"/>
              <a:gd name="connsiteX13" fmla="*/ 2571642 w 10025223"/>
              <a:gd name="connsiteY13" fmla="*/ 1221005 h 3754740"/>
              <a:gd name="connsiteX14" fmla="*/ 2571642 w 10025223"/>
              <a:gd name="connsiteY14" fmla="*/ 1266331 h 3754740"/>
              <a:gd name="connsiteX15" fmla="*/ 2542371 w 10025223"/>
              <a:gd name="connsiteY15" fmla="*/ 1372440 h 3754740"/>
              <a:gd name="connsiteX16" fmla="*/ 2468256 w 10025223"/>
              <a:gd name="connsiteY16" fmla="*/ 1450961 h 3754740"/>
              <a:gd name="connsiteX17" fmla="*/ 2369674 w 10025223"/>
              <a:gd name="connsiteY17" fmla="*/ 1500492 h 3754740"/>
              <a:gd name="connsiteX18" fmla="*/ 2266848 w 10025223"/>
              <a:gd name="connsiteY18" fmla="*/ 1517790 h 3754740"/>
              <a:gd name="connsiteX19" fmla="*/ 2100918 w 10025223"/>
              <a:gd name="connsiteY19" fmla="*/ 1468499 h 3754740"/>
              <a:gd name="connsiteX20" fmla="*/ 1929181 w 10025223"/>
              <a:gd name="connsiteY20" fmla="*/ 1338405 h 3754740"/>
              <a:gd name="connsiteX21" fmla="*/ 1796485 w 10025223"/>
              <a:gd name="connsiteY21" fmla="*/ 1170713 h 3754740"/>
              <a:gd name="connsiteX22" fmla="*/ 1746473 w 10025223"/>
              <a:gd name="connsiteY22" fmla="*/ 1009107 h 3754740"/>
              <a:gd name="connsiteX23" fmla="*/ 1747555 w 10025223"/>
              <a:gd name="connsiteY23" fmla="*/ 983681 h 3754740"/>
              <a:gd name="connsiteX24" fmla="*/ 1730217 w 10025223"/>
              <a:gd name="connsiteY24" fmla="*/ 979637 h 3754740"/>
              <a:gd name="connsiteX25" fmla="*/ 6017162 w 10025223"/>
              <a:gd name="connsiteY25" fmla="*/ 149343 h 3754740"/>
              <a:gd name="connsiteX26" fmla="*/ 6017162 w 10025223"/>
              <a:gd name="connsiteY26" fmla="*/ 1242434 h 3754740"/>
              <a:gd name="connsiteX27" fmla="*/ 6009933 w 10025223"/>
              <a:gd name="connsiteY27" fmla="*/ 1218752 h 3754740"/>
              <a:gd name="connsiteX28" fmla="*/ 5961465 w 10025223"/>
              <a:gd name="connsiteY28" fmla="*/ 1127749 h 3754740"/>
              <a:gd name="connsiteX29" fmla="*/ 5769908 w 10025223"/>
              <a:gd name="connsiteY29" fmla="*/ 905040 h 3754740"/>
              <a:gd name="connsiteX30" fmla="*/ 5535066 w 10025223"/>
              <a:gd name="connsiteY30" fmla="*/ 743314 h 3754740"/>
              <a:gd name="connsiteX31" fmla="*/ 5294338 w 10025223"/>
              <a:gd name="connsiteY31" fmla="*/ 723373 h 3754740"/>
              <a:gd name="connsiteX32" fmla="*/ 5294338 w 10025223"/>
              <a:gd name="connsiteY32" fmla="*/ 672120 h 3754740"/>
              <a:gd name="connsiteX33" fmla="*/ 5207770 w 10025223"/>
              <a:gd name="connsiteY33" fmla="*/ 672120 h 3754740"/>
              <a:gd name="connsiteX34" fmla="*/ 5083322 w 10025223"/>
              <a:gd name="connsiteY34" fmla="*/ 682811 h 3754740"/>
              <a:gd name="connsiteX35" fmla="*/ 4896770 w 10025223"/>
              <a:gd name="connsiteY35" fmla="*/ 727978 h 3754740"/>
              <a:gd name="connsiteX36" fmla="*/ 4680107 w 10025223"/>
              <a:gd name="connsiteY36" fmla="*/ 835048 h 3754740"/>
              <a:gd name="connsiteX37" fmla="*/ 4461963 w 10025223"/>
              <a:gd name="connsiteY37" fmla="*/ 1089429 h 3754740"/>
              <a:gd name="connsiteX38" fmla="*/ 4371430 w 10025223"/>
              <a:gd name="connsiteY38" fmla="*/ 1220124 h 3754740"/>
              <a:gd name="connsiteX39" fmla="*/ 4341199 w 10025223"/>
              <a:gd name="connsiteY39" fmla="*/ 1396545 h 3754740"/>
              <a:gd name="connsiteX40" fmla="*/ 4355213 w 10025223"/>
              <a:gd name="connsiteY40" fmla="*/ 1523436 h 3754740"/>
              <a:gd name="connsiteX41" fmla="*/ 4410230 w 10025223"/>
              <a:gd name="connsiteY41" fmla="*/ 1655251 h 3754740"/>
              <a:gd name="connsiteX42" fmla="*/ 4521945 w 10025223"/>
              <a:gd name="connsiteY42" fmla="*/ 1758237 h 3754740"/>
              <a:gd name="connsiteX43" fmla="*/ 4708376 w 10025223"/>
              <a:gd name="connsiteY43" fmla="*/ 1799600 h 3754740"/>
              <a:gd name="connsiteX44" fmla="*/ 4846398 w 10025223"/>
              <a:gd name="connsiteY44" fmla="*/ 1761601 h 3754740"/>
              <a:gd name="connsiteX45" fmla="*/ 5001077 w 10025223"/>
              <a:gd name="connsiteY45" fmla="*/ 1685082 h 3754740"/>
              <a:gd name="connsiteX46" fmla="*/ 5130210 w 10025223"/>
              <a:gd name="connsiteY46" fmla="*/ 1628464 h 3754740"/>
              <a:gd name="connsiteX47" fmla="*/ 5174776 w 10025223"/>
              <a:gd name="connsiteY47" fmla="*/ 1608603 h 3754740"/>
              <a:gd name="connsiteX48" fmla="*/ 5228831 w 10025223"/>
              <a:gd name="connsiteY48" fmla="*/ 1637753 h 3754740"/>
              <a:gd name="connsiteX49" fmla="*/ 5183865 w 10025223"/>
              <a:gd name="connsiteY49" fmla="*/ 1743142 h 3754740"/>
              <a:gd name="connsiteX50" fmla="*/ 5073952 w 10025223"/>
              <a:gd name="connsiteY50" fmla="*/ 1923167 h 3754740"/>
              <a:gd name="connsiteX51" fmla="*/ 4878431 w 10025223"/>
              <a:gd name="connsiteY51" fmla="*/ 2081529 h 3754740"/>
              <a:gd name="connsiteX52" fmla="*/ 4767397 w 10025223"/>
              <a:gd name="connsiteY52" fmla="*/ 2169820 h 3754740"/>
              <a:gd name="connsiteX53" fmla="*/ 4712300 w 10025223"/>
              <a:gd name="connsiteY53" fmla="*/ 2218110 h 3754740"/>
              <a:gd name="connsiteX54" fmla="*/ 5079798 w 10025223"/>
              <a:gd name="connsiteY54" fmla="*/ 2643827 h 3754740"/>
              <a:gd name="connsiteX55" fmla="*/ 5492983 w 10025223"/>
              <a:gd name="connsiteY55" fmla="*/ 2108757 h 3754740"/>
              <a:gd name="connsiteX56" fmla="*/ 5612266 w 10025223"/>
              <a:gd name="connsiteY56" fmla="*/ 1748347 h 3754740"/>
              <a:gd name="connsiteX57" fmla="*/ 5472161 w 10025223"/>
              <a:gd name="connsiteY57" fmla="*/ 1406035 h 3754740"/>
              <a:gd name="connsiteX58" fmla="*/ 5009326 w 10025223"/>
              <a:gd name="connsiteY58" fmla="*/ 1279945 h 3754740"/>
              <a:gd name="connsiteX59" fmla="*/ 4875108 w 10025223"/>
              <a:gd name="connsiteY59" fmla="*/ 1305091 h 3754740"/>
              <a:gd name="connsiteX60" fmla="*/ 5043240 w 10025223"/>
              <a:gd name="connsiteY60" fmla="*/ 1168230 h 3754740"/>
              <a:gd name="connsiteX61" fmla="*/ 5277281 w 10025223"/>
              <a:gd name="connsiteY61" fmla="*/ 1106086 h 3754740"/>
              <a:gd name="connsiteX62" fmla="*/ 5440769 w 10025223"/>
              <a:gd name="connsiteY62" fmla="*/ 1141042 h 3754740"/>
              <a:gd name="connsiteX63" fmla="*/ 5609943 w 10025223"/>
              <a:gd name="connsiteY63" fmla="*/ 1232577 h 3754740"/>
              <a:gd name="connsiteX64" fmla="*/ 5751488 w 10025223"/>
              <a:gd name="connsiteY64" fmla="*/ 1352460 h 3754740"/>
              <a:gd name="connsiteX65" fmla="*/ 5836416 w 10025223"/>
              <a:gd name="connsiteY65" fmla="*/ 1472624 h 3754740"/>
              <a:gd name="connsiteX66" fmla="*/ 5976920 w 10025223"/>
              <a:gd name="connsiteY66" fmla="*/ 1708666 h 3754740"/>
              <a:gd name="connsiteX67" fmla="*/ 6017162 w 10025223"/>
              <a:gd name="connsiteY67" fmla="*/ 1863906 h 3754740"/>
              <a:gd name="connsiteX68" fmla="*/ 6017162 w 10025223"/>
              <a:gd name="connsiteY68" fmla="*/ 3324287 h 3754740"/>
              <a:gd name="connsiteX69" fmla="*/ 6391306 w 10025223"/>
              <a:gd name="connsiteY69" fmla="*/ 3593524 h 3754740"/>
              <a:gd name="connsiteX70" fmla="*/ 6391306 w 10025223"/>
              <a:gd name="connsiteY70" fmla="*/ 979637 h 3754740"/>
              <a:gd name="connsiteX71" fmla="*/ 6720027 w 10025223"/>
              <a:gd name="connsiteY71" fmla="*/ 979637 h 3754740"/>
              <a:gd name="connsiteX72" fmla="*/ 6770740 w 10025223"/>
              <a:gd name="connsiteY72" fmla="*/ 979637 h 3754740"/>
              <a:gd name="connsiteX73" fmla="*/ 6795768 w 10025223"/>
              <a:gd name="connsiteY73" fmla="*/ 1095352 h 3754740"/>
              <a:gd name="connsiteX74" fmla="*/ 7033510 w 10025223"/>
              <a:gd name="connsiteY74" fmla="*/ 1875998 h 3754740"/>
              <a:gd name="connsiteX75" fmla="*/ 7350715 w 10025223"/>
              <a:gd name="connsiteY75" fmla="*/ 2471570 h 3754740"/>
              <a:gd name="connsiteX76" fmla="*/ 7688223 w 10025223"/>
              <a:gd name="connsiteY76" fmla="*/ 2854244 h 3754740"/>
              <a:gd name="connsiteX77" fmla="*/ 8014477 w 10025223"/>
              <a:gd name="connsiteY77" fmla="*/ 3069305 h 3754740"/>
              <a:gd name="connsiteX78" fmla="*/ 8295727 w 10025223"/>
              <a:gd name="connsiteY78" fmla="*/ 3163081 h 3754740"/>
              <a:gd name="connsiteX79" fmla="*/ 8505703 w 10025223"/>
              <a:gd name="connsiteY79" fmla="*/ 3183502 h 3754740"/>
              <a:gd name="connsiteX80" fmla="*/ 8921610 w 10025223"/>
              <a:gd name="connsiteY80" fmla="*/ 3092168 h 3754740"/>
              <a:gd name="connsiteX81" fmla="*/ 9213751 w 10025223"/>
              <a:gd name="connsiteY81" fmla="*/ 2854684 h 3754740"/>
              <a:gd name="connsiteX82" fmla="*/ 9385967 w 10025223"/>
              <a:gd name="connsiteY82" fmla="*/ 2530230 h 3754740"/>
              <a:gd name="connsiteX83" fmla="*/ 9441064 w 10025223"/>
              <a:gd name="connsiteY83" fmla="*/ 2169820 h 3754740"/>
              <a:gd name="connsiteX84" fmla="*/ 9312332 w 10025223"/>
              <a:gd name="connsiteY84" fmla="*/ 1601436 h 3754740"/>
              <a:gd name="connsiteX85" fmla="*/ 9008660 w 10025223"/>
              <a:gd name="connsiteY85" fmla="*/ 1253798 h 3754740"/>
              <a:gd name="connsiteX86" fmla="*/ 8652774 w 10025223"/>
              <a:gd name="connsiteY86" fmla="*/ 1078778 h 3754740"/>
              <a:gd name="connsiteX87" fmla="*/ 8371485 w 10025223"/>
              <a:gd name="connsiteY87" fmla="*/ 1030889 h 3754740"/>
              <a:gd name="connsiteX88" fmla="*/ 8077703 w 10025223"/>
              <a:gd name="connsiteY88" fmla="*/ 1090831 h 3754740"/>
              <a:gd name="connsiteX89" fmla="*/ 7862401 w 10025223"/>
              <a:gd name="connsiteY89" fmla="*/ 1241145 h 3754740"/>
              <a:gd name="connsiteX90" fmla="*/ 7731587 w 10025223"/>
              <a:gd name="connsiteY90" fmla="*/ 1434744 h 3754740"/>
              <a:gd name="connsiteX91" fmla="*/ 7688223 w 10025223"/>
              <a:gd name="connsiteY91" fmla="*/ 1635030 h 3754740"/>
              <a:gd name="connsiteX92" fmla="*/ 7835413 w 10025223"/>
              <a:gd name="connsiteY92" fmla="*/ 2015181 h 3754740"/>
              <a:gd name="connsiteX93" fmla="*/ 8236065 w 10025223"/>
              <a:gd name="connsiteY93" fmla="*/ 2173824 h 3754740"/>
              <a:gd name="connsiteX94" fmla="*/ 8399153 w 10025223"/>
              <a:gd name="connsiteY94" fmla="*/ 2148879 h 3754740"/>
              <a:gd name="connsiteX95" fmla="*/ 8562401 w 10025223"/>
              <a:gd name="connsiteY95" fmla="*/ 2069237 h 3754740"/>
              <a:gd name="connsiteX96" fmla="*/ 8688010 w 10025223"/>
              <a:gd name="connsiteY96" fmla="*/ 1926650 h 3754740"/>
              <a:gd name="connsiteX97" fmla="*/ 8738902 w 10025223"/>
              <a:gd name="connsiteY97" fmla="*/ 1715433 h 3754740"/>
              <a:gd name="connsiteX98" fmla="*/ 8710703 w 10025223"/>
              <a:gd name="connsiteY98" fmla="*/ 1567081 h 3754740"/>
              <a:gd name="connsiteX99" fmla="*/ 8695190 w 10025223"/>
              <a:gd name="connsiteY99" fmla="*/ 1533350 h 3754740"/>
              <a:gd name="connsiteX100" fmla="*/ 8734197 w 10025223"/>
              <a:gd name="connsiteY100" fmla="*/ 1536051 h 3754740"/>
              <a:gd name="connsiteX101" fmla="*/ 8849816 w 10025223"/>
              <a:gd name="connsiteY101" fmla="*/ 1579333 h 3754740"/>
              <a:gd name="connsiteX102" fmla="*/ 8976787 w 10025223"/>
              <a:gd name="connsiteY102" fmla="*/ 1700618 h 3754740"/>
              <a:gd name="connsiteX103" fmla="*/ 9064517 w 10025223"/>
              <a:gd name="connsiteY103" fmla="*/ 1865788 h 3754740"/>
              <a:gd name="connsiteX104" fmla="*/ 9097671 w 10025223"/>
              <a:gd name="connsiteY104" fmla="*/ 2029356 h 3754740"/>
              <a:gd name="connsiteX105" fmla="*/ 9060033 w 10025223"/>
              <a:gd name="connsiteY105" fmla="*/ 2237209 h 3754740"/>
              <a:gd name="connsiteX106" fmla="*/ 8945555 w 10025223"/>
              <a:gd name="connsiteY106" fmla="*/ 2452471 h 3754740"/>
              <a:gd name="connsiteX107" fmla="*/ 8748672 w 10025223"/>
              <a:gd name="connsiteY107" fmla="*/ 2619442 h 3754740"/>
              <a:gd name="connsiteX108" fmla="*/ 8455411 w 10025223"/>
              <a:gd name="connsiteY108" fmla="*/ 2686351 h 3754740"/>
              <a:gd name="connsiteX109" fmla="*/ 8081827 w 10025223"/>
              <a:gd name="connsiteY109" fmla="*/ 2615558 h 3754740"/>
              <a:gd name="connsiteX110" fmla="*/ 7716771 w 10025223"/>
              <a:gd name="connsiteY110" fmla="*/ 2363860 h 3754740"/>
              <a:gd name="connsiteX111" fmla="*/ 7369975 w 10025223"/>
              <a:gd name="connsiteY111" fmla="*/ 1873596 h 3754740"/>
              <a:gd name="connsiteX112" fmla="*/ 7056133 w 10025223"/>
              <a:gd name="connsiteY112" fmla="*/ 1070530 h 3754740"/>
              <a:gd name="connsiteX113" fmla="*/ 6822416 w 10025223"/>
              <a:gd name="connsiteY113" fmla="*/ 979637 h 3754740"/>
              <a:gd name="connsiteX114" fmla="*/ 9728640 w 10025223"/>
              <a:gd name="connsiteY114" fmla="*/ 979637 h 3754740"/>
              <a:gd name="connsiteX115" fmla="*/ 9525551 w 10025223"/>
              <a:gd name="connsiteY115" fmla="*/ 636244 h 3754740"/>
              <a:gd name="connsiteX116" fmla="*/ 6594235 w 10025223"/>
              <a:gd name="connsiteY116" fmla="*/ 636244 h 3754740"/>
              <a:gd name="connsiteX117" fmla="*/ 6530552 w 10025223"/>
              <a:gd name="connsiteY117" fmla="*/ 636244 h 3754740"/>
              <a:gd name="connsiteX118" fmla="*/ 6375557 w 10025223"/>
              <a:gd name="connsiteY118" fmla="*/ 636244 h 3754740"/>
              <a:gd name="connsiteX119" fmla="*/ 6375495 w 10025223"/>
              <a:gd name="connsiteY119" fmla="*/ 635598 h 3754740"/>
              <a:gd name="connsiteX120" fmla="*/ 6364159 w 10025223"/>
              <a:gd name="connsiteY120" fmla="*/ 599726 h 3754740"/>
              <a:gd name="connsiteX121" fmla="*/ 6286799 w 10025223"/>
              <a:gd name="connsiteY121" fmla="*/ 358318 h 3754740"/>
              <a:gd name="connsiteX122" fmla="*/ 6017162 w 10025223"/>
              <a:gd name="connsiteY122" fmla="*/ 149343 h 3754740"/>
              <a:gd name="connsiteX123" fmla="*/ 3484488 w 10025223"/>
              <a:gd name="connsiteY123" fmla="*/ 144218 h 3754740"/>
              <a:gd name="connsiteX124" fmla="*/ 3484488 w 10025223"/>
              <a:gd name="connsiteY124" fmla="*/ 747740 h 3754740"/>
              <a:gd name="connsiteX125" fmla="*/ 3475226 w 10025223"/>
              <a:gd name="connsiteY125" fmla="*/ 740188 h 3754740"/>
              <a:gd name="connsiteX126" fmla="*/ 3338098 w 10025223"/>
              <a:gd name="connsiteY126" fmla="*/ 636244 h 3754740"/>
              <a:gd name="connsiteX127" fmla="*/ 3021464 w 10025223"/>
              <a:gd name="connsiteY127" fmla="*/ 636244 h 3754740"/>
              <a:gd name="connsiteX128" fmla="*/ 2816201 w 10025223"/>
              <a:gd name="connsiteY128" fmla="*/ 636244 h 3754740"/>
              <a:gd name="connsiteX129" fmla="*/ 90211 w 10025223"/>
              <a:gd name="connsiteY129" fmla="*/ 636244 h 3754740"/>
              <a:gd name="connsiteX130" fmla="*/ 279686 w 10025223"/>
              <a:gd name="connsiteY130" fmla="*/ 979637 h 3754740"/>
              <a:gd name="connsiteX131" fmla="*/ 1240914 w 10025223"/>
              <a:gd name="connsiteY131" fmla="*/ 979637 h 3754740"/>
              <a:gd name="connsiteX132" fmla="*/ 1096886 w 10025223"/>
              <a:gd name="connsiteY132" fmla="*/ 1102523 h 3754740"/>
              <a:gd name="connsiteX133" fmla="*/ 983689 w 10025223"/>
              <a:gd name="connsiteY133" fmla="*/ 1290356 h 3754740"/>
              <a:gd name="connsiteX134" fmla="*/ 889152 w 10025223"/>
              <a:gd name="connsiteY134" fmla="*/ 1447758 h 3754740"/>
              <a:gd name="connsiteX135" fmla="*/ 804786 w 10025223"/>
              <a:gd name="connsiteY135" fmla="*/ 1507539 h 3754740"/>
              <a:gd name="connsiteX136" fmla="*/ 742281 w 10025223"/>
              <a:gd name="connsiteY136" fmla="*/ 1447678 h 3754740"/>
              <a:gd name="connsiteX137" fmla="*/ 637974 w 10025223"/>
              <a:gd name="connsiteY137" fmla="*/ 1281387 h 3754740"/>
              <a:gd name="connsiteX138" fmla="*/ 371620 w 10025223"/>
              <a:gd name="connsiteY138" fmla="*/ 1394703 h 3754740"/>
              <a:gd name="connsiteX139" fmla="*/ 706084 w 10025223"/>
              <a:gd name="connsiteY139" fmla="*/ 1854816 h 3754740"/>
              <a:gd name="connsiteX140" fmla="*/ 970556 w 10025223"/>
              <a:gd name="connsiteY140" fmla="*/ 1968814 h 3754740"/>
              <a:gd name="connsiteX141" fmla="*/ 1142452 w 10025223"/>
              <a:gd name="connsiteY141" fmla="*/ 1880403 h 3754740"/>
              <a:gd name="connsiteX142" fmla="*/ 1190360 w 10025223"/>
              <a:gd name="connsiteY142" fmla="*/ 1709497 h 3754740"/>
              <a:gd name="connsiteX143" fmla="*/ 1186424 w 10025223"/>
              <a:gd name="connsiteY143" fmla="*/ 1686851 h 3754740"/>
              <a:gd name="connsiteX144" fmla="*/ 1220447 w 10025223"/>
              <a:gd name="connsiteY144" fmla="*/ 1662327 h 3754740"/>
              <a:gd name="connsiteX145" fmla="*/ 1395273 w 10025223"/>
              <a:gd name="connsiteY145" fmla="*/ 1479390 h 3754740"/>
              <a:gd name="connsiteX146" fmla="*/ 1483484 w 10025223"/>
              <a:gd name="connsiteY146" fmla="*/ 1275381 h 3754740"/>
              <a:gd name="connsiteX147" fmla="*/ 1553836 w 10025223"/>
              <a:gd name="connsiteY147" fmla="*/ 1458529 h 3754740"/>
              <a:gd name="connsiteX148" fmla="*/ 1711158 w 10025223"/>
              <a:gd name="connsiteY148" fmla="*/ 1670787 h 3754740"/>
              <a:gd name="connsiteX149" fmla="*/ 1904756 w 10025223"/>
              <a:gd name="connsiteY149" fmla="*/ 1851533 h 3754740"/>
              <a:gd name="connsiteX150" fmla="*/ 2090187 w 10025223"/>
              <a:gd name="connsiteY150" fmla="*/ 1937501 h 3754740"/>
              <a:gd name="connsiteX151" fmla="*/ 1276150 w 10025223"/>
              <a:gd name="connsiteY151" fmla="*/ 2389886 h 3754740"/>
              <a:gd name="connsiteX152" fmla="*/ 1601204 w 10025223"/>
              <a:gd name="connsiteY152" fmla="*/ 2795904 h 3754740"/>
              <a:gd name="connsiteX153" fmla="*/ 1637113 w 10025223"/>
              <a:gd name="connsiteY153" fmla="*/ 2781789 h 3754740"/>
              <a:gd name="connsiteX154" fmla="*/ 1636536 w 10025223"/>
              <a:gd name="connsiteY154" fmla="*/ 2780931 h 3754740"/>
              <a:gd name="connsiteX155" fmla="*/ 1656008 w 10025223"/>
              <a:gd name="connsiteY155" fmla="*/ 2782898 h 3754740"/>
              <a:gd name="connsiteX156" fmla="*/ 1699906 w 10025223"/>
              <a:gd name="connsiteY156" fmla="*/ 2783371 h 3754740"/>
              <a:gd name="connsiteX157" fmla="*/ 1760569 w 10025223"/>
              <a:gd name="connsiteY157" fmla="*/ 2785012 h 3754740"/>
              <a:gd name="connsiteX158" fmla="*/ 1823192 w 10025223"/>
              <a:gd name="connsiteY158" fmla="*/ 2796624 h 3754740"/>
              <a:gd name="connsiteX159" fmla="*/ 1881773 w 10025223"/>
              <a:gd name="connsiteY159" fmla="*/ 2815764 h 3754740"/>
              <a:gd name="connsiteX160" fmla="*/ 1962336 w 10025223"/>
              <a:gd name="connsiteY160" fmla="*/ 2848157 h 3754740"/>
              <a:gd name="connsiteX161" fmla="*/ 2069686 w 10025223"/>
              <a:gd name="connsiteY161" fmla="*/ 2894725 h 3754740"/>
              <a:gd name="connsiteX162" fmla="*/ 2169629 w 10025223"/>
              <a:gd name="connsiteY162" fmla="*/ 2958230 h 3754740"/>
              <a:gd name="connsiteX163" fmla="*/ 2199339 w 10025223"/>
              <a:gd name="connsiteY163" fmla="*/ 2976649 h 3754740"/>
              <a:gd name="connsiteX164" fmla="*/ 2277900 w 10025223"/>
              <a:gd name="connsiteY164" fmla="*/ 3040555 h 3754740"/>
              <a:gd name="connsiteX165" fmla="*/ 2292475 w 10025223"/>
              <a:gd name="connsiteY165" fmla="*/ 3064820 h 3754740"/>
              <a:gd name="connsiteX166" fmla="*/ 2330434 w 10025223"/>
              <a:gd name="connsiteY166" fmla="*/ 3091648 h 3754740"/>
              <a:gd name="connsiteX167" fmla="*/ 2616559 w 10025223"/>
              <a:gd name="connsiteY167" fmla="*/ 3295955 h 3754740"/>
              <a:gd name="connsiteX168" fmla="*/ 2598309 w 10025223"/>
              <a:gd name="connsiteY168" fmla="*/ 3386110 h 3754740"/>
              <a:gd name="connsiteX169" fmla="*/ 2606237 w 10025223"/>
              <a:gd name="connsiteY169" fmla="*/ 3394038 h 3754740"/>
              <a:gd name="connsiteX170" fmla="*/ 2608239 w 10025223"/>
              <a:gd name="connsiteY170" fmla="*/ 3398523 h 3754740"/>
              <a:gd name="connsiteX171" fmla="*/ 2634026 w 10025223"/>
              <a:gd name="connsiteY171" fmla="*/ 3469956 h 3754740"/>
              <a:gd name="connsiteX172" fmla="*/ 2858417 w 10025223"/>
              <a:gd name="connsiteY172" fmla="*/ 3567897 h 3754740"/>
              <a:gd name="connsiteX173" fmla="*/ 2863782 w 10025223"/>
              <a:gd name="connsiteY173" fmla="*/ 1657934 h 3754740"/>
              <a:gd name="connsiteX174" fmla="*/ 2863782 w 10025223"/>
              <a:gd name="connsiteY174" fmla="*/ 1698295 h 3754740"/>
              <a:gd name="connsiteX175" fmla="*/ 2868907 w 10025223"/>
              <a:gd name="connsiteY175" fmla="*/ 1661538 h 3754740"/>
              <a:gd name="connsiteX176" fmla="*/ 2881801 w 10025223"/>
              <a:gd name="connsiteY176" fmla="*/ 1627503 h 3754740"/>
              <a:gd name="connsiteX177" fmla="*/ 2925285 w 10025223"/>
              <a:gd name="connsiteY177" fmla="*/ 1510182 h 3754740"/>
              <a:gd name="connsiteX178" fmla="*/ 2880519 w 10025223"/>
              <a:gd name="connsiteY178" fmla="*/ 1486638 h 3754740"/>
              <a:gd name="connsiteX179" fmla="*/ 2930410 w 10025223"/>
              <a:gd name="connsiteY179" fmla="*/ 1440030 h 3754740"/>
              <a:gd name="connsiteX180" fmla="*/ 2945065 w 10025223"/>
              <a:gd name="connsiteY180" fmla="*/ 1416806 h 3754740"/>
              <a:gd name="connsiteX181" fmla="*/ 2950912 w 10025223"/>
              <a:gd name="connsiteY181" fmla="*/ 1330477 h 3754740"/>
              <a:gd name="connsiteX182" fmla="*/ 2913153 w 10025223"/>
              <a:gd name="connsiteY182" fmla="*/ 1109570 h 3754740"/>
              <a:gd name="connsiteX183" fmla="*/ 2825182 w 10025223"/>
              <a:gd name="connsiteY183" fmla="*/ 979637 h 3754740"/>
              <a:gd name="connsiteX184" fmla="*/ 3032744 w 10025223"/>
              <a:gd name="connsiteY184" fmla="*/ 979637 h 3754740"/>
              <a:gd name="connsiteX185" fmla="*/ 3257306 w 10025223"/>
              <a:gd name="connsiteY185" fmla="*/ 979637 h 3754740"/>
              <a:gd name="connsiteX186" fmla="*/ 3268106 w 10025223"/>
              <a:gd name="connsiteY186" fmla="*/ 979637 h 3754740"/>
              <a:gd name="connsiteX187" fmla="*/ 3320079 w 10025223"/>
              <a:gd name="connsiteY187" fmla="*/ 1029648 h 3754740"/>
              <a:gd name="connsiteX188" fmla="*/ 3396037 w 10025223"/>
              <a:gd name="connsiteY188" fmla="*/ 1131633 h 3754740"/>
              <a:gd name="connsiteX189" fmla="*/ 3459702 w 10025223"/>
              <a:gd name="connsiteY189" fmla="*/ 1244109 h 3754740"/>
              <a:gd name="connsiteX190" fmla="*/ 3484488 w 10025223"/>
              <a:gd name="connsiteY190" fmla="*/ 1320467 h 3754740"/>
              <a:gd name="connsiteX191" fmla="*/ 3484488 w 10025223"/>
              <a:gd name="connsiteY191" fmla="*/ 3324607 h 3754740"/>
              <a:gd name="connsiteX192" fmla="*/ 3853507 w 10025223"/>
              <a:gd name="connsiteY192" fmla="*/ 3593524 h 3754740"/>
              <a:gd name="connsiteX193" fmla="*/ 3853507 w 10025223"/>
              <a:gd name="connsiteY193" fmla="*/ 979637 h 3754740"/>
              <a:gd name="connsiteX194" fmla="*/ 4416326 w 10025223"/>
              <a:gd name="connsiteY194" fmla="*/ 979637 h 3754740"/>
              <a:gd name="connsiteX195" fmla="*/ 4197221 w 10025223"/>
              <a:gd name="connsiteY195" fmla="*/ 636244 h 3754740"/>
              <a:gd name="connsiteX196" fmla="*/ 3834528 w 10025223"/>
              <a:gd name="connsiteY196" fmla="*/ 636244 h 3754740"/>
              <a:gd name="connsiteX197" fmla="*/ 3821074 w 10025223"/>
              <a:gd name="connsiteY197" fmla="*/ 593239 h 3754740"/>
              <a:gd name="connsiteX198" fmla="*/ 3739350 w 10025223"/>
              <a:gd name="connsiteY198" fmla="*/ 360120 h 3754740"/>
              <a:gd name="connsiteX199" fmla="*/ 3484488 w 10025223"/>
              <a:gd name="connsiteY199" fmla="*/ 144218 h 3754740"/>
              <a:gd name="connsiteX200" fmla="*/ 11955 w 10025223"/>
              <a:gd name="connsiteY200" fmla="*/ 128945 h 3754740"/>
              <a:gd name="connsiteX201" fmla="*/ 10025223 w 10025223"/>
              <a:gd name="connsiteY201" fmla="*/ 0 h 3754740"/>
              <a:gd name="connsiteX202" fmla="*/ 9863448 w 10025223"/>
              <a:gd name="connsiteY202" fmla="*/ 3705146 h 3754740"/>
              <a:gd name="connsiteX203" fmla="*/ 119805 w 10025223"/>
              <a:gd name="connsiteY203" fmla="*/ 3754740 h 3754740"/>
              <a:gd name="connsiteX204" fmla="*/ 11955 w 10025223"/>
              <a:gd name="connsiteY204" fmla="*/ 128945 h 3754740"/>
              <a:gd name="connsiteX0" fmla="*/ 2491399 w 9876930"/>
              <a:gd name="connsiteY0" fmla="*/ 1954176 h 3627347"/>
              <a:gd name="connsiteX1" fmla="*/ 2489878 w 9876930"/>
              <a:gd name="connsiteY1" fmla="*/ 2776301 h 3627347"/>
              <a:gd name="connsiteX2" fmla="*/ 2361586 w 9876930"/>
              <a:gd name="connsiteY2" fmla="*/ 2581621 h 3627347"/>
              <a:gd name="connsiteX3" fmla="*/ 2211992 w 9876930"/>
              <a:gd name="connsiteY3" fmla="*/ 2547106 h 3627347"/>
              <a:gd name="connsiteX4" fmla="*/ 2217038 w 9876930"/>
              <a:gd name="connsiteY4" fmla="*/ 2547106 h 3627347"/>
              <a:gd name="connsiteX5" fmla="*/ 2148567 w 9876930"/>
              <a:gd name="connsiteY5" fmla="*/ 2434590 h 3627347"/>
              <a:gd name="connsiteX6" fmla="*/ 2123177 w 9876930"/>
              <a:gd name="connsiteY6" fmla="*/ 2489269 h 3627347"/>
              <a:gd name="connsiteX7" fmla="*/ 1851782 w 9876930"/>
              <a:gd name="connsiteY7" fmla="*/ 2303415 h 3627347"/>
              <a:gd name="connsiteX8" fmla="*/ 2491399 w 9876930"/>
              <a:gd name="connsiteY8" fmla="*/ 1954176 h 3627347"/>
              <a:gd name="connsiteX9" fmla="*/ 1730217 w 9876930"/>
              <a:gd name="connsiteY9" fmla="*/ 852244 h 3627347"/>
              <a:gd name="connsiteX10" fmla="*/ 2455955 w 9876930"/>
              <a:gd name="connsiteY10" fmla="*/ 852244 h 3627347"/>
              <a:gd name="connsiteX11" fmla="*/ 2478814 w 9876930"/>
              <a:gd name="connsiteY11" fmla="*/ 879544 h 3627347"/>
              <a:gd name="connsiteX12" fmla="*/ 2544214 w 9876930"/>
              <a:gd name="connsiteY12" fmla="*/ 965920 h 3627347"/>
              <a:gd name="connsiteX13" fmla="*/ 2571642 w 9876930"/>
              <a:gd name="connsiteY13" fmla="*/ 1093612 h 3627347"/>
              <a:gd name="connsiteX14" fmla="*/ 2571642 w 9876930"/>
              <a:gd name="connsiteY14" fmla="*/ 1138938 h 3627347"/>
              <a:gd name="connsiteX15" fmla="*/ 2542371 w 9876930"/>
              <a:gd name="connsiteY15" fmla="*/ 1245047 h 3627347"/>
              <a:gd name="connsiteX16" fmla="*/ 2468256 w 9876930"/>
              <a:gd name="connsiteY16" fmla="*/ 1323568 h 3627347"/>
              <a:gd name="connsiteX17" fmla="*/ 2369674 w 9876930"/>
              <a:gd name="connsiteY17" fmla="*/ 1373099 h 3627347"/>
              <a:gd name="connsiteX18" fmla="*/ 2266848 w 9876930"/>
              <a:gd name="connsiteY18" fmla="*/ 1390397 h 3627347"/>
              <a:gd name="connsiteX19" fmla="*/ 2100918 w 9876930"/>
              <a:gd name="connsiteY19" fmla="*/ 1341106 h 3627347"/>
              <a:gd name="connsiteX20" fmla="*/ 1929181 w 9876930"/>
              <a:gd name="connsiteY20" fmla="*/ 1211012 h 3627347"/>
              <a:gd name="connsiteX21" fmla="*/ 1796485 w 9876930"/>
              <a:gd name="connsiteY21" fmla="*/ 1043320 h 3627347"/>
              <a:gd name="connsiteX22" fmla="*/ 1746473 w 9876930"/>
              <a:gd name="connsiteY22" fmla="*/ 881714 h 3627347"/>
              <a:gd name="connsiteX23" fmla="*/ 1747555 w 9876930"/>
              <a:gd name="connsiteY23" fmla="*/ 856288 h 3627347"/>
              <a:gd name="connsiteX24" fmla="*/ 1730217 w 9876930"/>
              <a:gd name="connsiteY24" fmla="*/ 852244 h 3627347"/>
              <a:gd name="connsiteX25" fmla="*/ 6017162 w 9876930"/>
              <a:gd name="connsiteY25" fmla="*/ 21950 h 3627347"/>
              <a:gd name="connsiteX26" fmla="*/ 6017162 w 9876930"/>
              <a:gd name="connsiteY26" fmla="*/ 1115041 h 3627347"/>
              <a:gd name="connsiteX27" fmla="*/ 6009933 w 9876930"/>
              <a:gd name="connsiteY27" fmla="*/ 1091359 h 3627347"/>
              <a:gd name="connsiteX28" fmla="*/ 5961465 w 9876930"/>
              <a:gd name="connsiteY28" fmla="*/ 1000356 h 3627347"/>
              <a:gd name="connsiteX29" fmla="*/ 5769908 w 9876930"/>
              <a:gd name="connsiteY29" fmla="*/ 777647 h 3627347"/>
              <a:gd name="connsiteX30" fmla="*/ 5535066 w 9876930"/>
              <a:gd name="connsiteY30" fmla="*/ 615921 h 3627347"/>
              <a:gd name="connsiteX31" fmla="*/ 5294338 w 9876930"/>
              <a:gd name="connsiteY31" fmla="*/ 595980 h 3627347"/>
              <a:gd name="connsiteX32" fmla="*/ 5294338 w 9876930"/>
              <a:gd name="connsiteY32" fmla="*/ 544727 h 3627347"/>
              <a:gd name="connsiteX33" fmla="*/ 5207770 w 9876930"/>
              <a:gd name="connsiteY33" fmla="*/ 544727 h 3627347"/>
              <a:gd name="connsiteX34" fmla="*/ 5083322 w 9876930"/>
              <a:gd name="connsiteY34" fmla="*/ 555418 h 3627347"/>
              <a:gd name="connsiteX35" fmla="*/ 4896770 w 9876930"/>
              <a:gd name="connsiteY35" fmla="*/ 600585 h 3627347"/>
              <a:gd name="connsiteX36" fmla="*/ 4680107 w 9876930"/>
              <a:gd name="connsiteY36" fmla="*/ 707655 h 3627347"/>
              <a:gd name="connsiteX37" fmla="*/ 4461963 w 9876930"/>
              <a:gd name="connsiteY37" fmla="*/ 962036 h 3627347"/>
              <a:gd name="connsiteX38" fmla="*/ 4371430 w 9876930"/>
              <a:gd name="connsiteY38" fmla="*/ 1092731 h 3627347"/>
              <a:gd name="connsiteX39" fmla="*/ 4341199 w 9876930"/>
              <a:gd name="connsiteY39" fmla="*/ 1269152 h 3627347"/>
              <a:gd name="connsiteX40" fmla="*/ 4355213 w 9876930"/>
              <a:gd name="connsiteY40" fmla="*/ 1396043 h 3627347"/>
              <a:gd name="connsiteX41" fmla="*/ 4410230 w 9876930"/>
              <a:gd name="connsiteY41" fmla="*/ 1527858 h 3627347"/>
              <a:gd name="connsiteX42" fmla="*/ 4521945 w 9876930"/>
              <a:gd name="connsiteY42" fmla="*/ 1630844 h 3627347"/>
              <a:gd name="connsiteX43" fmla="*/ 4708376 w 9876930"/>
              <a:gd name="connsiteY43" fmla="*/ 1672207 h 3627347"/>
              <a:gd name="connsiteX44" fmla="*/ 4846398 w 9876930"/>
              <a:gd name="connsiteY44" fmla="*/ 1634208 h 3627347"/>
              <a:gd name="connsiteX45" fmla="*/ 5001077 w 9876930"/>
              <a:gd name="connsiteY45" fmla="*/ 1557689 h 3627347"/>
              <a:gd name="connsiteX46" fmla="*/ 5130210 w 9876930"/>
              <a:gd name="connsiteY46" fmla="*/ 1501071 h 3627347"/>
              <a:gd name="connsiteX47" fmla="*/ 5174776 w 9876930"/>
              <a:gd name="connsiteY47" fmla="*/ 1481210 h 3627347"/>
              <a:gd name="connsiteX48" fmla="*/ 5228831 w 9876930"/>
              <a:gd name="connsiteY48" fmla="*/ 1510360 h 3627347"/>
              <a:gd name="connsiteX49" fmla="*/ 5183865 w 9876930"/>
              <a:gd name="connsiteY49" fmla="*/ 1615749 h 3627347"/>
              <a:gd name="connsiteX50" fmla="*/ 5073952 w 9876930"/>
              <a:gd name="connsiteY50" fmla="*/ 1795774 h 3627347"/>
              <a:gd name="connsiteX51" fmla="*/ 4878431 w 9876930"/>
              <a:gd name="connsiteY51" fmla="*/ 1954136 h 3627347"/>
              <a:gd name="connsiteX52" fmla="*/ 4767397 w 9876930"/>
              <a:gd name="connsiteY52" fmla="*/ 2042427 h 3627347"/>
              <a:gd name="connsiteX53" fmla="*/ 4712300 w 9876930"/>
              <a:gd name="connsiteY53" fmla="*/ 2090717 h 3627347"/>
              <a:gd name="connsiteX54" fmla="*/ 5079798 w 9876930"/>
              <a:gd name="connsiteY54" fmla="*/ 2516434 h 3627347"/>
              <a:gd name="connsiteX55" fmla="*/ 5492983 w 9876930"/>
              <a:gd name="connsiteY55" fmla="*/ 1981364 h 3627347"/>
              <a:gd name="connsiteX56" fmla="*/ 5612266 w 9876930"/>
              <a:gd name="connsiteY56" fmla="*/ 1620954 h 3627347"/>
              <a:gd name="connsiteX57" fmla="*/ 5472161 w 9876930"/>
              <a:gd name="connsiteY57" fmla="*/ 1278642 h 3627347"/>
              <a:gd name="connsiteX58" fmla="*/ 5009326 w 9876930"/>
              <a:gd name="connsiteY58" fmla="*/ 1152552 h 3627347"/>
              <a:gd name="connsiteX59" fmla="*/ 4875108 w 9876930"/>
              <a:gd name="connsiteY59" fmla="*/ 1177698 h 3627347"/>
              <a:gd name="connsiteX60" fmla="*/ 5043240 w 9876930"/>
              <a:gd name="connsiteY60" fmla="*/ 1040837 h 3627347"/>
              <a:gd name="connsiteX61" fmla="*/ 5277281 w 9876930"/>
              <a:gd name="connsiteY61" fmla="*/ 978693 h 3627347"/>
              <a:gd name="connsiteX62" fmla="*/ 5440769 w 9876930"/>
              <a:gd name="connsiteY62" fmla="*/ 1013649 h 3627347"/>
              <a:gd name="connsiteX63" fmla="*/ 5609943 w 9876930"/>
              <a:gd name="connsiteY63" fmla="*/ 1105184 h 3627347"/>
              <a:gd name="connsiteX64" fmla="*/ 5751488 w 9876930"/>
              <a:gd name="connsiteY64" fmla="*/ 1225067 h 3627347"/>
              <a:gd name="connsiteX65" fmla="*/ 5836416 w 9876930"/>
              <a:gd name="connsiteY65" fmla="*/ 1345231 h 3627347"/>
              <a:gd name="connsiteX66" fmla="*/ 5976920 w 9876930"/>
              <a:gd name="connsiteY66" fmla="*/ 1581273 h 3627347"/>
              <a:gd name="connsiteX67" fmla="*/ 6017162 w 9876930"/>
              <a:gd name="connsiteY67" fmla="*/ 1736513 h 3627347"/>
              <a:gd name="connsiteX68" fmla="*/ 6017162 w 9876930"/>
              <a:gd name="connsiteY68" fmla="*/ 3196894 h 3627347"/>
              <a:gd name="connsiteX69" fmla="*/ 6391306 w 9876930"/>
              <a:gd name="connsiteY69" fmla="*/ 3466131 h 3627347"/>
              <a:gd name="connsiteX70" fmla="*/ 6391306 w 9876930"/>
              <a:gd name="connsiteY70" fmla="*/ 852244 h 3627347"/>
              <a:gd name="connsiteX71" fmla="*/ 6720027 w 9876930"/>
              <a:gd name="connsiteY71" fmla="*/ 852244 h 3627347"/>
              <a:gd name="connsiteX72" fmla="*/ 6770740 w 9876930"/>
              <a:gd name="connsiteY72" fmla="*/ 852244 h 3627347"/>
              <a:gd name="connsiteX73" fmla="*/ 6795768 w 9876930"/>
              <a:gd name="connsiteY73" fmla="*/ 967959 h 3627347"/>
              <a:gd name="connsiteX74" fmla="*/ 7033510 w 9876930"/>
              <a:gd name="connsiteY74" fmla="*/ 1748605 h 3627347"/>
              <a:gd name="connsiteX75" fmla="*/ 7350715 w 9876930"/>
              <a:gd name="connsiteY75" fmla="*/ 2344177 h 3627347"/>
              <a:gd name="connsiteX76" fmla="*/ 7688223 w 9876930"/>
              <a:gd name="connsiteY76" fmla="*/ 2726851 h 3627347"/>
              <a:gd name="connsiteX77" fmla="*/ 8014477 w 9876930"/>
              <a:gd name="connsiteY77" fmla="*/ 2941912 h 3627347"/>
              <a:gd name="connsiteX78" fmla="*/ 8295727 w 9876930"/>
              <a:gd name="connsiteY78" fmla="*/ 3035688 h 3627347"/>
              <a:gd name="connsiteX79" fmla="*/ 8505703 w 9876930"/>
              <a:gd name="connsiteY79" fmla="*/ 3056109 h 3627347"/>
              <a:gd name="connsiteX80" fmla="*/ 8921610 w 9876930"/>
              <a:gd name="connsiteY80" fmla="*/ 2964775 h 3627347"/>
              <a:gd name="connsiteX81" fmla="*/ 9213751 w 9876930"/>
              <a:gd name="connsiteY81" fmla="*/ 2727291 h 3627347"/>
              <a:gd name="connsiteX82" fmla="*/ 9385967 w 9876930"/>
              <a:gd name="connsiteY82" fmla="*/ 2402837 h 3627347"/>
              <a:gd name="connsiteX83" fmla="*/ 9441064 w 9876930"/>
              <a:gd name="connsiteY83" fmla="*/ 2042427 h 3627347"/>
              <a:gd name="connsiteX84" fmla="*/ 9312332 w 9876930"/>
              <a:gd name="connsiteY84" fmla="*/ 1474043 h 3627347"/>
              <a:gd name="connsiteX85" fmla="*/ 9008660 w 9876930"/>
              <a:gd name="connsiteY85" fmla="*/ 1126405 h 3627347"/>
              <a:gd name="connsiteX86" fmla="*/ 8652774 w 9876930"/>
              <a:gd name="connsiteY86" fmla="*/ 951385 h 3627347"/>
              <a:gd name="connsiteX87" fmla="*/ 8371485 w 9876930"/>
              <a:gd name="connsiteY87" fmla="*/ 903496 h 3627347"/>
              <a:gd name="connsiteX88" fmla="*/ 8077703 w 9876930"/>
              <a:gd name="connsiteY88" fmla="*/ 963438 h 3627347"/>
              <a:gd name="connsiteX89" fmla="*/ 7862401 w 9876930"/>
              <a:gd name="connsiteY89" fmla="*/ 1113752 h 3627347"/>
              <a:gd name="connsiteX90" fmla="*/ 7731587 w 9876930"/>
              <a:gd name="connsiteY90" fmla="*/ 1307351 h 3627347"/>
              <a:gd name="connsiteX91" fmla="*/ 7688223 w 9876930"/>
              <a:gd name="connsiteY91" fmla="*/ 1507637 h 3627347"/>
              <a:gd name="connsiteX92" fmla="*/ 7835413 w 9876930"/>
              <a:gd name="connsiteY92" fmla="*/ 1887788 h 3627347"/>
              <a:gd name="connsiteX93" fmla="*/ 8236065 w 9876930"/>
              <a:gd name="connsiteY93" fmla="*/ 2046431 h 3627347"/>
              <a:gd name="connsiteX94" fmla="*/ 8399153 w 9876930"/>
              <a:gd name="connsiteY94" fmla="*/ 2021486 h 3627347"/>
              <a:gd name="connsiteX95" fmla="*/ 8562401 w 9876930"/>
              <a:gd name="connsiteY95" fmla="*/ 1941844 h 3627347"/>
              <a:gd name="connsiteX96" fmla="*/ 8688010 w 9876930"/>
              <a:gd name="connsiteY96" fmla="*/ 1799257 h 3627347"/>
              <a:gd name="connsiteX97" fmla="*/ 8738902 w 9876930"/>
              <a:gd name="connsiteY97" fmla="*/ 1588040 h 3627347"/>
              <a:gd name="connsiteX98" fmla="*/ 8710703 w 9876930"/>
              <a:gd name="connsiteY98" fmla="*/ 1439688 h 3627347"/>
              <a:gd name="connsiteX99" fmla="*/ 8695190 w 9876930"/>
              <a:gd name="connsiteY99" fmla="*/ 1405957 h 3627347"/>
              <a:gd name="connsiteX100" fmla="*/ 8734197 w 9876930"/>
              <a:gd name="connsiteY100" fmla="*/ 1408658 h 3627347"/>
              <a:gd name="connsiteX101" fmla="*/ 8849816 w 9876930"/>
              <a:gd name="connsiteY101" fmla="*/ 1451940 h 3627347"/>
              <a:gd name="connsiteX102" fmla="*/ 8976787 w 9876930"/>
              <a:gd name="connsiteY102" fmla="*/ 1573225 h 3627347"/>
              <a:gd name="connsiteX103" fmla="*/ 9064517 w 9876930"/>
              <a:gd name="connsiteY103" fmla="*/ 1738395 h 3627347"/>
              <a:gd name="connsiteX104" fmla="*/ 9097671 w 9876930"/>
              <a:gd name="connsiteY104" fmla="*/ 1901963 h 3627347"/>
              <a:gd name="connsiteX105" fmla="*/ 9060033 w 9876930"/>
              <a:gd name="connsiteY105" fmla="*/ 2109816 h 3627347"/>
              <a:gd name="connsiteX106" fmla="*/ 8945555 w 9876930"/>
              <a:gd name="connsiteY106" fmla="*/ 2325078 h 3627347"/>
              <a:gd name="connsiteX107" fmla="*/ 8748672 w 9876930"/>
              <a:gd name="connsiteY107" fmla="*/ 2492049 h 3627347"/>
              <a:gd name="connsiteX108" fmla="*/ 8455411 w 9876930"/>
              <a:gd name="connsiteY108" fmla="*/ 2558958 h 3627347"/>
              <a:gd name="connsiteX109" fmla="*/ 8081827 w 9876930"/>
              <a:gd name="connsiteY109" fmla="*/ 2488165 h 3627347"/>
              <a:gd name="connsiteX110" fmla="*/ 7716771 w 9876930"/>
              <a:gd name="connsiteY110" fmla="*/ 2236467 h 3627347"/>
              <a:gd name="connsiteX111" fmla="*/ 7369975 w 9876930"/>
              <a:gd name="connsiteY111" fmla="*/ 1746203 h 3627347"/>
              <a:gd name="connsiteX112" fmla="*/ 7056133 w 9876930"/>
              <a:gd name="connsiteY112" fmla="*/ 943137 h 3627347"/>
              <a:gd name="connsiteX113" fmla="*/ 6822416 w 9876930"/>
              <a:gd name="connsiteY113" fmla="*/ 852244 h 3627347"/>
              <a:gd name="connsiteX114" fmla="*/ 9728640 w 9876930"/>
              <a:gd name="connsiteY114" fmla="*/ 852244 h 3627347"/>
              <a:gd name="connsiteX115" fmla="*/ 9525551 w 9876930"/>
              <a:gd name="connsiteY115" fmla="*/ 508851 h 3627347"/>
              <a:gd name="connsiteX116" fmla="*/ 6594235 w 9876930"/>
              <a:gd name="connsiteY116" fmla="*/ 508851 h 3627347"/>
              <a:gd name="connsiteX117" fmla="*/ 6530552 w 9876930"/>
              <a:gd name="connsiteY117" fmla="*/ 508851 h 3627347"/>
              <a:gd name="connsiteX118" fmla="*/ 6375557 w 9876930"/>
              <a:gd name="connsiteY118" fmla="*/ 508851 h 3627347"/>
              <a:gd name="connsiteX119" fmla="*/ 6375495 w 9876930"/>
              <a:gd name="connsiteY119" fmla="*/ 508205 h 3627347"/>
              <a:gd name="connsiteX120" fmla="*/ 6364159 w 9876930"/>
              <a:gd name="connsiteY120" fmla="*/ 472333 h 3627347"/>
              <a:gd name="connsiteX121" fmla="*/ 6286799 w 9876930"/>
              <a:gd name="connsiteY121" fmla="*/ 230925 h 3627347"/>
              <a:gd name="connsiteX122" fmla="*/ 6017162 w 9876930"/>
              <a:gd name="connsiteY122" fmla="*/ 21950 h 3627347"/>
              <a:gd name="connsiteX123" fmla="*/ 3484488 w 9876930"/>
              <a:gd name="connsiteY123" fmla="*/ 16825 h 3627347"/>
              <a:gd name="connsiteX124" fmla="*/ 3484488 w 9876930"/>
              <a:gd name="connsiteY124" fmla="*/ 620347 h 3627347"/>
              <a:gd name="connsiteX125" fmla="*/ 3475226 w 9876930"/>
              <a:gd name="connsiteY125" fmla="*/ 612795 h 3627347"/>
              <a:gd name="connsiteX126" fmla="*/ 3338098 w 9876930"/>
              <a:gd name="connsiteY126" fmla="*/ 508851 h 3627347"/>
              <a:gd name="connsiteX127" fmla="*/ 3021464 w 9876930"/>
              <a:gd name="connsiteY127" fmla="*/ 508851 h 3627347"/>
              <a:gd name="connsiteX128" fmla="*/ 2816201 w 9876930"/>
              <a:gd name="connsiteY128" fmla="*/ 508851 h 3627347"/>
              <a:gd name="connsiteX129" fmla="*/ 90211 w 9876930"/>
              <a:gd name="connsiteY129" fmla="*/ 508851 h 3627347"/>
              <a:gd name="connsiteX130" fmla="*/ 279686 w 9876930"/>
              <a:gd name="connsiteY130" fmla="*/ 852244 h 3627347"/>
              <a:gd name="connsiteX131" fmla="*/ 1240914 w 9876930"/>
              <a:gd name="connsiteY131" fmla="*/ 852244 h 3627347"/>
              <a:gd name="connsiteX132" fmla="*/ 1096886 w 9876930"/>
              <a:gd name="connsiteY132" fmla="*/ 975130 h 3627347"/>
              <a:gd name="connsiteX133" fmla="*/ 983689 w 9876930"/>
              <a:gd name="connsiteY133" fmla="*/ 1162963 h 3627347"/>
              <a:gd name="connsiteX134" fmla="*/ 889152 w 9876930"/>
              <a:gd name="connsiteY134" fmla="*/ 1320365 h 3627347"/>
              <a:gd name="connsiteX135" fmla="*/ 804786 w 9876930"/>
              <a:gd name="connsiteY135" fmla="*/ 1380146 h 3627347"/>
              <a:gd name="connsiteX136" fmla="*/ 742281 w 9876930"/>
              <a:gd name="connsiteY136" fmla="*/ 1320285 h 3627347"/>
              <a:gd name="connsiteX137" fmla="*/ 637974 w 9876930"/>
              <a:gd name="connsiteY137" fmla="*/ 1153994 h 3627347"/>
              <a:gd name="connsiteX138" fmla="*/ 371620 w 9876930"/>
              <a:gd name="connsiteY138" fmla="*/ 1267310 h 3627347"/>
              <a:gd name="connsiteX139" fmla="*/ 706084 w 9876930"/>
              <a:gd name="connsiteY139" fmla="*/ 1727423 h 3627347"/>
              <a:gd name="connsiteX140" fmla="*/ 970556 w 9876930"/>
              <a:gd name="connsiteY140" fmla="*/ 1841421 h 3627347"/>
              <a:gd name="connsiteX141" fmla="*/ 1142452 w 9876930"/>
              <a:gd name="connsiteY141" fmla="*/ 1753010 h 3627347"/>
              <a:gd name="connsiteX142" fmla="*/ 1190360 w 9876930"/>
              <a:gd name="connsiteY142" fmla="*/ 1582104 h 3627347"/>
              <a:gd name="connsiteX143" fmla="*/ 1186424 w 9876930"/>
              <a:gd name="connsiteY143" fmla="*/ 1559458 h 3627347"/>
              <a:gd name="connsiteX144" fmla="*/ 1220447 w 9876930"/>
              <a:gd name="connsiteY144" fmla="*/ 1534934 h 3627347"/>
              <a:gd name="connsiteX145" fmla="*/ 1395273 w 9876930"/>
              <a:gd name="connsiteY145" fmla="*/ 1351997 h 3627347"/>
              <a:gd name="connsiteX146" fmla="*/ 1483484 w 9876930"/>
              <a:gd name="connsiteY146" fmla="*/ 1147988 h 3627347"/>
              <a:gd name="connsiteX147" fmla="*/ 1553836 w 9876930"/>
              <a:gd name="connsiteY147" fmla="*/ 1331136 h 3627347"/>
              <a:gd name="connsiteX148" fmla="*/ 1711158 w 9876930"/>
              <a:gd name="connsiteY148" fmla="*/ 1543394 h 3627347"/>
              <a:gd name="connsiteX149" fmla="*/ 1904756 w 9876930"/>
              <a:gd name="connsiteY149" fmla="*/ 1724140 h 3627347"/>
              <a:gd name="connsiteX150" fmla="*/ 2090187 w 9876930"/>
              <a:gd name="connsiteY150" fmla="*/ 1810108 h 3627347"/>
              <a:gd name="connsiteX151" fmla="*/ 1276150 w 9876930"/>
              <a:gd name="connsiteY151" fmla="*/ 2262493 h 3627347"/>
              <a:gd name="connsiteX152" fmla="*/ 1601204 w 9876930"/>
              <a:gd name="connsiteY152" fmla="*/ 2668511 h 3627347"/>
              <a:gd name="connsiteX153" fmla="*/ 1637113 w 9876930"/>
              <a:gd name="connsiteY153" fmla="*/ 2654396 h 3627347"/>
              <a:gd name="connsiteX154" fmla="*/ 1636536 w 9876930"/>
              <a:gd name="connsiteY154" fmla="*/ 2653538 h 3627347"/>
              <a:gd name="connsiteX155" fmla="*/ 1656008 w 9876930"/>
              <a:gd name="connsiteY155" fmla="*/ 2655505 h 3627347"/>
              <a:gd name="connsiteX156" fmla="*/ 1699906 w 9876930"/>
              <a:gd name="connsiteY156" fmla="*/ 2655978 h 3627347"/>
              <a:gd name="connsiteX157" fmla="*/ 1760569 w 9876930"/>
              <a:gd name="connsiteY157" fmla="*/ 2657619 h 3627347"/>
              <a:gd name="connsiteX158" fmla="*/ 1823192 w 9876930"/>
              <a:gd name="connsiteY158" fmla="*/ 2669231 h 3627347"/>
              <a:gd name="connsiteX159" fmla="*/ 1881773 w 9876930"/>
              <a:gd name="connsiteY159" fmla="*/ 2688371 h 3627347"/>
              <a:gd name="connsiteX160" fmla="*/ 1962336 w 9876930"/>
              <a:gd name="connsiteY160" fmla="*/ 2720764 h 3627347"/>
              <a:gd name="connsiteX161" fmla="*/ 2069686 w 9876930"/>
              <a:gd name="connsiteY161" fmla="*/ 2767332 h 3627347"/>
              <a:gd name="connsiteX162" fmla="*/ 2169629 w 9876930"/>
              <a:gd name="connsiteY162" fmla="*/ 2830837 h 3627347"/>
              <a:gd name="connsiteX163" fmla="*/ 2199339 w 9876930"/>
              <a:gd name="connsiteY163" fmla="*/ 2849256 h 3627347"/>
              <a:gd name="connsiteX164" fmla="*/ 2277900 w 9876930"/>
              <a:gd name="connsiteY164" fmla="*/ 2913162 h 3627347"/>
              <a:gd name="connsiteX165" fmla="*/ 2292475 w 9876930"/>
              <a:gd name="connsiteY165" fmla="*/ 2937427 h 3627347"/>
              <a:gd name="connsiteX166" fmla="*/ 2330434 w 9876930"/>
              <a:gd name="connsiteY166" fmla="*/ 2964255 h 3627347"/>
              <a:gd name="connsiteX167" fmla="*/ 2616559 w 9876930"/>
              <a:gd name="connsiteY167" fmla="*/ 3168562 h 3627347"/>
              <a:gd name="connsiteX168" fmla="*/ 2598309 w 9876930"/>
              <a:gd name="connsiteY168" fmla="*/ 3258717 h 3627347"/>
              <a:gd name="connsiteX169" fmla="*/ 2606237 w 9876930"/>
              <a:gd name="connsiteY169" fmla="*/ 3266645 h 3627347"/>
              <a:gd name="connsiteX170" fmla="*/ 2608239 w 9876930"/>
              <a:gd name="connsiteY170" fmla="*/ 3271130 h 3627347"/>
              <a:gd name="connsiteX171" fmla="*/ 2634026 w 9876930"/>
              <a:gd name="connsiteY171" fmla="*/ 3342563 h 3627347"/>
              <a:gd name="connsiteX172" fmla="*/ 2858417 w 9876930"/>
              <a:gd name="connsiteY172" fmla="*/ 3440504 h 3627347"/>
              <a:gd name="connsiteX173" fmla="*/ 2863782 w 9876930"/>
              <a:gd name="connsiteY173" fmla="*/ 1530541 h 3627347"/>
              <a:gd name="connsiteX174" fmla="*/ 2863782 w 9876930"/>
              <a:gd name="connsiteY174" fmla="*/ 1570902 h 3627347"/>
              <a:gd name="connsiteX175" fmla="*/ 2868907 w 9876930"/>
              <a:gd name="connsiteY175" fmla="*/ 1534145 h 3627347"/>
              <a:gd name="connsiteX176" fmla="*/ 2881801 w 9876930"/>
              <a:gd name="connsiteY176" fmla="*/ 1500110 h 3627347"/>
              <a:gd name="connsiteX177" fmla="*/ 2925285 w 9876930"/>
              <a:gd name="connsiteY177" fmla="*/ 1382789 h 3627347"/>
              <a:gd name="connsiteX178" fmla="*/ 2880519 w 9876930"/>
              <a:gd name="connsiteY178" fmla="*/ 1359245 h 3627347"/>
              <a:gd name="connsiteX179" fmla="*/ 2930410 w 9876930"/>
              <a:gd name="connsiteY179" fmla="*/ 1312637 h 3627347"/>
              <a:gd name="connsiteX180" fmla="*/ 2945065 w 9876930"/>
              <a:gd name="connsiteY180" fmla="*/ 1289413 h 3627347"/>
              <a:gd name="connsiteX181" fmla="*/ 2950912 w 9876930"/>
              <a:gd name="connsiteY181" fmla="*/ 1203084 h 3627347"/>
              <a:gd name="connsiteX182" fmla="*/ 2913153 w 9876930"/>
              <a:gd name="connsiteY182" fmla="*/ 982177 h 3627347"/>
              <a:gd name="connsiteX183" fmla="*/ 2825182 w 9876930"/>
              <a:gd name="connsiteY183" fmla="*/ 852244 h 3627347"/>
              <a:gd name="connsiteX184" fmla="*/ 3032744 w 9876930"/>
              <a:gd name="connsiteY184" fmla="*/ 852244 h 3627347"/>
              <a:gd name="connsiteX185" fmla="*/ 3257306 w 9876930"/>
              <a:gd name="connsiteY185" fmla="*/ 852244 h 3627347"/>
              <a:gd name="connsiteX186" fmla="*/ 3268106 w 9876930"/>
              <a:gd name="connsiteY186" fmla="*/ 852244 h 3627347"/>
              <a:gd name="connsiteX187" fmla="*/ 3320079 w 9876930"/>
              <a:gd name="connsiteY187" fmla="*/ 902255 h 3627347"/>
              <a:gd name="connsiteX188" fmla="*/ 3396037 w 9876930"/>
              <a:gd name="connsiteY188" fmla="*/ 1004240 h 3627347"/>
              <a:gd name="connsiteX189" fmla="*/ 3459702 w 9876930"/>
              <a:gd name="connsiteY189" fmla="*/ 1116716 h 3627347"/>
              <a:gd name="connsiteX190" fmla="*/ 3484488 w 9876930"/>
              <a:gd name="connsiteY190" fmla="*/ 1193074 h 3627347"/>
              <a:gd name="connsiteX191" fmla="*/ 3484488 w 9876930"/>
              <a:gd name="connsiteY191" fmla="*/ 3197214 h 3627347"/>
              <a:gd name="connsiteX192" fmla="*/ 3853507 w 9876930"/>
              <a:gd name="connsiteY192" fmla="*/ 3466131 h 3627347"/>
              <a:gd name="connsiteX193" fmla="*/ 3853507 w 9876930"/>
              <a:gd name="connsiteY193" fmla="*/ 852244 h 3627347"/>
              <a:gd name="connsiteX194" fmla="*/ 4416326 w 9876930"/>
              <a:gd name="connsiteY194" fmla="*/ 852244 h 3627347"/>
              <a:gd name="connsiteX195" fmla="*/ 4197221 w 9876930"/>
              <a:gd name="connsiteY195" fmla="*/ 508851 h 3627347"/>
              <a:gd name="connsiteX196" fmla="*/ 3834528 w 9876930"/>
              <a:gd name="connsiteY196" fmla="*/ 508851 h 3627347"/>
              <a:gd name="connsiteX197" fmla="*/ 3821074 w 9876930"/>
              <a:gd name="connsiteY197" fmla="*/ 465846 h 3627347"/>
              <a:gd name="connsiteX198" fmla="*/ 3739350 w 9876930"/>
              <a:gd name="connsiteY198" fmla="*/ 232727 h 3627347"/>
              <a:gd name="connsiteX199" fmla="*/ 3484488 w 9876930"/>
              <a:gd name="connsiteY199" fmla="*/ 16825 h 3627347"/>
              <a:gd name="connsiteX200" fmla="*/ 11955 w 9876930"/>
              <a:gd name="connsiteY200" fmla="*/ 1552 h 3627347"/>
              <a:gd name="connsiteX201" fmla="*/ 9876930 w 9876930"/>
              <a:gd name="connsiteY201" fmla="*/ 70984 h 3627347"/>
              <a:gd name="connsiteX202" fmla="*/ 9863448 w 9876930"/>
              <a:gd name="connsiteY202" fmla="*/ 3577753 h 3627347"/>
              <a:gd name="connsiteX203" fmla="*/ 119805 w 9876930"/>
              <a:gd name="connsiteY203" fmla="*/ 3627347 h 3627347"/>
              <a:gd name="connsiteX204" fmla="*/ 11955 w 9876930"/>
              <a:gd name="connsiteY204" fmla="*/ 1552 h 3627347"/>
              <a:gd name="connsiteX0" fmla="*/ 2491399 w 9876930"/>
              <a:gd name="connsiteY0" fmla="*/ 1952624 h 3625795"/>
              <a:gd name="connsiteX1" fmla="*/ 2489878 w 9876930"/>
              <a:gd name="connsiteY1" fmla="*/ 2774749 h 3625795"/>
              <a:gd name="connsiteX2" fmla="*/ 2361586 w 9876930"/>
              <a:gd name="connsiteY2" fmla="*/ 2580069 h 3625795"/>
              <a:gd name="connsiteX3" fmla="*/ 2211992 w 9876930"/>
              <a:gd name="connsiteY3" fmla="*/ 2545554 h 3625795"/>
              <a:gd name="connsiteX4" fmla="*/ 2217038 w 9876930"/>
              <a:gd name="connsiteY4" fmla="*/ 2545554 h 3625795"/>
              <a:gd name="connsiteX5" fmla="*/ 2148567 w 9876930"/>
              <a:gd name="connsiteY5" fmla="*/ 2433038 h 3625795"/>
              <a:gd name="connsiteX6" fmla="*/ 2123177 w 9876930"/>
              <a:gd name="connsiteY6" fmla="*/ 2487717 h 3625795"/>
              <a:gd name="connsiteX7" fmla="*/ 1851782 w 9876930"/>
              <a:gd name="connsiteY7" fmla="*/ 2301863 h 3625795"/>
              <a:gd name="connsiteX8" fmla="*/ 2491399 w 9876930"/>
              <a:gd name="connsiteY8" fmla="*/ 1952624 h 3625795"/>
              <a:gd name="connsiteX9" fmla="*/ 1730217 w 9876930"/>
              <a:gd name="connsiteY9" fmla="*/ 850692 h 3625795"/>
              <a:gd name="connsiteX10" fmla="*/ 2455955 w 9876930"/>
              <a:gd name="connsiteY10" fmla="*/ 850692 h 3625795"/>
              <a:gd name="connsiteX11" fmla="*/ 2478814 w 9876930"/>
              <a:gd name="connsiteY11" fmla="*/ 877992 h 3625795"/>
              <a:gd name="connsiteX12" fmla="*/ 2544214 w 9876930"/>
              <a:gd name="connsiteY12" fmla="*/ 964368 h 3625795"/>
              <a:gd name="connsiteX13" fmla="*/ 2571642 w 9876930"/>
              <a:gd name="connsiteY13" fmla="*/ 1092060 h 3625795"/>
              <a:gd name="connsiteX14" fmla="*/ 2571642 w 9876930"/>
              <a:gd name="connsiteY14" fmla="*/ 1137386 h 3625795"/>
              <a:gd name="connsiteX15" fmla="*/ 2542371 w 9876930"/>
              <a:gd name="connsiteY15" fmla="*/ 1243495 h 3625795"/>
              <a:gd name="connsiteX16" fmla="*/ 2468256 w 9876930"/>
              <a:gd name="connsiteY16" fmla="*/ 1322016 h 3625795"/>
              <a:gd name="connsiteX17" fmla="*/ 2369674 w 9876930"/>
              <a:gd name="connsiteY17" fmla="*/ 1371547 h 3625795"/>
              <a:gd name="connsiteX18" fmla="*/ 2266848 w 9876930"/>
              <a:gd name="connsiteY18" fmla="*/ 1388845 h 3625795"/>
              <a:gd name="connsiteX19" fmla="*/ 2100918 w 9876930"/>
              <a:gd name="connsiteY19" fmla="*/ 1339554 h 3625795"/>
              <a:gd name="connsiteX20" fmla="*/ 1929181 w 9876930"/>
              <a:gd name="connsiteY20" fmla="*/ 1209460 h 3625795"/>
              <a:gd name="connsiteX21" fmla="*/ 1796485 w 9876930"/>
              <a:gd name="connsiteY21" fmla="*/ 1041768 h 3625795"/>
              <a:gd name="connsiteX22" fmla="*/ 1746473 w 9876930"/>
              <a:gd name="connsiteY22" fmla="*/ 880162 h 3625795"/>
              <a:gd name="connsiteX23" fmla="*/ 1747555 w 9876930"/>
              <a:gd name="connsiteY23" fmla="*/ 854736 h 3625795"/>
              <a:gd name="connsiteX24" fmla="*/ 1730217 w 9876930"/>
              <a:gd name="connsiteY24" fmla="*/ 850692 h 3625795"/>
              <a:gd name="connsiteX25" fmla="*/ 6017162 w 9876930"/>
              <a:gd name="connsiteY25" fmla="*/ 20398 h 3625795"/>
              <a:gd name="connsiteX26" fmla="*/ 6017162 w 9876930"/>
              <a:gd name="connsiteY26" fmla="*/ 1113489 h 3625795"/>
              <a:gd name="connsiteX27" fmla="*/ 6009933 w 9876930"/>
              <a:gd name="connsiteY27" fmla="*/ 1089807 h 3625795"/>
              <a:gd name="connsiteX28" fmla="*/ 5961465 w 9876930"/>
              <a:gd name="connsiteY28" fmla="*/ 998804 h 3625795"/>
              <a:gd name="connsiteX29" fmla="*/ 5769908 w 9876930"/>
              <a:gd name="connsiteY29" fmla="*/ 776095 h 3625795"/>
              <a:gd name="connsiteX30" fmla="*/ 5535066 w 9876930"/>
              <a:gd name="connsiteY30" fmla="*/ 614369 h 3625795"/>
              <a:gd name="connsiteX31" fmla="*/ 5294338 w 9876930"/>
              <a:gd name="connsiteY31" fmla="*/ 594428 h 3625795"/>
              <a:gd name="connsiteX32" fmla="*/ 5294338 w 9876930"/>
              <a:gd name="connsiteY32" fmla="*/ 543175 h 3625795"/>
              <a:gd name="connsiteX33" fmla="*/ 5207770 w 9876930"/>
              <a:gd name="connsiteY33" fmla="*/ 543175 h 3625795"/>
              <a:gd name="connsiteX34" fmla="*/ 5083322 w 9876930"/>
              <a:gd name="connsiteY34" fmla="*/ 553866 h 3625795"/>
              <a:gd name="connsiteX35" fmla="*/ 4896770 w 9876930"/>
              <a:gd name="connsiteY35" fmla="*/ 599033 h 3625795"/>
              <a:gd name="connsiteX36" fmla="*/ 4680107 w 9876930"/>
              <a:gd name="connsiteY36" fmla="*/ 706103 h 3625795"/>
              <a:gd name="connsiteX37" fmla="*/ 4461963 w 9876930"/>
              <a:gd name="connsiteY37" fmla="*/ 960484 h 3625795"/>
              <a:gd name="connsiteX38" fmla="*/ 4371430 w 9876930"/>
              <a:gd name="connsiteY38" fmla="*/ 1091179 h 3625795"/>
              <a:gd name="connsiteX39" fmla="*/ 4341199 w 9876930"/>
              <a:gd name="connsiteY39" fmla="*/ 1267600 h 3625795"/>
              <a:gd name="connsiteX40" fmla="*/ 4355213 w 9876930"/>
              <a:gd name="connsiteY40" fmla="*/ 1394491 h 3625795"/>
              <a:gd name="connsiteX41" fmla="*/ 4410230 w 9876930"/>
              <a:gd name="connsiteY41" fmla="*/ 1526306 h 3625795"/>
              <a:gd name="connsiteX42" fmla="*/ 4521945 w 9876930"/>
              <a:gd name="connsiteY42" fmla="*/ 1629292 h 3625795"/>
              <a:gd name="connsiteX43" fmla="*/ 4708376 w 9876930"/>
              <a:gd name="connsiteY43" fmla="*/ 1670655 h 3625795"/>
              <a:gd name="connsiteX44" fmla="*/ 4846398 w 9876930"/>
              <a:gd name="connsiteY44" fmla="*/ 1632656 h 3625795"/>
              <a:gd name="connsiteX45" fmla="*/ 5001077 w 9876930"/>
              <a:gd name="connsiteY45" fmla="*/ 1556137 h 3625795"/>
              <a:gd name="connsiteX46" fmla="*/ 5130210 w 9876930"/>
              <a:gd name="connsiteY46" fmla="*/ 1499519 h 3625795"/>
              <a:gd name="connsiteX47" fmla="*/ 5174776 w 9876930"/>
              <a:gd name="connsiteY47" fmla="*/ 1479658 h 3625795"/>
              <a:gd name="connsiteX48" fmla="*/ 5228831 w 9876930"/>
              <a:gd name="connsiteY48" fmla="*/ 1508808 h 3625795"/>
              <a:gd name="connsiteX49" fmla="*/ 5183865 w 9876930"/>
              <a:gd name="connsiteY49" fmla="*/ 1614197 h 3625795"/>
              <a:gd name="connsiteX50" fmla="*/ 5073952 w 9876930"/>
              <a:gd name="connsiteY50" fmla="*/ 1794222 h 3625795"/>
              <a:gd name="connsiteX51" fmla="*/ 4878431 w 9876930"/>
              <a:gd name="connsiteY51" fmla="*/ 1952584 h 3625795"/>
              <a:gd name="connsiteX52" fmla="*/ 4767397 w 9876930"/>
              <a:gd name="connsiteY52" fmla="*/ 2040875 h 3625795"/>
              <a:gd name="connsiteX53" fmla="*/ 4712300 w 9876930"/>
              <a:gd name="connsiteY53" fmla="*/ 2089165 h 3625795"/>
              <a:gd name="connsiteX54" fmla="*/ 5079798 w 9876930"/>
              <a:gd name="connsiteY54" fmla="*/ 2514882 h 3625795"/>
              <a:gd name="connsiteX55" fmla="*/ 5492983 w 9876930"/>
              <a:gd name="connsiteY55" fmla="*/ 1979812 h 3625795"/>
              <a:gd name="connsiteX56" fmla="*/ 5612266 w 9876930"/>
              <a:gd name="connsiteY56" fmla="*/ 1619402 h 3625795"/>
              <a:gd name="connsiteX57" fmla="*/ 5472161 w 9876930"/>
              <a:gd name="connsiteY57" fmla="*/ 1277090 h 3625795"/>
              <a:gd name="connsiteX58" fmla="*/ 5009326 w 9876930"/>
              <a:gd name="connsiteY58" fmla="*/ 1151000 h 3625795"/>
              <a:gd name="connsiteX59" fmla="*/ 4875108 w 9876930"/>
              <a:gd name="connsiteY59" fmla="*/ 1176146 h 3625795"/>
              <a:gd name="connsiteX60" fmla="*/ 5043240 w 9876930"/>
              <a:gd name="connsiteY60" fmla="*/ 1039285 h 3625795"/>
              <a:gd name="connsiteX61" fmla="*/ 5277281 w 9876930"/>
              <a:gd name="connsiteY61" fmla="*/ 977141 h 3625795"/>
              <a:gd name="connsiteX62" fmla="*/ 5440769 w 9876930"/>
              <a:gd name="connsiteY62" fmla="*/ 1012097 h 3625795"/>
              <a:gd name="connsiteX63" fmla="*/ 5609943 w 9876930"/>
              <a:gd name="connsiteY63" fmla="*/ 1103632 h 3625795"/>
              <a:gd name="connsiteX64" fmla="*/ 5751488 w 9876930"/>
              <a:gd name="connsiteY64" fmla="*/ 1223515 h 3625795"/>
              <a:gd name="connsiteX65" fmla="*/ 5836416 w 9876930"/>
              <a:gd name="connsiteY65" fmla="*/ 1343679 h 3625795"/>
              <a:gd name="connsiteX66" fmla="*/ 5976920 w 9876930"/>
              <a:gd name="connsiteY66" fmla="*/ 1579721 h 3625795"/>
              <a:gd name="connsiteX67" fmla="*/ 6017162 w 9876930"/>
              <a:gd name="connsiteY67" fmla="*/ 1734961 h 3625795"/>
              <a:gd name="connsiteX68" fmla="*/ 6017162 w 9876930"/>
              <a:gd name="connsiteY68" fmla="*/ 3195342 h 3625795"/>
              <a:gd name="connsiteX69" fmla="*/ 6391306 w 9876930"/>
              <a:gd name="connsiteY69" fmla="*/ 3464579 h 3625795"/>
              <a:gd name="connsiteX70" fmla="*/ 6391306 w 9876930"/>
              <a:gd name="connsiteY70" fmla="*/ 850692 h 3625795"/>
              <a:gd name="connsiteX71" fmla="*/ 6720027 w 9876930"/>
              <a:gd name="connsiteY71" fmla="*/ 850692 h 3625795"/>
              <a:gd name="connsiteX72" fmla="*/ 6770740 w 9876930"/>
              <a:gd name="connsiteY72" fmla="*/ 850692 h 3625795"/>
              <a:gd name="connsiteX73" fmla="*/ 6795768 w 9876930"/>
              <a:gd name="connsiteY73" fmla="*/ 966407 h 3625795"/>
              <a:gd name="connsiteX74" fmla="*/ 7033510 w 9876930"/>
              <a:gd name="connsiteY74" fmla="*/ 1747053 h 3625795"/>
              <a:gd name="connsiteX75" fmla="*/ 7350715 w 9876930"/>
              <a:gd name="connsiteY75" fmla="*/ 2342625 h 3625795"/>
              <a:gd name="connsiteX76" fmla="*/ 7688223 w 9876930"/>
              <a:gd name="connsiteY76" fmla="*/ 2725299 h 3625795"/>
              <a:gd name="connsiteX77" fmla="*/ 8014477 w 9876930"/>
              <a:gd name="connsiteY77" fmla="*/ 2940360 h 3625795"/>
              <a:gd name="connsiteX78" fmla="*/ 8295727 w 9876930"/>
              <a:gd name="connsiteY78" fmla="*/ 3034136 h 3625795"/>
              <a:gd name="connsiteX79" fmla="*/ 8505703 w 9876930"/>
              <a:gd name="connsiteY79" fmla="*/ 3054557 h 3625795"/>
              <a:gd name="connsiteX80" fmla="*/ 8921610 w 9876930"/>
              <a:gd name="connsiteY80" fmla="*/ 2963223 h 3625795"/>
              <a:gd name="connsiteX81" fmla="*/ 9213751 w 9876930"/>
              <a:gd name="connsiteY81" fmla="*/ 2725739 h 3625795"/>
              <a:gd name="connsiteX82" fmla="*/ 9385967 w 9876930"/>
              <a:gd name="connsiteY82" fmla="*/ 2401285 h 3625795"/>
              <a:gd name="connsiteX83" fmla="*/ 9441064 w 9876930"/>
              <a:gd name="connsiteY83" fmla="*/ 2040875 h 3625795"/>
              <a:gd name="connsiteX84" fmla="*/ 9312332 w 9876930"/>
              <a:gd name="connsiteY84" fmla="*/ 1472491 h 3625795"/>
              <a:gd name="connsiteX85" fmla="*/ 9008660 w 9876930"/>
              <a:gd name="connsiteY85" fmla="*/ 1124853 h 3625795"/>
              <a:gd name="connsiteX86" fmla="*/ 8652774 w 9876930"/>
              <a:gd name="connsiteY86" fmla="*/ 949833 h 3625795"/>
              <a:gd name="connsiteX87" fmla="*/ 8371485 w 9876930"/>
              <a:gd name="connsiteY87" fmla="*/ 901944 h 3625795"/>
              <a:gd name="connsiteX88" fmla="*/ 8077703 w 9876930"/>
              <a:gd name="connsiteY88" fmla="*/ 961886 h 3625795"/>
              <a:gd name="connsiteX89" fmla="*/ 7862401 w 9876930"/>
              <a:gd name="connsiteY89" fmla="*/ 1112200 h 3625795"/>
              <a:gd name="connsiteX90" fmla="*/ 7731587 w 9876930"/>
              <a:gd name="connsiteY90" fmla="*/ 1305799 h 3625795"/>
              <a:gd name="connsiteX91" fmla="*/ 7688223 w 9876930"/>
              <a:gd name="connsiteY91" fmla="*/ 1506085 h 3625795"/>
              <a:gd name="connsiteX92" fmla="*/ 7835413 w 9876930"/>
              <a:gd name="connsiteY92" fmla="*/ 1886236 h 3625795"/>
              <a:gd name="connsiteX93" fmla="*/ 8236065 w 9876930"/>
              <a:gd name="connsiteY93" fmla="*/ 2044879 h 3625795"/>
              <a:gd name="connsiteX94" fmla="*/ 8399153 w 9876930"/>
              <a:gd name="connsiteY94" fmla="*/ 2019934 h 3625795"/>
              <a:gd name="connsiteX95" fmla="*/ 8562401 w 9876930"/>
              <a:gd name="connsiteY95" fmla="*/ 1940292 h 3625795"/>
              <a:gd name="connsiteX96" fmla="*/ 8688010 w 9876930"/>
              <a:gd name="connsiteY96" fmla="*/ 1797705 h 3625795"/>
              <a:gd name="connsiteX97" fmla="*/ 8738902 w 9876930"/>
              <a:gd name="connsiteY97" fmla="*/ 1586488 h 3625795"/>
              <a:gd name="connsiteX98" fmla="*/ 8710703 w 9876930"/>
              <a:gd name="connsiteY98" fmla="*/ 1438136 h 3625795"/>
              <a:gd name="connsiteX99" fmla="*/ 8695190 w 9876930"/>
              <a:gd name="connsiteY99" fmla="*/ 1404405 h 3625795"/>
              <a:gd name="connsiteX100" fmla="*/ 8734197 w 9876930"/>
              <a:gd name="connsiteY100" fmla="*/ 1407106 h 3625795"/>
              <a:gd name="connsiteX101" fmla="*/ 8849816 w 9876930"/>
              <a:gd name="connsiteY101" fmla="*/ 1450388 h 3625795"/>
              <a:gd name="connsiteX102" fmla="*/ 8976787 w 9876930"/>
              <a:gd name="connsiteY102" fmla="*/ 1571673 h 3625795"/>
              <a:gd name="connsiteX103" fmla="*/ 9064517 w 9876930"/>
              <a:gd name="connsiteY103" fmla="*/ 1736843 h 3625795"/>
              <a:gd name="connsiteX104" fmla="*/ 9097671 w 9876930"/>
              <a:gd name="connsiteY104" fmla="*/ 1900411 h 3625795"/>
              <a:gd name="connsiteX105" fmla="*/ 9060033 w 9876930"/>
              <a:gd name="connsiteY105" fmla="*/ 2108264 h 3625795"/>
              <a:gd name="connsiteX106" fmla="*/ 8945555 w 9876930"/>
              <a:gd name="connsiteY106" fmla="*/ 2323526 h 3625795"/>
              <a:gd name="connsiteX107" fmla="*/ 8748672 w 9876930"/>
              <a:gd name="connsiteY107" fmla="*/ 2490497 h 3625795"/>
              <a:gd name="connsiteX108" fmla="*/ 8455411 w 9876930"/>
              <a:gd name="connsiteY108" fmla="*/ 2557406 h 3625795"/>
              <a:gd name="connsiteX109" fmla="*/ 8081827 w 9876930"/>
              <a:gd name="connsiteY109" fmla="*/ 2486613 h 3625795"/>
              <a:gd name="connsiteX110" fmla="*/ 7716771 w 9876930"/>
              <a:gd name="connsiteY110" fmla="*/ 2234915 h 3625795"/>
              <a:gd name="connsiteX111" fmla="*/ 7369975 w 9876930"/>
              <a:gd name="connsiteY111" fmla="*/ 1744651 h 3625795"/>
              <a:gd name="connsiteX112" fmla="*/ 7056133 w 9876930"/>
              <a:gd name="connsiteY112" fmla="*/ 941585 h 3625795"/>
              <a:gd name="connsiteX113" fmla="*/ 6822416 w 9876930"/>
              <a:gd name="connsiteY113" fmla="*/ 850692 h 3625795"/>
              <a:gd name="connsiteX114" fmla="*/ 9728640 w 9876930"/>
              <a:gd name="connsiteY114" fmla="*/ 850692 h 3625795"/>
              <a:gd name="connsiteX115" fmla="*/ 9525551 w 9876930"/>
              <a:gd name="connsiteY115" fmla="*/ 507299 h 3625795"/>
              <a:gd name="connsiteX116" fmla="*/ 6594235 w 9876930"/>
              <a:gd name="connsiteY116" fmla="*/ 507299 h 3625795"/>
              <a:gd name="connsiteX117" fmla="*/ 6530552 w 9876930"/>
              <a:gd name="connsiteY117" fmla="*/ 507299 h 3625795"/>
              <a:gd name="connsiteX118" fmla="*/ 6375557 w 9876930"/>
              <a:gd name="connsiteY118" fmla="*/ 507299 h 3625795"/>
              <a:gd name="connsiteX119" fmla="*/ 6375495 w 9876930"/>
              <a:gd name="connsiteY119" fmla="*/ 506653 h 3625795"/>
              <a:gd name="connsiteX120" fmla="*/ 6364159 w 9876930"/>
              <a:gd name="connsiteY120" fmla="*/ 470781 h 3625795"/>
              <a:gd name="connsiteX121" fmla="*/ 6286799 w 9876930"/>
              <a:gd name="connsiteY121" fmla="*/ 229373 h 3625795"/>
              <a:gd name="connsiteX122" fmla="*/ 6017162 w 9876930"/>
              <a:gd name="connsiteY122" fmla="*/ 20398 h 3625795"/>
              <a:gd name="connsiteX123" fmla="*/ 3484488 w 9876930"/>
              <a:gd name="connsiteY123" fmla="*/ 15273 h 3625795"/>
              <a:gd name="connsiteX124" fmla="*/ 3484488 w 9876930"/>
              <a:gd name="connsiteY124" fmla="*/ 618795 h 3625795"/>
              <a:gd name="connsiteX125" fmla="*/ 3475226 w 9876930"/>
              <a:gd name="connsiteY125" fmla="*/ 611243 h 3625795"/>
              <a:gd name="connsiteX126" fmla="*/ 3338098 w 9876930"/>
              <a:gd name="connsiteY126" fmla="*/ 507299 h 3625795"/>
              <a:gd name="connsiteX127" fmla="*/ 3021464 w 9876930"/>
              <a:gd name="connsiteY127" fmla="*/ 507299 h 3625795"/>
              <a:gd name="connsiteX128" fmla="*/ 2816201 w 9876930"/>
              <a:gd name="connsiteY128" fmla="*/ 507299 h 3625795"/>
              <a:gd name="connsiteX129" fmla="*/ 90211 w 9876930"/>
              <a:gd name="connsiteY129" fmla="*/ 507299 h 3625795"/>
              <a:gd name="connsiteX130" fmla="*/ 279686 w 9876930"/>
              <a:gd name="connsiteY130" fmla="*/ 850692 h 3625795"/>
              <a:gd name="connsiteX131" fmla="*/ 1240914 w 9876930"/>
              <a:gd name="connsiteY131" fmla="*/ 850692 h 3625795"/>
              <a:gd name="connsiteX132" fmla="*/ 1096886 w 9876930"/>
              <a:gd name="connsiteY132" fmla="*/ 973578 h 3625795"/>
              <a:gd name="connsiteX133" fmla="*/ 983689 w 9876930"/>
              <a:gd name="connsiteY133" fmla="*/ 1161411 h 3625795"/>
              <a:gd name="connsiteX134" fmla="*/ 889152 w 9876930"/>
              <a:gd name="connsiteY134" fmla="*/ 1318813 h 3625795"/>
              <a:gd name="connsiteX135" fmla="*/ 804786 w 9876930"/>
              <a:gd name="connsiteY135" fmla="*/ 1378594 h 3625795"/>
              <a:gd name="connsiteX136" fmla="*/ 742281 w 9876930"/>
              <a:gd name="connsiteY136" fmla="*/ 1318733 h 3625795"/>
              <a:gd name="connsiteX137" fmla="*/ 637974 w 9876930"/>
              <a:gd name="connsiteY137" fmla="*/ 1152442 h 3625795"/>
              <a:gd name="connsiteX138" fmla="*/ 371620 w 9876930"/>
              <a:gd name="connsiteY138" fmla="*/ 1265758 h 3625795"/>
              <a:gd name="connsiteX139" fmla="*/ 706084 w 9876930"/>
              <a:gd name="connsiteY139" fmla="*/ 1725871 h 3625795"/>
              <a:gd name="connsiteX140" fmla="*/ 970556 w 9876930"/>
              <a:gd name="connsiteY140" fmla="*/ 1839869 h 3625795"/>
              <a:gd name="connsiteX141" fmla="*/ 1142452 w 9876930"/>
              <a:gd name="connsiteY141" fmla="*/ 1751458 h 3625795"/>
              <a:gd name="connsiteX142" fmla="*/ 1190360 w 9876930"/>
              <a:gd name="connsiteY142" fmla="*/ 1580552 h 3625795"/>
              <a:gd name="connsiteX143" fmla="*/ 1186424 w 9876930"/>
              <a:gd name="connsiteY143" fmla="*/ 1557906 h 3625795"/>
              <a:gd name="connsiteX144" fmla="*/ 1220447 w 9876930"/>
              <a:gd name="connsiteY144" fmla="*/ 1533382 h 3625795"/>
              <a:gd name="connsiteX145" fmla="*/ 1395273 w 9876930"/>
              <a:gd name="connsiteY145" fmla="*/ 1350445 h 3625795"/>
              <a:gd name="connsiteX146" fmla="*/ 1483484 w 9876930"/>
              <a:gd name="connsiteY146" fmla="*/ 1146436 h 3625795"/>
              <a:gd name="connsiteX147" fmla="*/ 1553836 w 9876930"/>
              <a:gd name="connsiteY147" fmla="*/ 1329584 h 3625795"/>
              <a:gd name="connsiteX148" fmla="*/ 1711158 w 9876930"/>
              <a:gd name="connsiteY148" fmla="*/ 1541842 h 3625795"/>
              <a:gd name="connsiteX149" fmla="*/ 1904756 w 9876930"/>
              <a:gd name="connsiteY149" fmla="*/ 1722588 h 3625795"/>
              <a:gd name="connsiteX150" fmla="*/ 2090187 w 9876930"/>
              <a:gd name="connsiteY150" fmla="*/ 1808556 h 3625795"/>
              <a:gd name="connsiteX151" fmla="*/ 1276150 w 9876930"/>
              <a:gd name="connsiteY151" fmla="*/ 2260941 h 3625795"/>
              <a:gd name="connsiteX152" fmla="*/ 1601204 w 9876930"/>
              <a:gd name="connsiteY152" fmla="*/ 2666959 h 3625795"/>
              <a:gd name="connsiteX153" fmla="*/ 1637113 w 9876930"/>
              <a:gd name="connsiteY153" fmla="*/ 2652844 h 3625795"/>
              <a:gd name="connsiteX154" fmla="*/ 1636536 w 9876930"/>
              <a:gd name="connsiteY154" fmla="*/ 2651986 h 3625795"/>
              <a:gd name="connsiteX155" fmla="*/ 1656008 w 9876930"/>
              <a:gd name="connsiteY155" fmla="*/ 2653953 h 3625795"/>
              <a:gd name="connsiteX156" fmla="*/ 1699906 w 9876930"/>
              <a:gd name="connsiteY156" fmla="*/ 2654426 h 3625795"/>
              <a:gd name="connsiteX157" fmla="*/ 1760569 w 9876930"/>
              <a:gd name="connsiteY157" fmla="*/ 2656067 h 3625795"/>
              <a:gd name="connsiteX158" fmla="*/ 1823192 w 9876930"/>
              <a:gd name="connsiteY158" fmla="*/ 2667679 h 3625795"/>
              <a:gd name="connsiteX159" fmla="*/ 1881773 w 9876930"/>
              <a:gd name="connsiteY159" fmla="*/ 2686819 h 3625795"/>
              <a:gd name="connsiteX160" fmla="*/ 1962336 w 9876930"/>
              <a:gd name="connsiteY160" fmla="*/ 2719212 h 3625795"/>
              <a:gd name="connsiteX161" fmla="*/ 2069686 w 9876930"/>
              <a:gd name="connsiteY161" fmla="*/ 2765780 h 3625795"/>
              <a:gd name="connsiteX162" fmla="*/ 2169629 w 9876930"/>
              <a:gd name="connsiteY162" fmla="*/ 2829285 h 3625795"/>
              <a:gd name="connsiteX163" fmla="*/ 2199339 w 9876930"/>
              <a:gd name="connsiteY163" fmla="*/ 2847704 h 3625795"/>
              <a:gd name="connsiteX164" fmla="*/ 2277900 w 9876930"/>
              <a:gd name="connsiteY164" fmla="*/ 2911610 h 3625795"/>
              <a:gd name="connsiteX165" fmla="*/ 2292475 w 9876930"/>
              <a:gd name="connsiteY165" fmla="*/ 2935875 h 3625795"/>
              <a:gd name="connsiteX166" fmla="*/ 2330434 w 9876930"/>
              <a:gd name="connsiteY166" fmla="*/ 2962703 h 3625795"/>
              <a:gd name="connsiteX167" fmla="*/ 2616559 w 9876930"/>
              <a:gd name="connsiteY167" fmla="*/ 3167010 h 3625795"/>
              <a:gd name="connsiteX168" fmla="*/ 2598309 w 9876930"/>
              <a:gd name="connsiteY168" fmla="*/ 3257165 h 3625795"/>
              <a:gd name="connsiteX169" fmla="*/ 2606237 w 9876930"/>
              <a:gd name="connsiteY169" fmla="*/ 3265093 h 3625795"/>
              <a:gd name="connsiteX170" fmla="*/ 2608239 w 9876930"/>
              <a:gd name="connsiteY170" fmla="*/ 3269578 h 3625795"/>
              <a:gd name="connsiteX171" fmla="*/ 2634026 w 9876930"/>
              <a:gd name="connsiteY171" fmla="*/ 3341011 h 3625795"/>
              <a:gd name="connsiteX172" fmla="*/ 2858417 w 9876930"/>
              <a:gd name="connsiteY172" fmla="*/ 3438952 h 3625795"/>
              <a:gd name="connsiteX173" fmla="*/ 2863782 w 9876930"/>
              <a:gd name="connsiteY173" fmla="*/ 1528989 h 3625795"/>
              <a:gd name="connsiteX174" fmla="*/ 2863782 w 9876930"/>
              <a:gd name="connsiteY174" fmla="*/ 1569350 h 3625795"/>
              <a:gd name="connsiteX175" fmla="*/ 2868907 w 9876930"/>
              <a:gd name="connsiteY175" fmla="*/ 1532593 h 3625795"/>
              <a:gd name="connsiteX176" fmla="*/ 2881801 w 9876930"/>
              <a:gd name="connsiteY176" fmla="*/ 1498558 h 3625795"/>
              <a:gd name="connsiteX177" fmla="*/ 2925285 w 9876930"/>
              <a:gd name="connsiteY177" fmla="*/ 1381237 h 3625795"/>
              <a:gd name="connsiteX178" fmla="*/ 2880519 w 9876930"/>
              <a:gd name="connsiteY178" fmla="*/ 1357693 h 3625795"/>
              <a:gd name="connsiteX179" fmla="*/ 2930410 w 9876930"/>
              <a:gd name="connsiteY179" fmla="*/ 1311085 h 3625795"/>
              <a:gd name="connsiteX180" fmla="*/ 2945065 w 9876930"/>
              <a:gd name="connsiteY180" fmla="*/ 1287861 h 3625795"/>
              <a:gd name="connsiteX181" fmla="*/ 2950912 w 9876930"/>
              <a:gd name="connsiteY181" fmla="*/ 1201532 h 3625795"/>
              <a:gd name="connsiteX182" fmla="*/ 2913153 w 9876930"/>
              <a:gd name="connsiteY182" fmla="*/ 980625 h 3625795"/>
              <a:gd name="connsiteX183" fmla="*/ 2825182 w 9876930"/>
              <a:gd name="connsiteY183" fmla="*/ 850692 h 3625795"/>
              <a:gd name="connsiteX184" fmla="*/ 3032744 w 9876930"/>
              <a:gd name="connsiteY184" fmla="*/ 850692 h 3625795"/>
              <a:gd name="connsiteX185" fmla="*/ 3257306 w 9876930"/>
              <a:gd name="connsiteY185" fmla="*/ 850692 h 3625795"/>
              <a:gd name="connsiteX186" fmla="*/ 3268106 w 9876930"/>
              <a:gd name="connsiteY186" fmla="*/ 850692 h 3625795"/>
              <a:gd name="connsiteX187" fmla="*/ 3320079 w 9876930"/>
              <a:gd name="connsiteY187" fmla="*/ 900703 h 3625795"/>
              <a:gd name="connsiteX188" fmla="*/ 3396037 w 9876930"/>
              <a:gd name="connsiteY188" fmla="*/ 1002688 h 3625795"/>
              <a:gd name="connsiteX189" fmla="*/ 3459702 w 9876930"/>
              <a:gd name="connsiteY189" fmla="*/ 1115164 h 3625795"/>
              <a:gd name="connsiteX190" fmla="*/ 3484488 w 9876930"/>
              <a:gd name="connsiteY190" fmla="*/ 1191522 h 3625795"/>
              <a:gd name="connsiteX191" fmla="*/ 3484488 w 9876930"/>
              <a:gd name="connsiteY191" fmla="*/ 3195662 h 3625795"/>
              <a:gd name="connsiteX192" fmla="*/ 3853507 w 9876930"/>
              <a:gd name="connsiteY192" fmla="*/ 3464579 h 3625795"/>
              <a:gd name="connsiteX193" fmla="*/ 3853507 w 9876930"/>
              <a:gd name="connsiteY193" fmla="*/ 850692 h 3625795"/>
              <a:gd name="connsiteX194" fmla="*/ 4416326 w 9876930"/>
              <a:gd name="connsiteY194" fmla="*/ 850692 h 3625795"/>
              <a:gd name="connsiteX195" fmla="*/ 4197221 w 9876930"/>
              <a:gd name="connsiteY195" fmla="*/ 507299 h 3625795"/>
              <a:gd name="connsiteX196" fmla="*/ 3834528 w 9876930"/>
              <a:gd name="connsiteY196" fmla="*/ 507299 h 3625795"/>
              <a:gd name="connsiteX197" fmla="*/ 3821074 w 9876930"/>
              <a:gd name="connsiteY197" fmla="*/ 464294 h 3625795"/>
              <a:gd name="connsiteX198" fmla="*/ 3739350 w 9876930"/>
              <a:gd name="connsiteY198" fmla="*/ 231175 h 3625795"/>
              <a:gd name="connsiteX199" fmla="*/ 3484488 w 9876930"/>
              <a:gd name="connsiteY199" fmla="*/ 15273 h 3625795"/>
              <a:gd name="connsiteX200" fmla="*/ 11955 w 9876930"/>
              <a:gd name="connsiteY200" fmla="*/ 0 h 3625795"/>
              <a:gd name="connsiteX201" fmla="*/ 9876930 w 9876930"/>
              <a:gd name="connsiteY201" fmla="*/ 69432 h 3625795"/>
              <a:gd name="connsiteX202" fmla="*/ 9863448 w 9876930"/>
              <a:gd name="connsiteY202" fmla="*/ 3576201 h 3625795"/>
              <a:gd name="connsiteX203" fmla="*/ 119805 w 9876930"/>
              <a:gd name="connsiteY203" fmla="*/ 3625795 h 3625795"/>
              <a:gd name="connsiteX204" fmla="*/ 11955 w 9876930"/>
              <a:gd name="connsiteY204" fmla="*/ 0 h 3625795"/>
              <a:gd name="connsiteX0" fmla="*/ 2479444 w 9864975"/>
              <a:gd name="connsiteY0" fmla="*/ 1952624 h 3625795"/>
              <a:gd name="connsiteX1" fmla="*/ 2477923 w 9864975"/>
              <a:gd name="connsiteY1" fmla="*/ 2774749 h 3625795"/>
              <a:gd name="connsiteX2" fmla="*/ 2349631 w 9864975"/>
              <a:gd name="connsiteY2" fmla="*/ 2580069 h 3625795"/>
              <a:gd name="connsiteX3" fmla="*/ 2200037 w 9864975"/>
              <a:gd name="connsiteY3" fmla="*/ 2545554 h 3625795"/>
              <a:gd name="connsiteX4" fmla="*/ 2205083 w 9864975"/>
              <a:gd name="connsiteY4" fmla="*/ 2545554 h 3625795"/>
              <a:gd name="connsiteX5" fmla="*/ 2136612 w 9864975"/>
              <a:gd name="connsiteY5" fmla="*/ 2433038 h 3625795"/>
              <a:gd name="connsiteX6" fmla="*/ 2111222 w 9864975"/>
              <a:gd name="connsiteY6" fmla="*/ 2487717 h 3625795"/>
              <a:gd name="connsiteX7" fmla="*/ 1839827 w 9864975"/>
              <a:gd name="connsiteY7" fmla="*/ 2301863 h 3625795"/>
              <a:gd name="connsiteX8" fmla="*/ 2479444 w 9864975"/>
              <a:gd name="connsiteY8" fmla="*/ 1952624 h 3625795"/>
              <a:gd name="connsiteX9" fmla="*/ 1718262 w 9864975"/>
              <a:gd name="connsiteY9" fmla="*/ 850692 h 3625795"/>
              <a:gd name="connsiteX10" fmla="*/ 2444000 w 9864975"/>
              <a:gd name="connsiteY10" fmla="*/ 850692 h 3625795"/>
              <a:gd name="connsiteX11" fmla="*/ 2466859 w 9864975"/>
              <a:gd name="connsiteY11" fmla="*/ 877992 h 3625795"/>
              <a:gd name="connsiteX12" fmla="*/ 2532259 w 9864975"/>
              <a:gd name="connsiteY12" fmla="*/ 964368 h 3625795"/>
              <a:gd name="connsiteX13" fmla="*/ 2559687 w 9864975"/>
              <a:gd name="connsiteY13" fmla="*/ 1092060 h 3625795"/>
              <a:gd name="connsiteX14" fmla="*/ 2559687 w 9864975"/>
              <a:gd name="connsiteY14" fmla="*/ 1137386 h 3625795"/>
              <a:gd name="connsiteX15" fmla="*/ 2530416 w 9864975"/>
              <a:gd name="connsiteY15" fmla="*/ 1243495 h 3625795"/>
              <a:gd name="connsiteX16" fmla="*/ 2456301 w 9864975"/>
              <a:gd name="connsiteY16" fmla="*/ 1322016 h 3625795"/>
              <a:gd name="connsiteX17" fmla="*/ 2357719 w 9864975"/>
              <a:gd name="connsiteY17" fmla="*/ 1371547 h 3625795"/>
              <a:gd name="connsiteX18" fmla="*/ 2254893 w 9864975"/>
              <a:gd name="connsiteY18" fmla="*/ 1388845 h 3625795"/>
              <a:gd name="connsiteX19" fmla="*/ 2088963 w 9864975"/>
              <a:gd name="connsiteY19" fmla="*/ 1339554 h 3625795"/>
              <a:gd name="connsiteX20" fmla="*/ 1917226 w 9864975"/>
              <a:gd name="connsiteY20" fmla="*/ 1209460 h 3625795"/>
              <a:gd name="connsiteX21" fmla="*/ 1784530 w 9864975"/>
              <a:gd name="connsiteY21" fmla="*/ 1041768 h 3625795"/>
              <a:gd name="connsiteX22" fmla="*/ 1734518 w 9864975"/>
              <a:gd name="connsiteY22" fmla="*/ 880162 h 3625795"/>
              <a:gd name="connsiteX23" fmla="*/ 1735600 w 9864975"/>
              <a:gd name="connsiteY23" fmla="*/ 854736 h 3625795"/>
              <a:gd name="connsiteX24" fmla="*/ 1718262 w 9864975"/>
              <a:gd name="connsiteY24" fmla="*/ 850692 h 3625795"/>
              <a:gd name="connsiteX25" fmla="*/ 6005207 w 9864975"/>
              <a:gd name="connsiteY25" fmla="*/ 20398 h 3625795"/>
              <a:gd name="connsiteX26" fmla="*/ 6005207 w 9864975"/>
              <a:gd name="connsiteY26" fmla="*/ 1113489 h 3625795"/>
              <a:gd name="connsiteX27" fmla="*/ 5997978 w 9864975"/>
              <a:gd name="connsiteY27" fmla="*/ 1089807 h 3625795"/>
              <a:gd name="connsiteX28" fmla="*/ 5949510 w 9864975"/>
              <a:gd name="connsiteY28" fmla="*/ 998804 h 3625795"/>
              <a:gd name="connsiteX29" fmla="*/ 5757953 w 9864975"/>
              <a:gd name="connsiteY29" fmla="*/ 776095 h 3625795"/>
              <a:gd name="connsiteX30" fmla="*/ 5523111 w 9864975"/>
              <a:gd name="connsiteY30" fmla="*/ 614369 h 3625795"/>
              <a:gd name="connsiteX31" fmla="*/ 5282383 w 9864975"/>
              <a:gd name="connsiteY31" fmla="*/ 594428 h 3625795"/>
              <a:gd name="connsiteX32" fmla="*/ 5282383 w 9864975"/>
              <a:gd name="connsiteY32" fmla="*/ 543175 h 3625795"/>
              <a:gd name="connsiteX33" fmla="*/ 5195815 w 9864975"/>
              <a:gd name="connsiteY33" fmla="*/ 543175 h 3625795"/>
              <a:gd name="connsiteX34" fmla="*/ 5071367 w 9864975"/>
              <a:gd name="connsiteY34" fmla="*/ 553866 h 3625795"/>
              <a:gd name="connsiteX35" fmla="*/ 4884815 w 9864975"/>
              <a:gd name="connsiteY35" fmla="*/ 599033 h 3625795"/>
              <a:gd name="connsiteX36" fmla="*/ 4668152 w 9864975"/>
              <a:gd name="connsiteY36" fmla="*/ 706103 h 3625795"/>
              <a:gd name="connsiteX37" fmla="*/ 4450008 w 9864975"/>
              <a:gd name="connsiteY37" fmla="*/ 960484 h 3625795"/>
              <a:gd name="connsiteX38" fmla="*/ 4359475 w 9864975"/>
              <a:gd name="connsiteY38" fmla="*/ 1091179 h 3625795"/>
              <a:gd name="connsiteX39" fmla="*/ 4329244 w 9864975"/>
              <a:gd name="connsiteY39" fmla="*/ 1267600 h 3625795"/>
              <a:gd name="connsiteX40" fmla="*/ 4343258 w 9864975"/>
              <a:gd name="connsiteY40" fmla="*/ 1394491 h 3625795"/>
              <a:gd name="connsiteX41" fmla="*/ 4398275 w 9864975"/>
              <a:gd name="connsiteY41" fmla="*/ 1526306 h 3625795"/>
              <a:gd name="connsiteX42" fmla="*/ 4509990 w 9864975"/>
              <a:gd name="connsiteY42" fmla="*/ 1629292 h 3625795"/>
              <a:gd name="connsiteX43" fmla="*/ 4696421 w 9864975"/>
              <a:gd name="connsiteY43" fmla="*/ 1670655 h 3625795"/>
              <a:gd name="connsiteX44" fmla="*/ 4834443 w 9864975"/>
              <a:gd name="connsiteY44" fmla="*/ 1632656 h 3625795"/>
              <a:gd name="connsiteX45" fmla="*/ 4989122 w 9864975"/>
              <a:gd name="connsiteY45" fmla="*/ 1556137 h 3625795"/>
              <a:gd name="connsiteX46" fmla="*/ 5118255 w 9864975"/>
              <a:gd name="connsiteY46" fmla="*/ 1499519 h 3625795"/>
              <a:gd name="connsiteX47" fmla="*/ 5162821 w 9864975"/>
              <a:gd name="connsiteY47" fmla="*/ 1479658 h 3625795"/>
              <a:gd name="connsiteX48" fmla="*/ 5216876 w 9864975"/>
              <a:gd name="connsiteY48" fmla="*/ 1508808 h 3625795"/>
              <a:gd name="connsiteX49" fmla="*/ 5171910 w 9864975"/>
              <a:gd name="connsiteY49" fmla="*/ 1614197 h 3625795"/>
              <a:gd name="connsiteX50" fmla="*/ 5061997 w 9864975"/>
              <a:gd name="connsiteY50" fmla="*/ 1794222 h 3625795"/>
              <a:gd name="connsiteX51" fmla="*/ 4866476 w 9864975"/>
              <a:gd name="connsiteY51" fmla="*/ 1952584 h 3625795"/>
              <a:gd name="connsiteX52" fmla="*/ 4755442 w 9864975"/>
              <a:gd name="connsiteY52" fmla="*/ 2040875 h 3625795"/>
              <a:gd name="connsiteX53" fmla="*/ 4700345 w 9864975"/>
              <a:gd name="connsiteY53" fmla="*/ 2089165 h 3625795"/>
              <a:gd name="connsiteX54" fmla="*/ 5067843 w 9864975"/>
              <a:gd name="connsiteY54" fmla="*/ 2514882 h 3625795"/>
              <a:gd name="connsiteX55" fmla="*/ 5481028 w 9864975"/>
              <a:gd name="connsiteY55" fmla="*/ 1979812 h 3625795"/>
              <a:gd name="connsiteX56" fmla="*/ 5600311 w 9864975"/>
              <a:gd name="connsiteY56" fmla="*/ 1619402 h 3625795"/>
              <a:gd name="connsiteX57" fmla="*/ 5460206 w 9864975"/>
              <a:gd name="connsiteY57" fmla="*/ 1277090 h 3625795"/>
              <a:gd name="connsiteX58" fmla="*/ 4997371 w 9864975"/>
              <a:gd name="connsiteY58" fmla="*/ 1151000 h 3625795"/>
              <a:gd name="connsiteX59" fmla="*/ 4863153 w 9864975"/>
              <a:gd name="connsiteY59" fmla="*/ 1176146 h 3625795"/>
              <a:gd name="connsiteX60" fmla="*/ 5031285 w 9864975"/>
              <a:gd name="connsiteY60" fmla="*/ 1039285 h 3625795"/>
              <a:gd name="connsiteX61" fmla="*/ 5265326 w 9864975"/>
              <a:gd name="connsiteY61" fmla="*/ 977141 h 3625795"/>
              <a:gd name="connsiteX62" fmla="*/ 5428814 w 9864975"/>
              <a:gd name="connsiteY62" fmla="*/ 1012097 h 3625795"/>
              <a:gd name="connsiteX63" fmla="*/ 5597988 w 9864975"/>
              <a:gd name="connsiteY63" fmla="*/ 1103632 h 3625795"/>
              <a:gd name="connsiteX64" fmla="*/ 5739533 w 9864975"/>
              <a:gd name="connsiteY64" fmla="*/ 1223515 h 3625795"/>
              <a:gd name="connsiteX65" fmla="*/ 5824461 w 9864975"/>
              <a:gd name="connsiteY65" fmla="*/ 1343679 h 3625795"/>
              <a:gd name="connsiteX66" fmla="*/ 5964965 w 9864975"/>
              <a:gd name="connsiteY66" fmla="*/ 1579721 h 3625795"/>
              <a:gd name="connsiteX67" fmla="*/ 6005207 w 9864975"/>
              <a:gd name="connsiteY67" fmla="*/ 1734961 h 3625795"/>
              <a:gd name="connsiteX68" fmla="*/ 6005207 w 9864975"/>
              <a:gd name="connsiteY68" fmla="*/ 3195342 h 3625795"/>
              <a:gd name="connsiteX69" fmla="*/ 6379351 w 9864975"/>
              <a:gd name="connsiteY69" fmla="*/ 3464579 h 3625795"/>
              <a:gd name="connsiteX70" fmla="*/ 6379351 w 9864975"/>
              <a:gd name="connsiteY70" fmla="*/ 850692 h 3625795"/>
              <a:gd name="connsiteX71" fmla="*/ 6708072 w 9864975"/>
              <a:gd name="connsiteY71" fmla="*/ 850692 h 3625795"/>
              <a:gd name="connsiteX72" fmla="*/ 6758785 w 9864975"/>
              <a:gd name="connsiteY72" fmla="*/ 850692 h 3625795"/>
              <a:gd name="connsiteX73" fmla="*/ 6783813 w 9864975"/>
              <a:gd name="connsiteY73" fmla="*/ 966407 h 3625795"/>
              <a:gd name="connsiteX74" fmla="*/ 7021555 w 9864975"/>
              <a:gd name="connsiteY74" fmla="*/ 1747053 h 3625795"/>
              <a:gd name="connsiteX75" fmla="*/ 7338760 w 9864975"/>
              <a:gd name="connsiteY75" fmla="*/ 2342625 h 3625795"/>
              <a:gd name="connsiteX76" fmla="*/ 7676268 w 9864975"/>
              <a:gd name="connsiteY76" fmla="*/ 2725299 h 3625795"/>
              <a:gd name="connsiteX77" fmla="*/ 8002522 w 9864975"/>
              <a:gd name="connsiteY77" fmla="*/ 2940360 h 3625795"/>
              <a:gd name="connsiteX78" fmla="*/ 8283772 w 9864975"/>
              <a:gd name="connsiteY78" fmla="*/ 3034136 h 3625795"/>
              <a:gd name="connsiteX79" fmla="*/ 8493748 w 9864975"/>
              <a:gd name="connsiteY79" fmla="*/ 3054557 h 3625795"/>
              <a:gd name="connsiteX80" fmla="*/ 8909655 w 9864975"/>
              <a:gd name="connsiteY80" fmla="*/ 2963223 h 3625795"/>
              <a:gd name="connsiteX81" fmla="*/ 9201796 w 9864975"/>
              <a:gd name="connsiteY81" fmla="*/ 2725739 h 3625795"/>
              <a:gd name="connsiteX82" fmla="*/ 9374012 w 9864975"/>
              <a:gd name="connsiteY82" fmla="*/ 2401285 h 3625795"/>
              <a:gd name="connsiteX83" fmla="*/ 9429109 w 9864975"/>
              <a:gd name="connsiteY83" fmla="*/ 2040875 h 3625795"/>
              <a:gd name="connsiteX84" fmla="*/ 9300377 w 9864975"/>
              <a:gd name="connsiteY84" fmla="*/ 1472491 h 3625795"/>
              <a:gd name="connsiteX85" fmla="*/ 8996705 w 9864975"/>
              <a:gd name="connsiteY85" fmla="*/ 1124853 h 3625795"/>
              <a:gd name="connsiteX86" fmla="*/ 8640819 w 9864975"/>
              <a:gd name="connsiteY86" fmla="*/ 949833 h 3625795"/>
              <a:gd name="connsiteX87" fmla="*/ 8359530 w 9864975"/>
              <a:gd name="connsiteY87" fmla="*/ 901944 h 3625795"/>
              <a:gd name="connsiteX88" fmla="*/ 8065748 w 9864975"/>
              <a:gd name="connsiteY88" fmla="*/ 961886 h 3625795"/>
              <a:gd name="connsiteX89" fmla="*/ 7850446 w 9864975"/>
              <a:gd name="connsiteY89" fmla="*/ 1112200 h 3625795"/>
              <a:gd name="connsiteX90" fmla="*/ 7719632 w 9864975"/>
              <a:gd name="connsiteY90" fmla="*/ 1305799 h 3625795"/>
              <a:gd name="connsiteX91" fmla="*/ 7676268 w 9864975"/>
              <a:gd name="connsiteY91" fmla="*/ 1506085 h 3625795"/>
              <a:gd name="connsiteX92" fmla="*/ 7823458 w 9864975"/>
              <a:gd name="connsiteY92" fmla="*/ 1886236 h 3625795"/>
              <a:gd name="connsiteX93" fmla="*/ 8224110 w 9864975"/>
              <a:gd name="connsiteY93" fmla="*/ 2044879 h 3625795"/>
              <a:gd name="connsiteX94" fmla="*/ 8387198 w 9864975"/>
              <a:gd name="connsiteY94" fmla="*/ 2019934 h 3625795"/>
              <a:gd name="connsiteX95" fmla="*/ 8550446 w 9864975"/>
              <a:gd name="connsiteY95" fmla="*/ 1940292 h 3625795"/>
              <a:gd name="connsiteX96" fmla="*/ 8676055 w 9864975"/>
              <a:gd name="connsiteY96" fmla="*/ 1797705 h 3625795"/>
              <a:gd name="connsiteX97" fmla="*/ 8726947 w 9864975"/>
              <a:gd name="connsiteY97" fmla="*/ 1586488 h 3625795"/>
              <a:gd name="connsiteX98" fmla="*/ 8698748 w 9864975"/>
              <a:gd name="connsiteY98" fmla="*/ 1438136 h 3625795"/>
              <a:gd name="connsiteX99" fmla="*/ 8683235 w 9864975"/>
              <a:gd name="connsiteY99" fmla="*/ 1404405 h 3625795"/>
              <a:gd name="connsiteX100" fmla="*/ 8722242 w 9864975"/>
              <a:gd name="connsiteY100" fmla="*/ 1407106 h 3625795"/>
              <a:gd name="connsiteX101" fmla="*/ 8837861 w 9864975"/>
              <a:gd name="connsiteY101" fmla="*/ 1450388 h 3625795"/>
              <a:gd name="connsiteX102" fmla="*/ 8964832 w 9864975"/>
              <a:gd name="connsiteY102" fmla="*/ 1571673 h 3625795"/>
              <a:gd name="connsiteX103" fmla="*/ 9052562 w 9864975"/>
              <a:gd name="connsiteY103" fmla="*/ 1736843 h 3625795"/>
              <a:gd name="connsiteX104" fmla="*/ 9085716 w 9864975"/>
              <a:gd name="connsiteY104" fmla="*/ 1900411 h 3625795"/>
              <a:gd name="connsiteX105" fmla="*/ 9048078 w 9864975"/>
              <a:gd name="connsiteY105" fmla="*/ 2108264 h 3625795"/>
              <a:gd name="connsiteX106" fmla="*/ 8933600 w 9864975"/>
              <a:gd name="connsiteY106" fmla="*/ 2323526 h 3625795"/>
              <a:gd name="connsiteX107" fmla="*/ 8736717 w 9864975"/>
              <a:gd name="connsiteY107" fmla="*/ 2490497 h 3625795"/>
              <a:gd name="connsiteX108" fmla="*/ 8443456 w 9864975"/>
              <a:gd name="connsiteY108" fmla="*/ 2557406 h 3625795"/>
              <a:gd name="connsiteX109" fmla="*/ 8069872 w 9864975"/>
              <a:gd name="connsiteY109" fmla="*/ 2486613 h 3625795"/>
              <a:gd name="connsiteX110" fmla="*/ 7704816 w 9864975"/>
              <a:gd name="connsiteY110" fmla="*/ 2234915 h 3625795"/>
              <a:gd name="connsiteX111" fmla="*/ 7358020 w 9864975"/>
              <a:gd name="connsiteY111" fmla="*/ 1744651 h 3625795"/>
              <a:gd name="connsiteX112" fmla="*/ 7044178 w 9864975"/>
              <a:gd name="connsiteY112" fmla="*/ 941585 h 3625795"/>
              <a:gd name="connsiteX113" fmla="*/ 6810461 w 9864975"/>
              <a:gd name="connsiteY113" fmla="*/ 850692 h 3625795"/>
              <a:gd name="connsiteX114" fmla="*/ 9716685 w 9864975"/>
              <a:gd name="connsiteY114" fmla="*/ 850692 h 3625795"/>
              <a:gd name="connsiteX115" fmla="*/ 9513596 w 9864975"/>
              <a:gd name="connsiteY115" fmla="*/ 507299 h 3625795"/>
              <a:gd name="connsiteX116" fmla="*/ 6582280 w 9864975"/>
              <a:gd name="connsiteY116" fmla="*/ 507299 h 3625795"/>
              <a:gd name="connsiteX117" fmla="*/ 6518597 w 9864975"/>
              <a:gd name="connsiteY117" fmla="*/ 507299 h 3625795"/>
              <a:gd name="connsiteX118" fmla="*/ 6363602 w 9864975"/>
              <a:gd name="connsiteY118" fmla="*/ 507299 h 3625795"/>
              <a:gd name="connsiteX119" fmla="*/ 6363540 w 9864975"/>
              <a:gd name="connsiteY119" fmla="*/ 506653 h 3625795"/>
              <a:gd name="connsiteX120" fmla="*/ 6352204 w 9864975"/>
              <a:gd name="connsiteY120" fmla="*/ 470781 h 3625795"/>
              <a:gd name="connsiteX121" fmla="*/ 6274844 w 9864975"/>
              <a:gd name="connsiteY121" fmla="*/ 229373 h 3625795"/>
              <a:gd name="connsiteX122" fmla="*/ 6005207 w 9864975"/>
              <a:gd name="connsiteY122" fmla="*/ 20398 h 3625795"/>
              <a:gd name="connsiteX123" fmla="*/ 3472533 w 9864975"/>
              <a:gd name="connsiteY123" fmla="*/ 15273 h 3625795"/>
              <a:gd name="connsiteX124" fmla="*/ 3472533 w 9864975"/>
              <a:gd name="connsiteY124" fmla="*/ 618795 h 3625795"/>
              <a:gd name="connsiteX125" fmla="*/ 3463271 w 9864975"/>
              <a:gd name="connsiteY125" fmla="*/ 611243 h 3625795"/>
              <a:gd name="connsiteX126" fmla="*/ 3326143 w 9864975"/>
              <a:gd name="connsiteY126" fmla="*/ 507299 h 3625795"/>
              <a:gd name="connsiteX127" fmla="*/ 3009509 w 9864975"/>
              <a:gd name="connsiteY127" fmla="*/ 507299 h 3625795"/>
              <a:gd name="connsiteX128" fmla="*/ 2804246 w 9864975"/>
              <a:gd name="connsiteY128" fmla="*/ 507299 h 3625795"/>
              <a:gd name="connsiteX129" fmla="*/ 78256 w 9864975"/>
              <a:gd name="connsiteY129" fmla="*/ 507299 h 3625795"/>
              <a:gd name="connsiteX130" fmla="*/ 267731 w 9864975"/>
              <a:gd name="connsiteY130" fmla="*/ 850692 h 3625795"/>
              <a:gd name="connsiteX131" fmla="*/ 1228959 w 9864975"/>
              <a:gd name="connsiteY131" fmla="*/ 850692 h 3625795"/>
              <a:gd name="connsiteX132" fmla="*/ 1084931 w 9864975"/>
              <a:gd name="connsiteY132" fmla="*/ 973578 h 3625795"/>
              <a:gd name="connsiteX133" fmla="*/ 971734 w 9864975"/>
              <a:gd name="connsiteY133" fmla="*/ 1161411 h 3625795"/>
              <a:gd name="connsiteX134" fmla="*/ 877197 w 9864975"/>
              <a:gd name="connsiteY134" fmla="*/ 1318813 h 3625795"/>
              <a:gd name="connsiteX135" fmla="*/ 792831 w 9864975"/>
              <a:gd name="connsiteY135" fmla="*/ 1378594 h 3625795"/>
              <a:gd name="connsiteX136" fmla="*/ 730326 w 9864975"/>
              <a:gd name="connsiteY136" fmla="*/ 1318733 h 3625795"/>
              <a:gd name="connsiteX137" fmla="*/ 626019 w 9864975"/>
              <a:gd name="connsiteY137" fmla="*/ 1152442 h 3625795"/>
              <a:gd name="connsiteX138" fmla="*/ 359665 w 9864975"/>
              <a:gd name="connsiteY138" fmla="*/ 1265758 h 3625795"/>
              <a:gd name="connsiteX139" fmla="*/ 694129 w 9864975"/>
              <a:gd name="connsiteY139" fmla="*/ 1725871 h 3625795"/>
              <a:gd name="connsiteX140" fmla="*/ 958601 w 9864975"/>
              <a:gd name="connsiteY140" fmla="*/ 1839869 h 3625795"/>
              <a:gd name="connsiteX141" fmla="*/ 1130497 w 9864975"/>
              <a:gd name="connsiteY141" fmla="*/ 1751458 h 3625795"/>
              <a:gd name="connsiteX142" fmla="*/ 1178405 w 9864975"/>
              <a:gd name="connsiteY142" fmla="*/ 1580552 h 3625795"/>
              <a:gd name="connsiteX143" fmla="*/ 1174469 w 9864975"/>
              <a:gd name="connsiteY143" fmla="*/ 1557906 h 3625795"/>
              <a:gd name="connsiteX144" fmla="*/ 1208492 w 9864975"/>
              <a:gd name="connsiteY144" fmla="*/ 1533382 h 3625795"/>
              <a:gd name="connsiteX145" fmla="*/ 1383318 w 9864975"/>
              <a:gd name="connsiteY145" fmla="*/ 1350445 h 3625795"/>
              <a:gd name="connsiteX146" fmla="*/ 1471529 w 9864975"/>
              <a:gd name="connsiteY146" fmla="*/ 1146436 h 3625795"/>
              <a:gd name="connsiteX147" fmla="*/ 1541881 w 9864975"/>
              <a:gd name="connsiteY147" fmla="*/ 1329584 h 3625795"/>
              <a:gd name="connsiteX148" fmla="*/ 1699203 w 9864975"/>
              <a:gd name="connsiteY148" fmla="*/ 1541842 h 3625795"/>
              <a:gd name="connsiteX149" fmla="*/ 1892801 w 9864975"/>
              <a:gd name="connsiteY149" fmla="*/ 1722588 h 3625795"/>
              <a:gd name="connsiteX150" fmla="*/ 2078232 w 9864975"/>
              <a:gd name="connsiteY150" fmla="*/ 1808556 h 3625795"/>
              <a:gd name="connsiteX151" fmla="*/ 1264195 w 9864975"/>
              <a:gd name="connsiteY151" fmla="*/ 2260941 h 3625795"/>
              <a:gd name="connsiteX152" fmla="*/ 1589249 w 9864975"/>
              <a:gd name="connsiteY152" fmla="*/ 2666959 h 3625795"/>
              <a:gd name="connsiteX153" fmla="*/ 1625158 w 9864975"/>
              <a:gd name="connsiteY153" fmla="*/ 2652844 h 3625795"/>
              <a:gd name="connsiteX154" fmla="*/ 1624581 w 9864975"/>
              <a:gd name="connsiteY154" fmla="*/ 2651986 h 3625795"/>
              <a:gd name="connsiteX155" fmla="*/ 1644053 w 9864975"/>
              <a:gd name="connsiteY155" fmla="*/ 2653953 h 3625795"/>
              <a:gd name="connsiteX156" fmla="*/ 1687951 w 9864975"/>
              <a:gd name="connsiteY156" fmla="*/ 2654426 h 3625795"/>
              <a:gd name="connsiteX157" fmla="*/ 1748614 w 9864975"/>
              <a:gd name="connsiteY157" fmla="*/ 2656067 h 3625795"/>
              <a:gd name="connsiteX158" fmla="*/ 1811237 w 9864975"/>
              <a:gd name="connsiteY158" fmla="*/ 2667679 h 3625795"/>
              <a:gd name="connsiteX159" fmla="*/ 1869818 w 9864975"/>
              <a:gd name="connsiteY159" fmla="*/ 2686819 h 3625795"/>
              <a:gd name="connsiteX160" fmla="*/ 1950381 w 9864975"/>
              <a:gd name="connsiteY160" fmla="*/ 2719212 h 3625795"/>
              <a:gd name="connsiteX161" fmla="*/ 2057731 w 9864975"/>
              <a:gd name="connsiteY161" fmla="*/ 2765780 h 3625795"/>
              <a:gd name="connsiteX162" fmla="*/ 2157674 w 9864975"/>
              <a:gd name="connsiteY162" fmla="*/ 2829285 h 3625795"/>
              <a:gd name="connsiteX163" fmla="*/ 2187384 w 9864975"/>
              <a:gd name="connsiteY163" fmla="*/ 2847704 h 3625795"/>
              <a:gd name="connsiteX164" fmla="*/ 2265945 w 9864975"/>
              <a:gd name="connsiteY164" fmla="*/ 2911610 h 3625795"/>
              <a:gd name="connsiteX165" fmla="*/ 2280520 w 9864975"/>
              <a:gd name="connsiteY165" fmla="*/ 2935875 h 3625795"/>
              <a:gd name="connsiteX166" fmla="*/ 2318479 w 9864975"/>
              <a:gd name="connsiteY166" fmla="*/ 2962703 h 3625795"/>
              <a:gd name="connsiteX167" fmla="*/ 2604604 w 9864975"/>
              <a:gd name="connsiteY167" fmla="*/ 3167010 h 3625795"/>
              <a:gd name="connsiteX168" fmla="*/ 2586354 w 9864975"/>
              <a:gd name="connsiteY168" fmla="*/ 3257165 h 3625795"/>
              <a:gd name="connsiteX169" fmla="*/ 2594282 w 9864975"/>
              <a:gd name="connsiteY169" fmla="*/ 3265093 h 3625795"/>
              <a:gd name="connsiteX170" fmla="*/ 2596284 w 9864975"/>
              <a:gd name="connsiteY170" fmla="*/ 3269578 h 3625795"/>
              <a:gd name="connsiteX171" fmla="*/ 2622071 w 9864975"/>
              <a:gd name="connsiteY171" fmla="*/ 3341011 h 3625795"/>
              <a:gd name="connsiteX172" fmla="*/ 2846462 w 9864975"/>
              <a:gd name="connsiteY172" fmla="*/ 3438952 h 3625795"/>
              <a:gd name="connsiteX173" fmla="*/ 2851827 w 9864975"/>
              <a:gd name="connsiteY173" fmla="*/ 1528989 h 3625795"/>
              <a:gd name="connsiteX174" fmla="*/ 2851827 w 9864975"/>
              <a:gd name="connsiteY174" fmla="*/ 1569350 h 3625795"/>
              <a:gd name="connsiteX175" fmla="*/ 2856952 w 9864975"/>
              <a:gd name="connsiteY175" fmla="*/ 1532593 h 3625795"/>
              <a:gd name="connsiteX176" fmla="*/ 2869846 w 9864975"/>
              <a:gd name="connsiteY176" fmla="*/ 1498558 h 3625795"/>
              <a:gd name="connsiteX177" fmla="*/ 2913330 w 9864975"/>
              <a:gd name="connsiteY177" fmla="*/ 1381237 h 3625795"/>
              <a:gd name="connsiteX178" fmla="*/ 2868564 w 9864975"/>
              <a:gd name="connsiteY178" fmla="*/ 1357693 h 3625795"/>
              <a:gd name="connsiteX179" fmla="*/ 2918455 w 9864975"/>
              <a:gd name="connsiteY179" fmla="*/ 1311085 h 3625795"/>
              <a:gd name="connsiteX180" fmla="*/ 2933110 w 9864975"/>
              <a:gd name="connsiteY180" fmla="*/ 1287861 h 3625795"/>
              <a:gd name="connsiteX181" fmla="*/ 2938957 w 9864975"/>
              <a:gd name="connsiteY181" fmla="*/ 1201532 h 3625795"/>
              <a:gd name="connsiteX182" fmla="*/ 2901198 w 9864975"/>
              <a:gd name="connsiteY182" fmla="*/ 980625 h 3625795"/>
              <a:gd name="connsiteX183" fmla="*/ 2813227 w 9864975"/>
              <a:gd name="connsiteY183" fmla="*/ 850692 h 3625795"/>
              <a:gd name="connsiteX184" fmla="*/ 3020789 w 9864975"/>
              <a:gd name="connsiteY184" fmla="*/ 850692 h 3625795"/>
              <a:gd name="connsiteX185" fmla="*/ 3245351 w 9864975"/>
              <a:gd name="connsiteY185" fmla="*/ 850692 h 3625795"/>
              <a:gd name="connsiteX186" fmla="*/ 3256151 w 9864975"/>
              <a:gd name="connsiteY186" fmla="*/ 850692 h 3625795"/>
              <a:gd name="connsiteX187" fmla="*/ 3308124 w 9864975"/>
              <a:gd name="connsiteY187" fmla="*/ 900703 h 3625795"/>
              <a:gd name="connsiteX188" fmla="*/ 3384082 w 9864975"/>
              <a:gd name="connsiteY188" fmla="*/ 1002688 h 3625795"/>
              <a:gd name="connsiteX189" fmla="*/ 3447747 w 9864975"/>
              <a:gd name="connsiteY189" fmla="*/ 1115164 h 3625795"/>
              <a:gd name="connsiteX190" fmla="*/ 3472533 w 9864975"/>
              <a:gd name="connsiteY190" fmla="*/ 1191522 h 3625795"/>
              <a:gd name="connsiteX191" fmla="*/ 3472533 w 9864975"/>
              <a:gd name="connsiteY191" fmla="*/ 3195662 h 3625795"/>
              <a:gd name="connsiteX192" fmla="*/ 3841552 w 9864975"/>
              <a:gd name="connsiteY192" fmla="*/ 3464579 h 3625795"/>
              <a:gd name="connsiteX193" fmla="*/ 3841552 w 9864975"/>
              <a:gd name="connsiteY193" fmla="*/ 850692 h 3625795"/>
              <a:gd name="connsiteX194" fmla="*/ 4404371 w 9864975"/>
              <a:gd name="connsiteY194" fmla="*/ 850692 h 3625795"/>
              <a:gd name="connsiteX195" fmla="*/ 4185266 w 9864975"/>
              <a:gd name="connsiteY195" fmla="*/ 507299 h 3625795"/>
              <a:gd name="connsiteX196" fmla="*/ 3822573 w 9864975"/>
              <a:gd name="connsiteY196" fmla="*/ 507299 h 3625795"/>
              <a:gd name="connsiteX197" fmla="*/ 3809119 w 9864975"/>
              <a:gd name="connsiteY197" fmla="*/ 464294 h 3625795"/>
              <a:gd name="connsiteX198" fmla="*/ 3727395 w 9864975"/>
              <a:gd name="connsiteY198" fmla="*/ 231175 h 3625795"/>
              <a:gd name="connsiteX199" fmla="*/ 3472533 w 9864975"/>
              <a:gd name="connsiteY199" fmla="*/ 15273 h 3625795"/>
              <a:gd name="connsiteX200" fmla="*/ 0 w 9864975"/>
              <a:gd name="connsiteY200" fmla="*/ 0 h 3625795"/>
              <a:gd name="connsiteX201" fmla="*/ 9864975 w 9864975"/>
              <a:gd name="connsiteY201" fmla="*/ 69432 h 3625795"/>
              <a:gd name="connsiteX202" fmla="*/ 9851493 w 9864975"/>
              <a:gd name="connsiteY202" fmla="*/ 3576201 h 3625795"/>
              <a:gd name="connsiteX203" fmla="*/ 107850 w 9864975"/>
              <a:gd name="connsiteY203" fmla="*/ 3625795 h 3625795"/>
              <a:gd name="connsiteX204" fmla="*/ 0 w 9864975"/>
              <a:gd name="connsiteY204" fmla="*/ 0 h 3625795"/>
              <a:gd name="connsiteX0" fmla="*/ 2479444 w 9864975"/>
              <a:gd name="connsiteY0" fmla="*/ 1952624 h 3625795"/>
              <a:gd name="connsiteX1" fmla="*/ 2477923 w 9864975"/>
              <a:gd name="connsiteY1" fmla="*/ 2774749 h 3625795"/>
              <a:gd name="connsiteX2" fmla="*/ 2349631 w 9864975"/>
              <a:gd name="connsiteY2" fmla="*/ 2580069 h 3625795"/>
              <a:gd name="connsiteX3" fmla="*/ 2200037 w 9864975"/>
              <a:gd name="connsiteY3" fmla="*/ 2545554 h 3625795"/>
              <a:gd name="connsiteX4" fmla="*/ 2205083 w 9864975"/>
              <a:gd name="connsiteY4" fmla="*/ 2545554 h 3625795"/>
              <a:gd name="connsiteX5" fmla="*/ 2136612 w 9864975"/>
              <a:gd name="connsiteY5" fmla="*/ 2433038 h 3625795"/>
              <a:gd name="connsiteX6" fmla="*/ 2111222 w 9864975"/>
              <a:gd name="connsiteY6" fmla="*/ 2487717 h 3625795"/>
              <a:gd name="connsiteX7" fmla="*/ 1839827 w 9864975"/>
              <a:gd name="connsiteY7" fmla="*/ 2301863 h 3625795"/>
              <a:gd name="connsiteX8" fmla="*/ 2479444 w 9864975"/>
              <a:gd name="connsiteY8" fmla="*/ 1952624 h 3625795"/>
              <a:gd name="connsiteX9" fmla="*/ 1718262 w 9864975"/>
              <a:gd name="connsiteY9" fmla="*/ 850692 h 3625795"/>
              <a:gd name="connsiteX10" fmla="*/ 2444000 w 9864975"/>
              <a:gd name="connsiteY10" fmla="*/ 850692 h 3625795"/>
              <a:gd name="connsiteX11" fmla="*/ 2466859 w 9864975"/>
              <a:gd name="connsiteY11" fmla="*/ 877992 h 3625795"/>
              <a:gd name="connsiteX12" fmla="*/ 2532259 w 9864975"/>
              <a:gd name="connsiteY12" fmla="*/ 964368 h 3625795"/>
              <a:gd name="connsiteX13" fmla="*/ 2559687 w 9864975"/>
              <a:gd name="connsiteY13" fmla="*/ 1092060 h 3625795"/>
              <a:gd name="connsiteX14" fmla="*/ 2559687 w 9864975"/>
              <a:gd name="connsiteY14" fmla="*/ 1137386 h 3625795"/>
              <a:gd name="connsiteX15" fmla="*/ 2530416 w 9864975"/>
              <a:gd name="connsiteY15" fmla="*/ 1243495 h 3625795"/>
              <a:gd name="connsiteX16" fmla="*/ 2456301 w 9864975"/>
              <a:gd name="connsiteY16" fmla="*/ 1322016 h 3625795"/>
              <a:gd name="connsiteX17" fmla="*/ 2357719 w 9864975"/>
              <a:gd name="connsiteY17" fmla="*/ 1371547 h 3625795"/>
              <a:gd name="connsiteX18" fmla="*/ 2254893 w 9864975"/>
              <a:gd name="connsiteY18" fmla="*/ 1388845 h 3625795"/>
              <a:gd name="connsiteX19" fmla="*/ 2088963 w 9864975"/>
              <a:gd name="connsiteY19" fmla="*/ 1339554 h 3625795"/>
              <a:gd name="connsiteX20" fmla="*/ 1917226 w 9864975"/>
              <a:gd name="connsiteY20" fmla="*/ 1209460 h 3625795"/>
              <a:gd name="connsiteX21" fmla="*/ 1784530 w 9864975"/>
              <a:gd name="connsiteY21" fmla="*/ 1041768 h 3625795"/>
              <a:gd name="connsiteX22" fmla="*/ 1734518 w 9864975"/>
              <a:gd name="connsiteY22" fmla="*/ 880162 h 3625795"/>
              <a:gd name="connsiteX23" fmla="*/ 1735600 w 9864975"/>
              <a:gd name="connsiteY23" fmla="*/ 854736 h 3625795"/>
              <a:gd name="connsiteX24" fmla="*/ 1718262 w 9864975"/>
              <a:gd name="connsiteY24" fmla="*/ 850692 h 3625795"/>
              <a:gd name="connsiteX25" fmla="*/ 6005207 w 9864975"/>
              <a:gd name="connsiteY25" fmla="*/ 20398 h 3625795"/>
              <a:gd name="connsiteX26" fmla="*/ 6005207 w 9864975"/>
              <a:gd name="connsiteY26" fmla="*/ 1113489 h 3625795"/>
              <a:gd name="connsiteX27" fmla="*/ 5997978 w 9864975"/>
              <a:gd name="connsiteY27" fmla="*/ 1089807 h 3625795"/>
              <a:gd name="connsiteX28" fmla="*/ 5949510 w 9864975"/>
              <a:gd name="connsiteY28" fmla="*/ 998804 h 3625795"/>
              <a:gd name="connsiteX29" fmla="*/ 5757953 w 9864975"/>
              <a:gd name="connsiteY29" fmla="*/ 776095 h 3625795"/>
              <a:gd name="connsiteX30" fmla="*/ 5523111 w 9864975"/>
              <a:gd name="connsiteY30" fmla="*/ 614369 h 3625795"/>
              <a:gd name="connsiteX31" fmla="*/ 5282383 w 9864975"/>
              <a:gd name="connsiteY31" fmla="*/ 594428 h 3625795"/>
              <a:gd name="connsiteX32" fmla="*/ 5282383 w 9864975"/>
              <a:gd name="connsiteY32" fmla="*/ 543175 h 3625795"/>
              <a:gd name="connsiteX33" fmla="*/ 5195815 w 9864975"/>
              <a:gd name="connsiteY33" fmla="*/ 543175 h 3625795"/>
              <a:gd name="connsiteX34" fmla="*/ 5071367 w 9864975"/>
              <a:gd name="connsiteY34" fmla="*/ 553866 h 3625795"/>
              <a:gd name="connsiteX35" fmla="*/ 4884815 w 9864975"/>
              <a:gd name="connsiteY35" fmla="*/ 599033 h 3625795"/>
              <a:gd name="connsiteX36" fmla="*/ 4668152 w 9864975"/>
              <a:gd name="connsiteY36" fmla="*/ 706103 h 3625795"/>
              <a:gd name="connsiteX37" fmla="*/ 4450008 w 9864975"/>
              <a:gd name="connsiteY37" fmla="*/ 960484 h 3625795"/>
              <a:gd name="connsiteX38" fmla="*/ 4359475 w 9864975"/>
              <a:gd name="connsiteY38" fmla="*/ 1091179 h 3625795"/>
              <a:gd name="connsiteX39" fmla="*/ 4329244 w 9864975"/>
              <a:gd name="connsiteY39" fmla="*/ 1267600 h 3625795"/>
              <a:gd name="connsiteX40" fmla="*/ 4343258 w 9864975"/>
              <a:gd name="connsiteY40" fmla="*/ 1394491 h 3625795"/>
              <a:gd name="connsiteX41" fmla="*/ 4398275 w 9864975"/>
              <a:gd name="connsiteY41" fmla="*/ 1526306 h 3625795"/>
              <a:gd name="connsiteX42" fmla="*/ 4509990 w 9864975"/>
              <a:gd name="connsiteY42" fmla="*/ 1629292 h 3625795"/>
              <a:gd name="connsiteX43" fmla="*/ 4696421 w 9864975"/>
              <a:gd name="connsiteY43" fmla="*/ 1670655 h 3625795"/>
              <a:gd name="connsiteX44" fmla="*/ 4834443 w 9864975"/>
              <a:gd name="connsiteY44" fmla="*/ 1632656 h 3625795"/>
              <a:gd name="connsiteX45" fmla="*/ 4989122 w 9864975"/>
              <a:gd name="connsiteY45" fmla="*/ 1556137 h 3625795"/>
              <a:gd name="connsiteX46" fmla="*/ 5118255 w 9864975"/>
              <a:gd name="connsiteY46" fmla="*/ 1499519 h 3625795"/>
              <a:gd name="connsiteX47" fmla="*/ 5162821 w 9864975"/>
              <a:gd name="connsiteY47" fmla="*/ 1479658 h 3625795"/>
              <a:gd name="connsiteX48" fmla="*/ 5216876 w 9864975"/>
              <a:gd name="connsiteY48" fmla="*/ 1508808 h 3625795"/>
              <a:gd name="connsiteX49" fmla="*/ 5171910 w 9864975"/>
              <a:gd name="connsiteY49" fmla="*/ 1614197 h 3625795"/>
              <a:gd name="connsiteX50" fmla="*/ 5061997 w 9864975"/>
              <a:gd name="connsiteY50" fmla="*/ 1794222 h 3625795"/>
              <a:gd name="connsiteX51" fmla="*/ 4866476 w 9864975"/>
              <a:gd name="connsiteY51" fmla="*/ 1952584 h 3625795"/>
              <a:gd name="connsiteX52" fmla="*/ 4755442 w 9864975"/>
              <a:gd name="connsiteY52" fmla="*/ 2040875 h 3625795"/>
              <a:gd name="connsiteX53" fmla="*/ 4700345 w 9864975"/>
              <a:gd name="connsiteY53" fmla="*/ 2089165 h 3625795"/>
              <a:gd name="connsiteX54" fmla="*/ 5067843 w 9864975"/>
              <a:gd name="connsiteY54" fmla="*/ 2514882 h 3625795"/>
              <a:gd name="connsiteX55" fmla="*/ 5481028 w 9864975"/>
              <a:gd name="connsiteY55" fmla="*/ 1979812 h 3625795"/>
              <a:gd name="connsiteX56" fmla="*/ 5600311 w 9864975"/>
              <a:gd name="connsiteY56" fmla="*/ 1619402 h 3625795"/>
              <a:gd name="connsiteX57" fmla="*/ 5460206 w 9864975"/>
              <a:gd name="connsiteY57" fmla="*/ 1277090 h 3625795"/>
              <a:gd name="connsiteX58" fmla="*/ 4997371 w 9864975"/>
              <a:gd name="connsiteY58" fmla="*/ 1151000 h 3625795"/>
              <a:gd name="connsiteX59" fmla="*/ 4863153 w 9864975"/>
              <a:gd name="connsiteY59" fmla="*/ 1176146 h 3625795"/>
              <a:gd name="connsiteX60" fmla="*/ 5031285 w 9864975"/>
              <a:gd name="connsiteY60" fmla="*/ 1039285 h 3625795"/>
              <a:gd name="connsiteX61" fmla="*/ 5265326 w 9864975"/>
              <a:gd name="connsiteY61" fmla="*/ 977141 h 3625795"/>
              <a:gd name="connsiteX62" fmla="*/ 5428814 w 9864975"/>
              <a:gd name="connsiteY62" fmla="*/ 1012097 h 3625795"/>
              <a:gd name="connsiteX63" fmla="*/ 5597988 w 9864975"/>
              <a:gd name="connsiteY63" fmla="*/ 1103632 h 3625795"/>
              <a:gd name="connsiteX64" fmla="*/ 5739533 w 9864975"/>
              <a:gd name="connsiteY64" fmla="*/ 1223515 h 3625795"/>
              <a:gd name="connsiteX65" fmla="*/ 5824461 w 9864975"/>
              <a:gd name="connsiteY65" fmla="*/ 1343679 h 3625795"/>
              <a:gd name="connsiteX66" fmla="*/ 5964965 w 9864975"/>
              <a:gd name="connsiteY66" fmla="*/ 1579721 h 3625795"/>
              <a:gd name="connsiteX67" fmla="*/ 6005207 w 9864975"/>
              <a:gd name="connsiteY67" fmla="*/ 1734961 h 3625795"/>
              <a:gd name="connsiteX68" fmla="*/ 6005207 w 9864975"/>
              <a:gd name="connsiteY68" fmla="*/ 3195342 h 3625795"/>
              <a:gd name="connsiteX69" fmla="*/ 6379351 w 9864975"/>
              <a:gd name="connsiteY69" fmla="*/ 3464579 h 3625795"/>
              <a:gd name="connsiteX70" fmla="*/ 6379351 w 9864975"/>
              <a:gd name="connsiteY70" fmla="*/ 850692 h 3625795"/>
              <a:gd name="connsiteX71" fmla="*/ 6708072 w 9864975"/>
              <a:gd name="connsiteY71" fmla="*/ 850692 h 3625795"/>
              <a:gd name="connsiteX72" fmla="*/ 6758785 w 9864975"/>
              <a:gd name="connsiteY72" fmla="*/ 850692 h 3625795"/>
              <a:gd name="connsiteX73" fmla="*/ 6783813 w 9864975"/>
              <a:gd name="connsiteY73" fmla="*/ 966407 h 3625795"/>
              <a:gd name="connsiteX74" fmla="*/ 7021555 w 9864975"/>
              <a:gd name="connsiteY74" fmla="*/ 1747053 h 3625795"/>
              <a:gd name="connsiteX75" fmla="*/ 7338760 w 9864975"/>
              <a:gd name="connsiteY75" fmla="*/ 2342625 h 3625795"/>
              <a:gd name="connsiteX76" fmla="*/ 7676268 w 9864975"/>
              <a:gd name="connsiteY76" fmla="*/ 2725299 h 3625795"/>
              <a:gd name="connsiteX77" fmla="*/ 8002522 w 9864975"/>
              <a:gd name="connsiteY77" fmla="*/ 2940360 h 3625795"/>
              <a:gd name="connsiteX78" fmla="*/ 8283772 w 9864975"/>
              <a:gd name="connsiteY78" fmla="*/ 3034136 h 3625795"/>
              <a:gd name="connsiteX79" fmla="*/ 8493748 w 9864975"/>
              <a:gd name="connsiteY79" fmla="*/ 3054557 h 3625795"/>
              <a:gd name="connsiteX80" fmla="*/ 8909655 w 9864975"/>
              <a:gd name="connsiteY80" fmla="*/ 2963223 h 3625795"/>
              <a:gd name="connsiteX81" fmla="*/ 9201796 w 9864975"/>
              <a:gd name="connsiteY81" fmla="*/ 2725739 h 3625795"/>
              <a:gd name="connsiteX82" fmla="*/ 9374012 w 9864975"/>
              <a:gd name="connsiteY82" fmla="*/ 2401285 h 3625795"/>
              <a:gd name="connsiteX83" fmla="*/ 9429109 w 9864975"/>
              <a:gd name="connsiteY83" fmla="*/ 2040875 h 3625795"/>
              <a:gd name="connsiteX84" fmla="*/ 9300377 w 9864975"/>
              <a:gd name="connsiteY84" fmla="*/ 1472491 h 3625795"/>
              <a:gd name="connsiteX85" fmla="*/ 8996705 w 9864975"/>
              <a:gd name="connsiteY85" fmla="*/ 1124853 h 3625795"/>
              <a:gd name="connsiteX86" fmla="*/ 8640819 w 9864975"/>
              <a:gd name="connsiteY86" fmla="*/ 949833 h 3625795"/>
              <a:gd name="connsiteX87" fmla="*/ 8359530 w 9864975"/>
              <a:gd name="connsiteY87" fmla="*/ 901944 h 3625795"/>
              <a:gd name="connsiteX88" fmla="*/ 8065748 w 9864975"/>
              <a:gd name="connsiteY88" fmla="*/ 961886 h 3625795"/>
              <a:gd name="connsiteX89" fmla="*/ 7850446 w 9864975"/>
              <a:gd name="connsiteY89" fmla="*/ 1112200 h 3625795"/>
              <a:gd name="connsiteX90" fmla="*/ 7719632 w 9864975"/>
              <a:gd name="connsiteY90" fmla="*/ 1305799 h 3625795"/>
              <a:gd name="connsiteX91" fmla="*/ 7676268 w 9864975"/>
              <a:gd name="connsiteY91" fmla="*/ 1506085 h 3625795"/>
              <a:gd name="connsiteX92" fmla="*/ 7823458 w 9864975"/>
              <a:gd name="connsiteY92" fmla="*/ 1886236 h 3625795"/>
              <a:gd name="connsiteX93" fmla="*/ 8224110 w 9864975"/>
              <a:gd name="connsiteY93" fmla="*/ 2044879 h 3625795"/>
              <a:gd name="connsiteX94" fmla="*/ 8387198 w 9864975"/>
              <a:gd name="connsiteY94" fmla="*/ 2019934 h 3625795"/>
              <a:gd name="connsiteX95" fmla="*/ 8550446 w 9864975"/>
              <a:gd name="connsiteY95" fmla="*/ 1940292 h 3625795"/>
              <a:gd name="connsiteX96" fmla="*/ 8676055 w 9864975"/>
              <a:gd name="connsiteY96" fmla="*/ 1797705 h 3625795"/>
              <a:gd name="connsiteX97" fmla="*/ 8726947 w 9864975"/>
              <a:gd name="connsiteY97" fmla="*/ 1586488 h 3625795"/>
              <a:gd name="connsiteX98" fmla="*/ 8698748 w 9864975"/>
              <a:gd name="connsiteY98" fmla="*/ 1438136 h 3625795"/>
              <a:gd name="connsiteX99" fmla="*/ 8683235 w 9864975"/>
              <a:gd name="connsiteY99" fmla="*/ 1404405 h 3625795"/>
              <a:gd name="connsiteX100" fmla="*/ 8722242 w 9864975"/>
              <a:gd name="connsiteY100" fmla="*/ 1407106 h 3625795"/>
              <a:gd name="connsiteX101" fmla="*/ 8837861 w 9864975"/>
              <a:gd name="connsiteY101" fmla="*/ 1450388 h 3625795"/>
              <a:gd name="connsiteX102" fmla="*/ 8964832 w 9864975"/>
              <a:gd name="connsiteY102" fmla="*/ 1571673 h 3625795"/>
              <a:gd name="connsiteX103" fmla="*/ 9052562 w 9864975"/>
              <a:gd name="connsiteY103" fmla="*/ 1736843 h 3625795"/>
              <a:gd name="connsiteX104" fmla="*/ 9085716 w 9864975"/>
              <a:gd name="connsiteY104" fmla="*/ 1900411 h 3625795"/>
              <a:gd name="connsiteX105" fmla="*/ 9048078 w 9864975"/>
              <a:gd name="connsiteY105" fmla="*/ 2108264 h 3625795"/>
              <a:gd name="connsiteX106" fmla="*/ 8933600 w 9864975"/>
              <a:gd name="connsiteY106" fmla="*/ 2323526 h 3625795"/>
              <a:gd name="connsiteX107" fmla="*/ 8736717 w 9864975"/>
              <a:gd name="connsiteY107" fmla="*/ 2490497 h 3625795"/>
              <a:gd name="connsiteX108" fmla="*/ 8443456 w 9864975"/>
              <a:gd name="connsiteY108" fmla="*/ 2557406 h 3625795"/>
              <a:gd name="connsiteX109" fmla="*/ 8069872 w 9864975"/>
              <a:gd name="connsiteY109" fmla="*/ 2486613 h 3625795"/>
              <a:gd name="connsiteX110" fmla="*/ 7704816 w 9864975"/>
              <a:gd name="connsiteY110" fmla="*/ 2234915 h 3625795"/>
              <a:gd name="connsiteX111" fmla="*/ 7358020 w 9864975"/>
              <a:gd name="connsiteY111" fmla="*/ 1744651 h 3625795"/>
              <a:gd name="connsiteX112" fmla="*/ 7044178 w 9864975"/>
              <a:gd name="connsiteY112" fmla="*/ 941585 h 3625795"/>
              <a:gd name="connsiteX113" fmla="*/ 6810461 w 9864975"/>
              <a:gd name="connsiteY113" fmla="*/ 850692 h 3625795"/>
              <a:gd name="connsiteX114" fmla="*/ 9716685 w 9864975"/>
              <a:gd name="connsiteY114" fmla="*/ 850692 h 3625795"/>
              <a:gd name="connsiteX115" fmla="*/ 9513596 w 9864975"/>
              <a:gd name="connsiteY115" fmla="*/ 507299 h 3625795"/>
              <a:gd name="connsiteX116" fmla="*/ 6582280 w 9864975"/>
              <a:gd name="connsiteY116" fmla="*/ 507299 h 3625795"/>
              <a:gd name="connsiteX117" fmla="*/ 6518597 w 9864975"/>
              <a:gd name="connsiteY117" fmla="*/ 507299 h 3625795"/>
              <a:gd name="connsiteX118" fmla="*/ 6363602 w 9864975"/>
              <a:gd name="connsiteY118" fmla="*/ 507299 h 3625795"/>
              <a:gd name="connsiteX119" fmla="*/ 6363540 w 9864975"/>
              <a:gd name="connsiteY119" fmla="*/ 506653 h 3625795"/>
              <a:gd name="connsiteX120" fmla="*/ 6352204 w 9864975"/>
              <a:gd name="connsiteY120" fmla="*/ 470781 h 3625795"/>
              <a:gd name="connsiteX121" fmla="*/ 6274844 w 9864975"/>
              <a:gd name="connsiteY121" fmla="*/ 229373 h 3625795"/>
              <a:gd name="connsiteX122" fmla="*/ 6005207 w 9864975"/>
              <a:gd name="connsiteY122" fmla="*/ 20398 h 3625795"/>
              <a:gd name="connsiteX123" fmla="*/ 3472533 w 9864975"/>
              <a:gd name="connsiteY123" fmla="*/ 15273 h 3625795"/>
              <a:gd name="connsiteX124" fmla="*/ 3472533 w 9864975"/>
              <a:gd name="connsiteY124" fmla="*/ 618795 h 3625795"/>
              <a:gd name="connsiteX125" fmla="*/ 3463271 w 9864975"/>
              <a:gd name="connsiteY125" fmla="*/ 611243 h 3625795"/>
              <a:gd name="connsiteX126" fmla="*/ 3326143 w 9864975"/>
              <a:gd name="connsiteY126" fmla="*/ 507299 h 3625795"/>
              <a:gd name="connsiteX127" fmla="*/ 3009509 w 9864975"/>
              <a:gd name="connsiteY127" fmla="*/ 507299 h 3625795"/>
              <a:gd name="connsiteX128" fmla="*/ 2804246 w 9864975"/>
              <a:gd name="connsiteY128" fmla="*/ 507299 h 3625795"/>
              <a:gd name="connsiteX129" fmla="*/ 78256 w 9864975"/>
              <a:gd name="connsiteY129" fmla="*/ 507299 h 3625795"/>
              <a:gd name="connsiteX130" fmla="*/ 267731 w 9864975"/>
              <a:gd name="connsiteY130" fmla="*/ 850692 h 3625795"/>
              <a:gd name="connsiteX131" fmla="*/ 1228959 w 9864975"/>
              <a:gd name="connsiteY131" fmla="*/ 850692 h 3625795"/>
              <a:gd name="connsiteX132" fmla="*/ 1084931 w 9864975"/>
              <a:gd name="connsiteY132" fmla="*/ 973578 h 3625795"/>
              <a:gd name="connsiteX133" fmla="*/ 971734 w 9864975"/>
              <a:gd name="connsiteY133" fmla="*/ 1161411 h 3625795"/>
              <a:gd name="connsiteX134" fmla="*/ 877197 w 9864975"/>
              <a:gd name="connsiteY134" fmla="*/ 1318813 h 3625795"/>
              <a:gd name="connsiteX135" fmla="*/ 792831 w 9864975"/>
              <a:gd name="connsiteY135" fmla="*/ 1378594 h 3625795"/>
              <a:gd name="connsiteX136" fmla="*/ 730326 w 9864975"/>
              <a:gd name="connsiteY136" fmla="*/ 1318733 h 3625795"/>
              <a:gd name="connsiteX137" fmla="*/ 626019 w 9864975"/>
              <a:gd name="connsiteY137" fmla="*/ 1152442 h 3625795"/>
              <a:gd name="connsiteX138" fmla="*/ 359665 w 9864975"/>
              <a:gd name="connsiteY138" fmla="*/ 1265758 h 3625795"/>
              <a:gd name="connsiteX139" fmla="*/ 694129 w 9864975"/>
              <a:gd name="connsiteY139" fmla="*/ 1725871 h 3625795"/>
              <a:gd name="connsiteX140" fmla="*/ 958601 w 9864975"/>
              <a:gd name="connsiteY140" fmla="*/ 1839869 h 3625795"/>
              <a:gd name="connsiteX141" fmla="*/ 1130497 w 9864975"/>
              <a:gd name="connsiteY141" fmla="*/ 1751458 h 3625795"/>
              <a:gd name="connsiteX142" fmla="*/ 1178405 w 9864975"/>
              <a:gd name="connsiteY142" fmla="*/ 1580552 h 3625795"/>
              <a:gd name="connsiteX143" fmla="*/ 1174469 w 9864975"/>
              <a:gd name="connsiteY143" fmla="*/ 1557906 h 3625795"/>
              <a:gd name="connsiteX144" fmla="*/ 1208492 w 9864975"/>
              <a:gd name="connsiteY144" fmla="*/ 1533382 h 3625795"/>
              <a:gd name="connsiteX145" fmla="*/ 1383318 w 9864975"/>
              <a:gd name="connsiteY145" fmla="*/ 1350445 h 3625795"/>
              <a:gd name="connsiteX146" fmla="*/ 1471529 w 9864975"/>
              <a:gd name="connsiteY146" fmla="*/ 1146436 h 3625795"/>
              <a:gd name="connsiteX147" fmla="*/ 1541881 w 9864975"/>
              <a:gd name="connsiteY147" fmla="*/ 1329584 h 3625795"/>
              <a:gd name="connsiteX148" fmla="*/ 1699203 w 9864975"/>
              <a:gd name="connsiteY148" fmla="*/ 1541842 h 3625795"/>
              <a:gd name="connsiteX149" fmla="*/ 1892801 w 9864975"/>
              <a:gd name="connsiteY149" fmla="*/ 1722588 h 3625795"/>
              <a:gd name="connsiteX150" fmla="*/ 2078232 w 9864975"/>
              <a:gd name="connsiteY150" fmla="*/ 1808556 h 3625795"/>
              <a:gd name="connsiteX151" fmla="*/ 1264195 w 9864975"/>
              <a:gd name="connsiteY151" fmla="*/ 2260941 h 3625795"/>
              <a:gd name="connsiteX152" fmla="*/ 1589249 w 9864975"/>
              <a:gd name="connsiteY152" fmla="*/ 2666959 h 3625795"/>
              <a:gd name="connsiteX153" fmla="*/ 1625158 w 9864975"/>
              <a:gd name="connsiteY153" fmla="*/ 2652844 h 3625795"/>
              <a:gd name="connsiteX154" fmla="*/ 1624581 w 9864975"/>
              <a:gd name="connsiteY154" fmla="*/ 2651986 h 3625795"/>
              <a:gd name="connsiteX155" fmla="*/ 1644053 w 9864975"/>
              <a:gd name="connsiteY155" fmla="*/ 2653953 h 3625795"/>
              <a:gd name="connsiteX156" fmla="*/ 1687951 w 9864975"/>
              <a:gd name="connsiteY156" fmla="*/ 2654426 h 3625795"/>
              <a:gd name="connsiteX157" fmla="*/ 1748614 w 9864975"/>
              <a:gd name="connsiteY157" fmla="*/ 2656067 h 3625795"/>
              <a:gd name="connsiteX158" fmla="*/ 1811237 w 9864975"/>
              <a:gd name="connsiteY158" fmla="*/ 2667679 h 3625795"/>
              <a:gd name="connsiteX159" fmla="*/ 1869818 w 9864975"/>
              <a:gd name="connsiteY159" fmla="*/ 2686819 h 3625795"/>
              <a:gd name="connsiteX160" fmla="*/ 1950381 w 9864975"/>
              <a:gd name="connsiteY160" fmla="*/ 2719212 h 3625795"/>
              <a:gd name="connsiteX161" fmla="*/ 2057731 w 9864975"/>
              <a:gd name="connsiteY161" fmla="*/ 2765780 h 3625795"/>
              <a:gd name="connsiteX162" fmla="*/ 2157674 w 9864975"/>
              <a:gd name="connsiteY162" fmla="*/ 2829285 h 3625795"/>
              <a:gd name="connsiteX163" fmla="*/ 2187384 w 9864975"/>
              <a:gd name="connsiteY163" fmla="*/ 2847704 h 3625795"/>
              <a:gd name="connsiteX164" fmla="*/ 2265945 w 9864975"/>
              <a:gd name="connsiteY164" fmla="*/ 2911610 h 3625795"/>
              <a:gd name="connsiteX165" fmla="*/ 2280520 w 9864975"/>
              <a:gd name="connsiteY165" fmla="*/ 2935875 h 3625795"/>
              <a:gd name="connsiteX166" fmla="*/ 2318479 w 9864975"/>
              <a:gd name="connsiteY166" fmla="*/ 2962703 h 3625795"/>
              <a:gd name="connsiteX167" fmla="*/ 2604604 w 9864975"/>
              <a:gd name="connsiteY167" fmla="*/ 3167010 h 3625795"/>
              <a:gd name="connsiteX168" fmla="*/ 2586354 w 9864975"/>
              <a:gd name="connsiteY168" fmla="*/ 3257165 h 3625795"/>
              <a:gd name="connsiteX169" fmla="*/ 2594282 w 9864975"/>
              <a:gd name="connsiteY169" fmla="*/ 3265093 h 3625795"/>
              <a:gd name="connsiteX170" fmla="*/ 2596284 w 9864975"/>
              <a:gd name="connsiteY170" fmla="*/ 3269578 h 3625795"/>
              <a:gd name="connsiteX171" fmla="*/ 2622071 w 9864975"/>
              <a:gd name="connsiteY171" fmla="*/ 3341011 h 3625795"/>
              <a:gd name="connsiteX172" fmla="*/ 2846462 w 9864975"/>
              <a:gd name="connsiteY172" fmla="*/ 3438952 h 3625795"/>
              <a:gd name="connsiteX173" fmla="*/ 2851827 w 9864975"/>
              <a:gd name="connsiteY173" fmla="*/ 1528989 h 3625795"/>
              <a:gd name="connsiteX174" fmla="*/ 2851827 w 9864975"/>
              <a:gd name="connsiteY174" fmla="*/ 1569350 h 3625795"/>
              <a:gd name="connsiteX175" fmla="*/ 2856952 w 9864975"/>
              <a:gd name="connsiteY175" fmla="*/ 1532593 h 3625795"/>
              <a:gd name="connsiteX176" fmla="*/ 2869846 w 9864975"/>
              <a:gd name="connsiteY176" fmla="*/ 1498558 h 3625795"/>
              <a:gd name="connsiteX177" fmla="*/ 2913330 w 9864975"/>
              <a:gd name="connsiteY177" fmla="*/ 1381237 h 3625795"/>
              <a:gd name="connsiteX178" fmla="*/ 2868564 w 9864975"/>
              <a:gd name="connsiteY178" fmla="*/ 1357693 h 3625795"/>
              <a:gd name="connsiteX179" fmla="*/ 2918455 w 9864975"/>
              <a:gd name="connsiteY179" fmla="*/ 1311085 h 3625795"/>
              <a:gd name="connsiteX180" fmla="*/ 2933110 w 9864975"/>
              <a:gd name="connsiteY180" fmla="*/ 1287861 h 3625795"/>
              <a:gd name="connsiteX181" fmla="*/ 2938957 w 9864975"/>
              <a:gd name="connsiteY181" fmla="*/ 1201532 h 3625795"/>
              <a:gd name="connsiteX182" fmla="*/ 2901198 w 9864975"/>
              <a:gd name="connsiteY182" fmla="*/ 980625 h 3625795"/>
              <a:gd name="connsiteX183" fmla="*/ 2813227 w 9864975"/>
              <a:gd name="connsiteY183" fmla="*/ 850692 h 3625795"/>
              <a:gd name="connsiteX184" fmla="*/ 3020789 w 9864975"/>
              <a:gd name="connsiteY184" fmla="*/ 850692 h 3625795"/>
              <a:gd name="connsiteX185" fmla="*/ 3245351 w 9864975"/>
              <a:gd name="connsiteY185" fmla="*/ 850692 h 3625795"/>
              <a:gd name="connsiteX186" fmla="*/ 3256151 w 9864975"/>
              <a:gd name="connsiteY186" fmla="*/ 850692 h 3625795"/>
              <a:gd name="connsiteX187" fmla="*/ 3308124 w 9864975"/>
              <a:gd name="connsiteY187" fmla="*/ 900703 h 3625795"/>
              <a:gd name="connsiteX188" fmla="*/ 3384082 w 9864975"/>
              <a:gd name="connsiteY188" fmla="*/ 1002688 h 3625795"/>
              <a:gd name="connsiteX189" fmla="*/ 3447747 w 9864975"/>
              <a:gd name="connsiteY189" fmla="*/ 1115164 h 3625795"/>
              <a:gd name="connsiteX190" fmla="*/ 3472533 w 9864975"/>
              <a:gd name="connsiteY190" fmla="*/ 1191522 h 3625795"/>
              <a:gd name="connsiteX191" fmla="*/ 3472533 w 9864975"/>
              <a:gd name="connsiteY191" fmla="*/ 3195662 h 3625795"/>
              <a:gd name="connsiteX192" fmla="*/ 3841552 w 9864975"/>
              <a:gd name="connsiteY192" fmla="*/ 3464579 h 3625795"/>
              <a:gd name="connsiteX193" fmla="*/ 3841552 w 9864975"/>
              <a:gd name="connsiteY193" fmla="*/ 850692 h 3625795"/>
              <a:gd name="connsiteX194" fmla="*/ 4404371 w 9864975"/>
              <a:gd name="connsiteY194" fmla="*/ 850692 h 3625795"/>
              <a:gd name="connsiteX195" fmla="*/ 4185266 w 9864975"/>
              <a:gd name="connsiteY195" fmla="*/ 507299 h 3625795"/>
              <a:gd name="connsiteX196" fmla="*/ 3822573 w 9864975"/>
              <a:gd name="connsiteY196" fmla="*/ 507299 h 3625795"/>
              <a:gd name="connsiteX197" fmla="*/ 3809119 w 9864975"/>
              <a:gd name="connsiteY197" fmla="*/ 464294 h 3625795"/>
              <a:gd name="connsiteX198" fmla="*/ 3727395 w 9864975"/>
              <a:gd name="connsiteY198" fmla="*/ 231175 h 3625795"/>
              <a:gd name="connsiteX199" fmla="*/ 3472533 w 9864975"/>
              <a:gd name="connsiteY199" fmla="*/ 15273 h 3625795"/>
              <a:gd name="connsiteX200" fmla="*/ 0 w 9864975"/>
              <a:gd name="connsiteY200" fmla="*/ 0 h 3625795"/>
              <a:gd name="connsiteX201" fmla="*/ 9864975 w 9864975"/>
              <a:gd name="connsiteY201" fmla="*/ 69432 h 3625795"/>
              <a:gd name="connsiteX202" fmla="*/ 9851493 w 9864975"/>
              <a:gd name="connsiteY202" fmla="*/ 3576201 h 3625795"/>
              <a:gd name="connsiteX203" fmla="*/ 107850 w 9864975"/>
              <a:gd name="connsiteY203" fmla="*/ 3625795 h 3625795"/>
              <a:gd name="connsiteX204" fmla="*/ 0 w 9864975"/>
              <a:gd name="connsiteY204" fmla="*/ 0 h 3625795"/>
              <a:gd name="connsiteX0" fmla="*/ 2479444 w 9864975"/>
              <a:gd name="connsiteY0" fmla="*/ 1952624 h 3625795"/>
              <a:gd name="connsiteX1" fmla="*/ 2477923 w 9864975"/>
              <a:gd name="connsiteY1" fmla="*/ 2774749 h 3625795"/>
              <a:gd name="connsiteX2" fmla="*/ 2349631 w 9864975"/>
              <a:gd name="connsiteY2" fmla="*/ 2580069 h 3625795"/>
              <a:gd name="connsiteX3" fmla="*/ 2200037 w 9864975"/>
              <a:gd name="connsiteY3" fmla="*/ 2545554 h 3625795"/>
              <a:gd name="connsiteX4" fmla="*/ 2205083 w 9864975"/>
              <a:gd name="connsiteY4" fmla="*/ 2545554 h 3625795"/>
              <a:gd name="connsiteX5" fmla="*/ 2136612 w 9864975"/>
              <a:gd name="connsiteY5" fmla="*/ 2433038 h 3625795"/>
              <a:gd name="connsiteX6" fmla="*/ 2111222 w 9864975"/>
              <a:gd name="connsiteY6" fmla="*/ 2487717 h 3625795"/>
              <a:gd name="connsiteX7" fmla="*/ 1839827 w 9864975"/>
              <a:gd name="connsiteY7" fmla="*/ 2301863 h 3625795"/>
              <a:gd name="connsiteX8" fmla="*/ 2479444 w 9864975"/>
              <a:gd name="connsiteY8" fmla="*/ 1952624 h 3625795"/>
              <a:gd name="connsiteX9" fmla="*/ 1718262 w 9864975"/>
              <a:gd name="connsiteY9" fmla="*/ 850692 h 3625795"/>
              <a:gd name="connsiteX10" fmla="*/ 2444000 w 9864975"/>
              <a:gd name="connsiteY10" fmla="*/ 850692 h 3625795"/>
              <a:gd name="connsiteX11" fmla="*/ 2466859 w 9864975"/>
              <a:gd name="connsiteY11" fmla="*/ 877992 h 3625795"/>
              <a:gd name="connsiteX12" fmla="*/ 2532259 w 9864975"/>
              <a:gd name="connsiteY12" fmla="*/ 964368 h 3625795"/>
              <a:gd name="connsiteX13" fmla="*/ 2559687 w 9864975"/>
              <a:gd name="connsiteY13" fmla="*/ 1092060 h 3625795"/>
              <a:gd name="connsiteX14" fmla="*/ 2559687 w 9864975"/>
              <a:gd name="connsiteY14" fmla="*/ 1137386 h 3625795"/>
              <a:gd name="connsiteX15" fmla="*/ 2530416 w 9864975"/>
              <a:gd name="connsiteY15" fmla="*/ 1243495 h 3625795"/>
              <a:gd name="connsiteX16" fmla="*/ 2456301 w 9864975"/>
              <a:gd name="connsiteY16" fmla="*/ 1322016 h 3625795"/>
              <a:gd name="connsiteX17" fmla="*/ 2357719 w 9864975"/>
              <a:gd name="connsiteY17" fmla="*/ 1371547 h 3625795"/>
              <a:gd name="connsiteX18" fmla="*/ 2254893 w 9864975"/>
              <a:gd name="connsiteY18" fmla="*/ 1388845 h 3625795"/>
              <a:gd name="connsiteX19" fmla="*/ 2088963 w 9864975"/>
              <a:gd name="connsiteY19" fmla="*/ 1339554 h 3625795"/>
              <a:gd name="connsiteX20" fmla="*/ 1917226 w 9864975"/>
              <a:gd name="connsiteY20" fmla="*/ 1209460 h 3625795"/>
              <a:gd name="connsiteX21" fmla="*/ 1784530 w 9864975"/>
              <a:gd name="connsiteY21" fmla="*/ 1041768 h 3625795"/>
              <a:gd name="connsiteX22" fmla="*/ 1734518 w 9864975"/>
              <a:gd name="connsiteY22" fmla="*/ 880162 h 3625795"/>
              <a:gd name="connsiteX23" fmla="*/ 1735600 w 9864975"/>
              <a:gd name="connsiteY23" fmla="*/ 854736 h 3625795"/>
              <a:gd name="connsiteX24" fmla="*/ 1718262 w 9864975"/>
              <a:gd name="connsiteY24" fmla="*/ 850692 h 3625795"/>
              <a:gd name="connsiteX25" fmla="*/ 6005207 w 9864975"/>
              <a:gd name="connsiteY25" fmla="*/ 20398 h 3625795"/>
              <a:gd name="connsiteX26" fmla="*/ 6005207 w 9864975"/>
              <a:gd name="connsiteY26" fmla="*/ 1113489 h 3625795"/>
              <a:gd name="connsiteX27" fmla="*/ 5997978 w 9864975"/>
              <a:gd name="connsiteY27" fmla="*/ 1089807 h 3625795"/>
              <a:gd name="connsiteX28" fmla="*/ 5949510 w 9864975"/>
              <a:gd name="connsiteY28" fmla="*/ 998804 h 3625795"/>
              <a:gd name="connsiteX29" fmla="*/ 5757953 w 9864975"/>
              <a:gd name="connsiteY29" fmla="*/ 776095 h 3625795"/>
              <a:gd name="connsiteX30" fmla="*/ 5523111 w 9864975"/>
              <a:gd name="connsiteY30" fmla="*/ 614369 h 3625795"/>
              <a:gd name="connsiteX31" fmla="*/ 5282383 w 9864975"/>
              <a:gd name="connsiteY31" fmla="*/ 594428 h 3625795"/>
              <a:gd name="connsiteX32" fmla="*/ 5282383 w 9864975"/>
              <a:gd name="connsiteY32" fmla="*/ 543175 h 3625795"/>
              <a:gd name="connsiteX33" fmla="*/ 5195815 w 9864975"/>
              <a:gd name="connsiteY33" fmla="*/ 543175 h 3625795"/>
              <a:gd name="connsiteX34" fmla="*/ 5071367 w 9864975"/>
              <a:gd name="connsiteY34" fmla="*/ 553866 h 3625795"/>
              <a:gd name="connsiteX35" fmla="*/ 4884815 w 9864975"/>
              <a:gd name="connsiteY35" fmla="*/ 599033 h 3625795"/>
              <a:gd name="connsiteX36" fmla="*/ 4668152 w 9864975"/>
              <a:gd name="connsiteY36" fmla="*/ 706103 h 3625795"/>
              <a:gd name="connsiteX37" fmla="*/ 4450008 w 9864975"/>
              <a:gd name="connsiteY37" fmla="*/ 960484 h 3625795"/>
              <a:gd name="connsiteX38" fmla="*/ 4359475 w 9864975"/>
              <a:gd name="connsiteY38" fmla="*/ 1091179 h 3625795"/>
              <a:gd name="connsiteX39" fmla="*/ 4329244 w 9864975"/>
              <a:gd name="connsiteY39" fmla="*/ 1267600 h 3625795"/>
              <a:gd name="connsiteX40" fmla="*/ 4343258 w 9864975"/>
              <a:gd name="connsiteY40" fmla="*/ 1394491 h 3625795"/>
              <a:gd name="connsiteX41" fmla="*/ 4398275 w 9864975"/>
              <a:gd name="connsiteY41" fmla="*/ 1526306 h 3625795"/>
              <a:gd name="connsiteX42" fmla="*/ 4509990 w 9864975"/>
              <a:gd name="connsiteY42" fmla="*/ 1629292 h 3625795"/>
              <a:gd name="connsiteX43" fmla="*/ 4696421 w 9864975"/>
              <a:gd name="connsiteY43" fmla="*/ 1670655 h 3625795"/>
              <a:gd name="connsiteX44" fmla="*/ 4834443 w 9864975"/>
              <a:gd name="connsiteY44" fmla="*/ 1632656 h 3625795"/>
              <a:gd name="connsiteX45" fmla="*/ 4989122 w 9864975"/>
              <a:gd name="connsiteY45" fmla="*/ 1556137 h 3625795"/>
              <a:gd name="connsiteX46" fmla="*/ 5118255 w 9864975"/>
              <a:gd name="connsiteY46" fmla="*/ 1499519 h 3625795"/>
              <a:gd name="connsiteX47" fmla="*/ 5162821 w 9864975"/>
              <a:gd name="connsiteY47" fmla="*/ 1479658 h 3625795"/>
              <a:gd name="connsiteX48" fmla="*/ 5216876 w 9864975"/>
              <a:gd name="connsiteY48" fmla="*/ 1508808 h 3625795"/>
              <a:gd name="connsiteX49" fmla="*/ 5171910 w 9864975"/>
              <a:gd name="connsiteY49" fmla="*/ 1614197 h 3625795"/>
              <a:gd name="connsiteX50" fmla="*/ 5061997 w 9864975"/>
              <a:gd name="connsiteY50" fmla="*/ 1794222 h 3625795"/>
              <a:gd name="connsiteX51" fmla="*/ 4866476 w 9864975"/>
              <a:gd name="connsiteY51" fmla="*/ 1952584 h 3625795"/>
              <a:gd name="connsiteX52" fmla="*/ 4755442 w 9864975"/>
              <a:gd name="connsiteY52" fmla="*/ 2040875 h 3625795"/>
              <a:gd name="connsiteX53" fmla="*/ 4700345 w 9864975"/>
              <a:gd name="connsiteY53" fmla="*/ 2089165 h 3625795"/>
              <a:gd name="connsiteX54" fmla="*/ 5067843 w 9864975"/>
              <a:gd name="connsiteY54" fmla="*/ 2514882 h 3625795"/>
              <a:gd name="connsiteX55" fmla="*/ 5481028 w 9864975"/>
              <a:gd name="connsiteY55" fmla="*/ 1979812 h 3625795"/>
              <a:gd name="connsiteX56" fmla="*/ 5600311 w 9864975"/>
              <a:gd name="connsiteY56" fmla="*/ 1619402 h 3625795"/>
              <a:gd name="connsiteX57" fmla="*/ 5460206 w 9864975"/>
              <a:gd name="connsiteY57" fmla="*/ 1277090 h 3625795"/>
              <a:gd name="connsiteX58" fmla="*/ 4997371 w 9864975"/>
              <a:gd name="connsiteY58" fmla="*/ 1151000 h 3625795"/>
              <a:gd name="connsiteX59" fmla="*/ 4863153 w 9864975"/>
              <a:gd name="connsiteY59" fmla="*/ 1176146 h 3625795"/>
              <a:gd name="connsiteX60" fmla="*/ 5031285 w 9864975"/>
              <a:gd name="connsiteY60" fmla="*/ 1039285 h 3625795"/>
              <a:gd name="connsiteX61" fmla="*/ 5265326 w 9864975"/>
              <a:gd name="connsiteY61" fmla="*/ 977141 h 3625795"/>
              <a:gd name="connsiteX62" fmla="*/ 5428814 w 9864975"/>
              <a:gd name="connsiteY62" fmla="*/ 1012097 h 3625795"/>
              <a:gd name="connsiteX63" fmla="*/ 5597988 w 9864975"/>
              <a:gd name="connsiteY63" fmla="*/ 1103632 h 3625795"/>
              <a:gd name="connsiteX64" fmla="*/ 5739533 w 9864975"/>
              <a:gd name="connsiteY64" fmla="*/ 1223515 h 3625795"/>
              <a:gd name="connsiteX65" fmla="*/ 5824461 w 9864975"/>
              <a:gd name="connsiteY65" fmla="*/ 1343679 h 3625795"/>
              <a:gd name="connsiteX66" fmla="*/ 5964965 w 9864975"/>
              <a:gd name="connsiteY66" fmla="*/ 1579721 h 3625795"/>
              <a:gd name="connsiteX67" fmla="*/ 6005207 w 9864975"/>
              <a:gd name="connsiteY67" fmla="*/ 1734961 h 3625795"/>
              <a:gd name="connsiteX68" fmla="*/ 6005207 w 9864975"/>
              <a:gd name="connsiteY68" fmla="*/ 3195342 h 3625795"/>
              <a:gd name="connsiteX69" fmla="*/ 6379351 w 9864975"/>
              <a:gd name="connsiteY69" fmla="*/ 3464579 h 3625795"/>
              <a:gd name="connsiteX70" fmla="*/ 6379351 w 9864975"/>
              <a:gd name="connsiteY70" fmla="*/ 850692 h 3625795"/>
              <a:gd name="connsiteX71" fmla="*/ 6708072 w 9864975"/>
              <a:gd name="connsiteY71" fmla="*/ 850692 h 3625795"/>
              <a:gd name="connsiteX72" fmla="*/ 6758785 w 9864975"/>
              <a:gd name="connsiteY72" fmla="*/ 850692 h 3625795"/>
              <a:gd name="connsiteX73" fmla="*/ 6783813 w 9864975"/>
              <a:gd name="connsiteY73" fmla="*/ 966407 h 3625795"/>
              <a:gd name="connsiteX74" fmla="*/ 7021555 w 9864975"/>
              <a:gd name="connsiteY74" fmla="*/ 1747053 h 3625795"/>
              <a:gd name="connsiteX75" fmla="*/ 7338760 w 9864975"/>
              <a:gd name="connsiteY75" fmla="*/ 2342625 h 3625795"/>
              <a:gd name="connsiteX76" fmla="*/ 7676268 w 9864975"/>
              <a:gd name="connsiteY76" fmla="*/ 2725299 h 3625795"/>
              <a:gd name="connsiteX77" fmla="*/ 8002522 w 9864975"/>
              <a:gd name="connsiteY77" fmla="*/ 2940360 h 3625795"/>
              <a:gd name="connsiteX78" fmla="*/ 8283772 w 9864975"/>
              <a:gd name="connsiteY78" fmla="*/ 3034136 h 3625795"/>
              <a:gd name="connsiteX79" fmla="*/ 8493748 w 9864975"/>
              <a:gd name="connsiteY79" fmla="*/ 3054557 h 3625795"/>
              <a:gd name="connsiteX80" fmla="*/ 8909655 w 9864975"/>
              <a:gd name="connsiteY80" fmla="*/ 2963223 h 3625795"/>
              <a:gd name="connsiteX81" fmla="*/ 9201796 w 9864975"/>
              <a:gd name="connsiteY81" fmla="*/ 2725739 h 3625795"/>
              <a:gd name="connsiteX82" fmla="*/ 9374012 w 9864975"/>
              <a:gd name="connsiteY82" fmla="*/ 2401285 h 3625795"/>
              <a:gd name="connsiteX83" fmla="*/ 9429109 w 9864975"/>
              <a:gd name="connsiteY83" fmla="*/ 2040875 h 3625795"/>
              <a:gd name="connsiteX84" fmla="*/ 9300377 w 9864975"/>
              <a:gd name="connsiteY84" fmla="*/ 1472491 h 3625795"/>
              <a:gd name="connsiteX85" fmla="*/ 8996705 w 9864975"/>
              <a:gd name="connsiteY85" fmla="*/ 1124853 h 3625795"/>
              <a:gd name="connsiteX86" fmla="*/ 8640819 w 9864975"/>
              <a:gd name="connsiteY86" fmla="*/ 949833 h 3625795"/>
              <a:gd name="connsiteX87" fmla="*/ 8359530 w 9864975"/>
              <a:gd name="connsiteY87" fmla="*/ 901944 h 3625795"/>
              <a:gd name="connsiteX88" fmla="*/ 8065748 w 9864975"/>
              <a:gd name="connsiteY88" fmla="*/ 961886 h 3625795"/>
              <a:gd name="connsiteX89" fmla="*/ 7850446 w 9864975"/>
              <a:gd name="connsiteY89" fmla="*/ 1112200 h 3625795"/>
              <a:gd name="connsiteX90" fmla="*/ 7719632 w 9864975"/>
              <a:gd name="connsiteY90" fmla="*/ 1305799 h 3625795"/>
              <a:gd name="connsiteX91" fmla="*/ 7676268 w 9864975"/>
              <a:gd name="connsiteY91" fmla="*/ 1506085 h 3625795"/>
              <a:gd name="connsiteX92" fmla="*/ 7823458 w 9864975"/>
              <a:gd name="connsiteY92" fmla="*/ 1886236 h 3625795"/>
              <a:gd name="connsiteX93" fmla="*/ 8224110 w 9864975"/>
              <a:gd name="connsiteY93" fmla="*/ 2044879 h 3625795"/>
              <a:gd name="connsiteX94" fmla="*/ 8387198 w 9864975"/>
              <a:gd name="connsiteY94" fmla="*/ 2019934 h 3625795"/>
              <a:gd name="connsiteX95" fmla="*/ 8550446 w 9864975"/>
              <a:gd name="connsiteY95" fmla="*/ 1940292 h 3625795"/>
              <a:gd name="connsiteX96" fmla="*/ 8676055 w 9864975"/>
              <a:gd name="connsiteY96" fmla="*/ 1797705 h 3625795"/>
              <a:gd name="connsiteX97" fmla="*/ 8726947 w 9864975"/>
              <a:gd name="connsiteY97" fmla="*/ 1586488 h 3625795"/>
              <a:gd name="connsiteX98" fmla="*/ 8698748 w 9864975"/>
              <a:gd name="connsiteY98" fmla="*/ 1438136 h 3625795"/>
              <a:gd name="connsiteX99" fmla="*/ 8683235 w 9864975"/>
              <a:gd name="connsiteY99" fmla="*/ 1404405 h 3625795"/>
              <a:gd name="connsiteX100" fmla="*/ 8722242 w 9864975"/>
              <a:gd name="connsiteY100" fmla="*/ 1407106 h 3625795"/>
              <a:gd name="connsiteX101" fmla="*/ 8837861 w 9864975"/>
              <a:gd name="connsiteY101" fmla="*/ 1450388 h 3625795"/>
              <a:gd name="connsiteX102" fmla="*/ 8964832 w 9864975"/>
              <a:gd name="connsiteY102" fmla="*/ 1571673 h 3625795"/>
              <a:gd name="connsiteX103" fmla="*/ 9052562 w 9864975"/>
              <a:gd name="connsiteY103" fmla="*/ 1736843 h 3625795"/>
              <a:gd name="connsiteX104" fmla="*/ 9085716 w 9864975"/>
              <a:gd name="connsiteY104" fmla="*/ 1900411 h 3625795"/>
              <a:gd name="connsiteX105" fmla="*/ 9048078 w 9864975"/>
              <a:gd name="connsiteY105" fmla="*/ 2108264 h 3625795"/>
              <a:gd name="connsiteX106" fmla="*/ 8933600 w 9864975"/>
              <a:gd name="connsiteY106" fmla="*/ 2323526 h 3625795"/>
              <a:gd name="connsiteX107" fmla="*/ 8736717 w 9864975"/>
              <a:gd name="connsiteY107" fmla="*/ 2490497 h 3625795"/>
              <a:gd name="connsiteX108" fmla="*/ 8443456 w 9864975"/>
              <a:gd name="connsiteY108" fmla="*/ 2557406 h 3625795"/>
              <a:gd name="connsiteX109" fmla="*/ 8069872 w 9864975"/>
              <a:gd name="connsiteY109" fmla="*/ 2486613 h 3625795"/>
              <a:gd name="connsiteX110" fmla="*/ 7704816 w 9864975"/>
              <a:gd name="connsiteY110" fmla="*/ 2234915 h 3625795"/>
              <a:gd name="connsiteX111" fmla="*/ 7358020 w 9864975"/>
              <a:gd name="connsiteY111" fmla="*/ 1744651 h 3625795"/>
              <a:gd name="connsiteX112" fmla="*/ 7044178 w 9864975"/>
              <a:gd name="connsiteY112" fmla="*/ 941585 h 3625795"/>
              <a:gd name="connsiteX113" fmla="*/ 6810461 w 9864975"/>
              <a:gd name="connsiteY113" fmla="*/ 850692 h 3625795"/>
              <a:gd name="connsiteX114" fmla="*/ 9716685 w 9864975"/>
              <a:gd name="connsiteY114" fmla="*/ 850692 h 3625795"/>
              <a:gd name="connsiteX115" fmla="*/ 9513596 w 9864975"/>
              <a:gd name="connsiteY115" fmla="*/ 507299 h 3625795"/>
              <a:gd name="connsiteX116" fmla="*/ 6582280 w 9864975"/>
              <a:gd name="connsiteY116" fmla="*/ 507299 h 3625795"/>
              <a:gd name="connsiteX117" fmla="*/ 6518597 w 9864975"/>
              <a:gd name="connsiteY117" fmla="*/ 507299 h 3625795"/>
              <a:gd name="connsiteX118" fmla="*/ 6363602 w 9864975"/>
              <a:gd name="connsiteY118" fmla="*/ 507299 h 3625795"/>
              <a:gd name="connsiteX119" fmla="*/ 6363540 w 9864975"/>
              <a:gd name="connsiteY119" fmla="*/ 506653 h 3625795"/>
              <a:gd name="connsiteX120" fmla="*/ 6352204 w 9864975"/>
              <a:gd name="connsiteY120" fmla="*/ 470781 h 3625795"/>
              <a:gd name="connsiteX121" fmla="*/ 6274844 w 9864975"/>
              <a:gd name="connsiteY121" fmla="*/ 229373 h 3625795"/>
              <a:gd name="connsiteX122" fmla="*/ 6005207 w 9864975"/>
              <a:gd name="connsiteY122" fmla="*/ 20398 h 3625795"/>
              <a:gd name="connsiteX123" fmla="*/ 3472533 w 9864975"/>
              <a:gd name="connsiteY123" fmla="*/ 15273 h 3625795"/>
              <a:gd name="connsiteX124" fmla="*/ 3472533 w 9864975"/>
              <a:gd name="connsiteY124" fmla="*/ 618795 h 3625795"/>
              <a:gd name="connsiteX125" fmla="*/ 3463271 w 9864975"/>
              <a:gd name="connsiteY125" fmla="*/ 611243 h 3625795"/>
              <a:gd name="connsiteX126" fmla="*/ 3326143 w 9864975"/>
              <a:gd name="connsiteY126" fmla="*/ 507299 h 3625795"/>
              <a:gd name="connsiteX127" fmla="*/ 3009509 w 9864975"/>
              <a:gd name="connsiteY127" fmla="*/ 507299 h 3625795"/>
              <a:gd name="connsiteX128" fmla="*/ 2804246 w 9864975"/>
              <a:gd name="connsiteY128" fmla="*/ 507299 h 3625795"/>
              <a:gd name="connsiteX129" fmla="*/ 78256 w 9864975"/>
              <a:gd name="connsiteY129" fmla="*/ 507299 h 3625795"/>
              <a:gd name="connsiteX130" fmla="*/ 267731 w 9864975"/>
              <a:gd name="connsiteY130" fmla="*/ 850692 h 3625795"/>
              <a:gd name="connsiteX131" fmla="*/ 1228959 w 9864975"/>
              <a:gd name="connsiteY131" fmla="*/ 850692 h 3625795"/>
              <a:gd name="connsiteX132" fmla="*/ 1084931 w 9864975"/>
              <a:gd name="connsiteY132" fmla="*/ 973578 h 3625795"/>
              <a:gd name="connsiteX133" fmla="*/ 971734 w 9864975"/>
              <a:gd name="connsiteY133" fmla="*/ 1161411 h 3625795"/>
              <a:gd name="connsiteX134" fmla="*/ 877197 w 9864975"/>
              <a:gd name="connsiteY134" fmla="*/ 1318813 h 3625795"/>
              <a:gd name="connsiteX135" fmla="*/ 792831 w 9864975"/>
              <a:gd name="connsiteY135" fmla="*/ 1378594 h 3625795"/>
              <a:gd name="connsiteX136" fmla="*/ 730326 w 9864975"/>
              <a:gd name="connsiteY136" fmla="*/ 1318733 h 3625795"/>
              <a:gd name="connsiteX137" fmla="*/ 626019 w 9864975"/>
              <a:gd name="connsiteY137" fmla="*/ 1152442 h 3625795"/>
              <a:gd name="connsiteX138" fmla="*/ 359665 w 9864975"/>
              <a:gd name="connsiteY138" fmla="*/ 1265758 h 3625795"/>
              <a:gd name="connsiteX139" fmla="*/ 694129 w 9864975"/>
              <a:gd name="connsiteY139" fmla="*/ 1725871 h 3625795"/>
              <a:gd name="connsiteX140" fmla="*/ 958601 w 9864975"/>
              <a:gd name="connsiteY140" fmla="*/ 1839869 h 3625795"/>
              <a:gd name="connsiteX141" fmla="*/ 1130497 w 9864975"/>
              <a:gd name="connsiteY141" fmla="*/ 1751458 h 3625795"/>
              <a:gd name="connsiteX142" fmla="*/ 1178405 w 9864975"/>
              <a:gd name="connsiteY142" fmla="*/ 1580552 h 3625795"/>
              <a:gd name="connsiteX143" fmla="*/ 1174469 w 9864975"/>
              <a:gd name="connsiteY143" fmla="*/ 1557906 h 3625795"/>
              <a:gd name="connsiteX144" fmla="*/ 1208492 w 9864975"/>
              <a:gd name="connsiteY144" fmla="*/ 1533382 h 3625795"/>
              <a:gd name="connsiteX145" fmla="*/ 1383318 w 9864975"/>
              <a:gd name="connsiteY145" fmla="*/ 1350445 h 3625795"/>
              <a:gd name="connsiteX146" fmla="*/ 1471529 w 9864975"/>
              <a:gd name="connsiteY146" fmla="*/ 1146436 h 3625795"/>
              <a:gd name="connsiteX147" fmla="*/ 1541881 w 9864975"/>
              <a:gd name="connsiteY147" fmla="*/ 1329584 h 3625795"/>
              <a:gd name="connsiteX148" fmla="*/ 1699203 w 9864975"/>
              <a:gd name="connsiteY148" fmla="*/ 1541842 h 3625795"/>
              <a:gd name="connsiteX149" fmla="*/ 1892801 w 9864975"/>
              <a:gd name="connsiteY149" fmla="*/ 1722588 h 3625795"/>
              <a:gd name="connsiteX150" fmla="*/ 2078232 w 9864975"/>
              <a:gd name="connsiteY150" fmla="*/ 1808556 h 3625795"/>
              <a:gd name="connsiteX151" fmla="*/ 1264195 w 9864975"/>
              <a:gd name="connsiteY151" fmla="*/ 2260941 h 3625795"/>
              <a:gd name="connsiteX152" fmla="*/ 1589249 w 9864975"/>
              <a:gd name="connsiteY152" fmla="*/ 2666959 h 3625795"/>
              <a:gd name="connsiteX153" fmla="*/ 1625158 w 9864975"/>
              <a:gd name="connsiteY153" fmla="*/ 2652844 h 3625795"/>
              <a:gd name="connsiteX154" fmla="*/ 1624581 w 9864975"/>
              <a:gd name="connsiteY154" fmla="*/ 2651986 h 3625795"/>
              <a:gd name="connsiteX155" fmla="*/ 1644053 w 9864975"/>
              <a:gd name="connsiteY155" fmla="*/ 2653953 h 3625795"/>
              <a:gd name="connsiteX156" fmla="*/ 1687951 w 9864975"/>
              <a:gd name="connsiteY156" fmla="*/ 2654426 h 3625795"/>
              <a:gd name="connsiteX157" fmla="*/ 1748614 w 9864975"/>
              <a:gd name="connsiteY157" fmla="*/ 2656067 h 3625795"/>
              <a:gd name="connsiteX158" fmla="*/ 1811237 w 9864975"/>
              <a:gd name="connsiteY158" fmla="*/ 2667679 h 3625795"/>
              <a:gd name="connsiteX159" fmla="*/ 1869818 w 9864975"/>
              <a:gd name="connsiteY159" fmla="*/ 2686819 h 3625795"/>
              <a:gd name="connsiteX160" fmla="*/ 1950381 w 9864975"/>
              <a:gd name="connsiteY160" fmla="*/ 2719212 h 3625795"/>
              <a:gd name="connsiteX161" fmla="*/ 2057731 w 9864975"/>
              <a:gd name="connsiteY161" fmla="*/ 2765780 h 3625795"/>
              <a:gd name="connsiteX162" fmla="*/ 2157674 w 9864975"/>
              <a:gd name="connsiteY162" fmla="*/ 2829285 h 3625795"/>
              <a:gd name="connsiteX163" fmla="*/ 2187384 w 9864975"/>
              <a:gd name="connsiteY163" fmla="*/ 2847704 h 3625795"/>
              <a:gd name="connsiteX164" fmla="*/ 2265945 w 9864975"/>
              <a:gd name="connsiteY164" fmla="*/ 2911610 h 3625795"/>
              <a:gd name="connsiteX165" fmla="*/ 2280520 w 9864975"/>
              <a:gd name="connsiteY165" fmla="*/ 2935875 h 3625795"/>
              <a:gd name="connsiteX166" fmla="*/ 2318479 w 9864975"/>
              <a:gd name="connsiteY166" fmla="*/ 2962703 h 3625795"/>
              <a:gd name="connsiteX167" fmla="*/ 2604604 w 9864975"/>
              <a:gd name="connsiteY167" fmla="*/ 3167010 h 3625795"/>
              <a:gd name="connsiteX168" fmla="*/ 2586354 w 9864975"/>
              <a:gd name="connsiteY168" fmla="*/ 3257165 h 3625795"/>
              <a:gd name="connsiteX169" fmla="*/ 2594282 w 9864975"/>
              <a:gd name="connsiteY169" fmla="*/ 3265093 h 3625795"/>
              <a:gd name="connsiteX170" fmla="*/ 2596284 w 9864975"/>
              <a:gd name="connsiteY170" fmla="*/ 3269578 h 3625795"/>
              <a:gd name="connsiteX171" fmla="*/ 2622071 w 9864975"/>
              <a:gd name="connsiteY171" fmla="*/ 3341011 h 3625795"/>
              <a:gd name="connsiteX172" fmla="*/ 2846462 w 9864975"/>
              <a:gd name="connsiteY172" fmla="*/ 3438952 h 3625795"/>
              <a:gd name="connsiteX173" fmla="*/ 2851827 w 9864975"/>
              <a:gd name="connsiteY173" fmla="*/ 1528989 h 3625795"/>
              <a:gd name="connsiteX174" fmla="*/ 2851827 w 9864975"/>
              <a:gd name="connsiteY174" fmla="*/ 1569350 h 3625795"/>
              <a:gd name="connsiteX175" fmla="*/ 2856952 w 9864975"/>
              <a:gd name="connsiteY175" fmla="*/ 1532593 h 3625795"/>
              <a:gd name="connsiteX176" fmla="*/ 2869846 w 9864975"/>
              <a:gd name="connsiteY176" fmla="*/ 1498558 h 3625795"/>
              <a:gd name="connsiteX177" fmla="*/ 2913330 w 9864975"/>
              <a:gd name="connsiteY177" fmla="*/ 1381237 h 3625795"/>
              <a:gd name="connsiteX178" fmla="*/ 2868564 w 9864975"/>
              <a:gd name="connsiteY178" fmla="*/ 1357693 h 3625795"/>
              <a:gd name="connsiteX179" fmla="*/ 2918455 w 9864975"/>
              <a:gd name="connsiteY179" fmla="*/ 1311085 h 3625795"/>
              <a:gd name="connsiteX180" fmla="*/ 2933110 w 9864975"/>
              <a:gd name="connsiteY180" fmla="*/ 1287861 h 3625795"/>
              <a:gd name="connsiteX181" fmla="*/ 2938957 w 9864975"/>
              <a:gd name="connsiteY181" fmla="*/ 1201532 h 3625795"/>
              <a:gd name="connsiteX182" fmla="*/ 2901198 w 9864975"/>
              <a:gd name="connsiteY182" fmla="*/ 980625 h 3625795"/>
              <a:gd name="connsiteX183" fmla="*/ 2813227 w 9864975"/>
              <a:gd name="connsiteY183" fmla="*/ 850692 h 3625795"/>
              <a:gd name="connsiteX184" fmla="*/ 3020789 w 9864975"/>
              <a:gd name="connsiteY184" fmla="*/ 850692 h 3625795"/>
              <a:gd name="connsiteX185" fmla="*/ 3245351 w 9864975"/>
              <a:gd name="connsiteY185" fmla="*/ 850692 h 3625795"/>
              <a:gd name="connsiteX186" fmla="*/ 3256151 w 9864975"/>
              <a:gd name="connsiteY186" fmla="*/ 850692 h 3625795"/>
              <a:gd name="connsiteX187" fmla="*/ 3308124 w 9864975"/>
              <a:gd name="connsiteY187" fmla="*/ 900703 h 3625795"/>
              <a:gd name="connsiteX188" fmla="*/ 3384082 w 9864975"/>
              <a:gd name="connsiteY188" fmla="*/ 1002688 h 3625795"/>
              <a:gd name="connsiteX189" fmla="*/ 3447747 w 9864975"/>
              <a:gd name="connsiteY189" fmla="*/ 1115164 h 3625795"/>
              <a:gd name="connsiteX190" fmla="*/ 3472533 w 9864975"/>
              <a:gd name="connsiteY190" fmla="*/ 1191522 h 3625795"/>
              <a:gd name="connsiteX191" fmla="*/ 3472533 w 9864975"/>
              <a:gd name="connsiteY191" fmla="*/ 3195662 h 3625795"/>
              <a:gd name="connsiteX192" fmla="*/ 3841552 w 9864975"/>
              <a:gd name="connsiteY192" fmla="*/ 3464579 h 3625795"/>
              <a:gd name="connsiteX193" fmla="*/ 3841552 w 9864975"/>
              <a:gd name="connsiteY193" fmla="*/ 850692 h 3625795"/>
              <a:gd name="connsiteX194" fmla="*/ 4404371 w 9864975"/>
              <a:gd name="connsiteY194" fmla="*/ 850692 h 3625795"/>
              <a:gd name="connsiteX195" fmla="*/ 4185266 w 9864975"/>
              <a:gd name="connsiteY195" fmla="*/ 507299 h 3625795"/>
              <a:gd name="connsiteX196" fmla="*/ 3822573 w 9864975"/>
              <a:gd name="connsiteY196" fmla="*/ 507299 h 3625795"/>
              <a:gd name="connsiteX197" fmla="*/ 3809119 w 9864975"/>
              <a:gd name="connsiteY197" fmla="*/ 464294 h 3625795"/>
              <a:gd name="connsiteX198" fmla="*/ 3727395 w 9864975"/>
              <a:gd name="connsiteY198" fmla="*/ 231175 h 3625795"/>
              <a:gd name="connsiteX199" fmla="*/ 3472533 w 9864975"/>
              <a:gd name="connsiteY199" fmla="*/ 15273 h 3625795"/>
              <a:gd name="connsiteX200" fmla="*/ 0 w 9864975"/>
              <a:gd name="connsiteY200" fmla="*/ 0 h 3625795"/>
              <a:gd name="connsiteX201" fmla="*/ 9864975 w 9864975"/>
              <a:gd name="connsiteY201" fmla="*/ 69432 h 3625795"/>
              <a:gd name="connsiteX202" fmla="*/ 9851493 w 9864975"/>
              <a:gd name="connsiteY202" fmla="*/ 3576201 h 3625795"/>
              <a:gd name="connsiteX203" fmla="*/ 107850 w 9864975"/>
              <a:gd name="connsiteY203" fmla="*/ 3625795 h 3625795"/>
              <a:gd name="connsiteX204" fmla="*/ 0 w 9864975"/>
              <a:gd name="connsiteY204" fmla="*/ 0 h 3625795"/>
              <a:gd name="connsiteX0" fmla="*/ 2479444 w 9864975"/>
              <a:gd name="connsiteY0" fmla="*/ 1952624 h 3625795"/>
              <a:gd name="connsiteX1" fmla="*/ 2477923 w 9864975"/>
              <a:gd name="connsiteY1" fmla="*/ 2774749 h 3625795"/>
              <a:gd name="connsiteX2" fmla="*/ 2349631 w 9864975"/>
              <a:gd name="connsiteY2" fmla="*/ 2580069 h 3625795"/>
              <a:gd name="connsiteX3" fmla="*/ 2200037 w 9864975"/>
              <a:gd name="connsiteY3" fmla="*/ 2545554 h 3625795"/>
              <a:gd name="connsiteX4" fmla="*/ 2205083 w 9864975"/>
              <a:gd name="connsiteY4" fmla="*/ 2545554 h 3625795"/>
              <a:gd name="connsiteX5" fmla="*/ 2136612 w 9864975"/>
              <a:gd name="connsiteY5" fmla="*/ 2433038 h 3625795"/>
              <a:gd name="connsiteX6" fmla="*/ 2111222 w 9864975"/>
              <a:gd name="connsiteY6" fmla="*/ 2487717 h 3625795"/>
              <a:gd name="connsiteX7" fmla="*/ 1839827 w 9864975"/>
              <a:gd name="connsiteY7" fmla="*/ 2301863 h 3625795"/>
              <a:gd name="connsiteX8" fmla="*/ 2479444 w 9864975"/>
              <a:gd name="connsiteY8" fmla="*/ 1952624 h 3625795"/>
              <a:gd name="connsiteX9" fmla="*/ 1718262 w 9864975"/>
              <a:gd name="connsiteY9" fmla="*/ 850692 h 3625795"/>
              <a:gd name="connsiteX10" fmla="*/ 2444000 w 9864975"/>
              <a:gd name="connsiteY10" fmla="*/ 850692 h 3625795"/>
              <a:gd name="connsiteX11" fmla="*/ 2466859 w 9864975"/>
              <a:gd name="connsiteY11" fmla="*/ 877992 h 3625795"/>
              <a:gd name="connsiteX12" fmla="*/ 2532259 w 9864975"/>
              <a:gd name="connsiteY12" fmla="*/ 964368 h 3625795"/>
              <a:gd name="connsiteX13" fmla="*/ 2559687 w 9864975"/>
              <a:gd name="connsiteY13" fmla="*/ 1092060 h 3625795"/>
              <a:gd name="connsiteX14" fmla="*/ 2559687 w 9864975"/>
              <a:gd name="connsiteY14" fmla="*/ 1137386 h 3625795"/>
              <a:gd name="connsiteX15" fmla="*/ 2530416 w 9864975"/>
              <a:gd name="connsiteY15" fmla="*/ 1243495 h 3625795"/>
              <a:gd name="connsiteX16" fmla="*/ 2456301 w 9864975"/>
              <a:gd name="connsiteY16" fmla="*/ 1322016 h 3625795"/>
              <a:gd name="connsiteX17" fmla="*/ 2357719 w 9864975"/>
              <a:gd name="connsiteY17" fmla="*/ 1371547 h 3625795"/>
              <a:gd name="connsiteX18" fmla="*/ 2254893 w 9864975"/>
              <a:gd name="connsiteY18" fmla="*/ 1388845 h 3625795"/>
              <a:gd name="connsiteX19" fmla="*/ 2088963 w 9864975"/>
              <a:gd name="connsiteY19" fmla="*/ 1339554 h 3625795"/>
              <a:gd name="connsiteX20" fmla="*/ 1917226 w 9864975"/>
              <a:gd name="connsiteY20" fmla="*/ 1209460 h 3625795"/>
              <a:gd name="connsiteX21" fmla="*/ 1784530 w 9864975"/>
              <a:gd name="connsiteY21" fmla="*/ 1041768 h 3625795"/>
              <a:gd name="connsiteX22" fmla="*/ 1734518 w 9864975"/>
              <a:gd name="connsiteY22" fmla="*/ 880162 h 3625795"/>
              <a:gd name="connsiteX23" fmla="*/ 1735600 w 9864975"/>
              <a:gd name="connsiteY23" fmla="*/ 854736 h 3625795"/>
              <a:gd name="connsiteX24" fmla="*/ 1718262 w 9864975"/>
              <a:gd name="connsiteY24" fmla="*/ 850692 h 3625795"/>
              <a:gd name="connsiteX25" fmla="*/ 6005207 w 9864975"/>
              <a:gd name="connsiteY25" fmla="*/ 20398 h 3625795"/>
              <a:gd name="connsiteX26" fmla="*/ 6005207 w 9864975"/>
              <a:gd name="connsiteY26" fmla="*/ 1113489 h 3625795"/>
              <a:gd name="connsiteX27" fmla="*/ 5997978 w 9864975"/>
              <a:gd name="connsiteY27" fmla="*/ 1089807 h 3625795"/>
              <a:gd name="connsiteX28" fmla="*/ 5949510 w 9864975"/>
              <a:gd name="connsiteY28" fmla="*/ 998804 h 3625795"/>
              <a:gd name="connsiteX29" fmla="*/ 5757953 w 9864975"/>
              <a:gd name="connsiteY29" fmla="*/ 776095 h 3625795"/>
              <a:gd name="connsiteX30" fmla="*/ 5523111 w 9864975"/>
              <a:gd name="connsiteY30" fmla="*/ 614369 h 3625795"/>
              <a:gd name="connsiteX31" fmla="*/ 5282383 w 9864975"/>
              <a:gd name="connsiteY31" fmla="*/ 594428 h 3625795"/>
              <a:gd name="connsiteX32" fmla="*/ 5282383 w 9864975"/>
              <a:gd name="connsiteY32" fmla="*/ 543175 h 3625795"/>
              <a:gd name="connsiteX33" fmla="*/ 5195815 w 9864975"/>
              <a:gd name="connsiteY33" fmla="*/ 543175 h 3625795"/>
              <a:gd name="connsiteX34" fmla="*/ 5071367 w 9864975"/>
              <a:gd name="connsiteY34" fmla="*/ 553866 h 3625795"/>
              <a:gd name="connsiteX35" fmla="*/ 4884815 w 9864975"/>
              <a:gd name="connsiteY35" fmla="*/ 599033 h 3625795"/>
              <a:gd name="connsiteX36" fmla="*/ 4668152 w 9864975"/>
              <a:gd name="connsiteY36" fmla="*/ 706103 h 3625795"/>
              <a:gd name="connsiteX37" fmla="*/ 4450008 w 9864975"/>
              <a:gd name="connsiteY37" fmla="*/ 960484 h 3625795"/>
              <a:gd name="connsiteX38" fmla="*/ 4359475 w 9864975"/>
              <a:gd name="connsiteY38" fmla="*/ 1091179 h 3625795"/>
              <a:gd name="connsiteX39" fmla="*/ 4329244 w 9864975"/>
              <a:gd name="connsiteY39" fmla="*/ 1267600 h 3625795"/>
              <a:gd name="connsiteX40" fmla="*/ 4343258 w 9864975"/>
              <a:gd name="connsiteY40" fmla="*/ 1394491 h 3625795"/>
              <a:gd name="connsiteX41" fmla="*/ 4398275 w 9864975"/>
              <a:gd name="connsiteY41" fmla="*/ 1526306 h 3625795"/>
              <a:gd name="connsiteX42" fmla="*/ 4509990 w 9864975"/>
              <a:gd name="connsiteY42" fmla="*/ 1629292 h 3625795"/>
              <a:gd name="connsiteX43" fmla="*/ 4696421 w 9864975"/>
              <a:gd name="connsiteY43" fmla="*/ 1670655 h 3625795"/>
              <a:gd name="connsiteX44" fmla="*/ 4834443 w 9864975"/>
              <a:gd name="connsiteY44" fmla="*/ 1632656 h 3625795"/>
              <a:gd name="connsiteX45" fmla="*/ 4989122 w 9864975"/>
              <a:gd name="connsiteY45" fmla="*/ 1556137 h 3625795"/>
              <a:gd name="connsiteX46" fmla="*/ 5118255 w 9864975"/>
              <a:gd name="connsiteY46" fmla="*/ 1499519 h 3625795"/>
              <a:gd name="connsiteX47" fmla="*/ 5162821 w 9864975"/>
              <a:gd name="connsiteY47" fmla="*/ 1479658 h 3625795"/>
              <a:gd name="connsiteX48" fmla="*/ 5216876 w 9864975"/>
              <a:gd name="connsiteY48" fmla="*/ 1508808 h 3625795"/>
              <a:gd name="connsiteX49" fmla="*/ 5171910 w 9864975"/>
              <a:gd name="connsiteY49" fmla="*/ 1614197 h 3625795"/>
              <a:gd name="connsiteX50" fmla="*/ 5061997 w 9864975"/>
              <a:gd name="connsiteY50" fmla="*/ 1794222 h 3625795"/>
              <a:gd name="connsiteX51" fmla="*/ 4866476 w 9864975"/>
              <a:gd name="connsiteY51" fmla="*/ 1952584 h 3625795"/>
              <a:gd name="connsiteX52" fmla="*/ 4755442 w 9864975"/>
              <a:gd name="connsiteY52" fmla="*/ 2040875 h 3625795"/>
              <a:gd name="connsiteX53" fmla="*/ 4700345 w 9864975"/>
              <a:gd name="connsiteY53" fmla="*/ 2089165 h 3625795"/>
              <a:gd name="connsiteX54" fmla="*/ 5067843 w 9864975"/>
              <a:gd name="connsiteY54" fmla="*/ 2514882 h 3625795"/>
              <a:gd name="connsiteX55" fmla="*/ 5481028 w 9864975"/>
              <a:gd name="connsiteY55" fmla="*/ 1979812 h 3625795"/>
              <a:gd name="connsiteX56" fmla="*/ 5600311 w 9864975"/>
              <a:gd name="connsiteY56" fmla="*/ 1619402 h 3625795"/>
              <a:gd name="connsiteX57" fmla="*/ 5460206 w 9864975"/>
              <a:gd name="connsiteY57" fmla="*/ 1277090 h 3625795"/>
              <a:gd name="connsiteX58" fmla="*/ 4997371 w 9864975"/>
              <a:gd name="connsiteY58" fmla="*/ 1151000 h 3625795"/>
              <a:gd name="connsiteX59" fmla="*/ 4863153 w 9864975"/>
              <a:gd name="connsiteY59" fmla="*/ 1176146 h 3625795"/>
              <a:gd name="connsiteX60" fmla="*/ 5031285 w 9864975"/>
              <a:gd name="connsiteY60" fmla="*/ 1039285 h 3625795"/>
              <a:gd name="connsiteX61" fmla="*/ 5265326 w 9864975"/>
              <a:gd name="connsiteY61" fmla="*/ 977141 h 3625795"/>
              <a:gd name="connsiteX62" fmla="*/ 5428814 w 9864975"/>
              <a:gd name="connsiteY62" fmla="*/ 1012097 h 3625795"/>
              <a:gd name="connsiteX63" fmla="*/ 5597988 w 9864975"/>
              <a:gd name="connsiteY63" fmla="*/ 1103632 h 3625795"/>
              <a:gd name="connsiteX64" fmla="*/ 5739533 w 9864975"/>
              <a:gd name="connsiteY64" fmla="*/ 1223515 h 3625795"/>
              <a:gd name="connsiteX65" fmla="*/ 5824461 w 9864975"/>
              <a:gd name="connsiteY65" fmla="*/ 1343679 h 3625795"/>
              <a:gd name="connsiteX66" fmla="*/ 5964965 w 9864975"/>
              <a:gd name="connsiteY66" fmla="*/ 1579721 h 3625795"/>
              <a:gd name="connsiteX67" fmla="*/ 6005207 w 9864975"/>
              <a:gd name="connsiteY67" fmla="*/ 1734961 h 3625795"/>
              <a:gd name="connsiteX68" fmla="*/ 6005207 w 9864975"/>
              <a:gd name="connsiteY68" fmla="*/ 3195342 h 3625795"/>
              <a:gd name="connsiteX69" fmla="*/ 6379351 w 9864975"/>
              <a:gd name="connsiteY69" fmla="*/ 3464579 h 3625795"/>
              <a:gd name="connsiteX70" fmla="*/ 6379351 w 9864975"/>
              <a:gd name="connsiteY70" fmla="*/ 850692 h 3625795"/>
              <a:gd name="connsiteX71" fmla="*/ 6708072 w 9864975"/>
              <a:gd name="connsiteY71" fmla="*/ 850692 h 3625795"/>
              <a:gd name="connsiteX72" fmla="*/ 6758785 w 9864975"/>
              <a:gd name="connsiteY72" fmla="*/ 850692 h 3625795"/>
              <a:gd name="connsiteX73" fmla="*/ 6783813 w 9864975"/>
              <a:gd name="connsiteY73" fmla="*/ 966407 h 3625795"/>
              <a:gd name="connsiteX74" fmla="*/ 7021555 w 9864975"/>
              <a:gd name="connsiteY74" fmla="*/ 1747053 h 3625795"/>
              <a:gd name="connsiteX75" fmla="*/ 7338760 w 9864975"/>
              <a:gd name="connsiteY75" fmla="*/ 2342625 h 3625795"/>
              <a:gd name="connsiteX76" fmla="*/ 7676268 w 9864975"/>
              <a:gd name="connsiteY76" fmla="*/ 2725299 h 3625795"/>
              <a:gd name="connsiteX77" fmla="*/ 8002522 w 9864975"/>
              <a:gd name="connsiteY77" fmla="*/ 2940360 h 3625795"/>
              <a:gd name="connsiteX78" fmla="*/ 8283772 w 9864975"/>
              <a:gd name="connsiteY78" fmla="*/ 3034136 h 3625795"/>
              <a:gd name="connsiteX79" fmla="*/ 8493748 w 9864975"/>
              <a:gd name="connsiteY79" fmla="*/ 3054557 h 3625795"/>
              <a:gd name="connsiteX80" fmla="*/ 8909655 w 9864975"/>
              <a:gd name="connsiteY80" fmla="*/ 2963223 h 3625795"/>
              <a:gd name="connsiteX81" fmla="*/ 9201796 w 9864975"/>
              <a:gd name="connsiteY81" fmla="*/ 2725739 h 3625795"/>
              <a:gd name="connsiteX82" fmla="*/ 9374012 w 9864975"/>
              <a:gd name="connsiteY82" fmla="*/ 2401285 h 3625795"/>
              <a:gd name="connsiteX83" fmla="*/ 9429109 w 9864975"/>
              <a:gd name="connsiteY83" fmla="*/ 2040875 h 3625795"/>
              <a:gd name="connsiteX84" fmla="*/ 9300377 w 9864975"/>
              <a:gd name="connsiteY84" fmla="*/ 1472491 h 3625795"/>
              <a:gd name="connsiteX85" fmla="*/ 8996705 w 9864975"/>
              <a:gd name="connsiteY85" fmla="*/ 1124853 h 3625795"/>
              <a:gd name="connsiteX86" fmla="*/ 8640819 w 9864975"/>
              <a:gd name="connsiteY86" fmla="*/ 949833 h 3625795"/>
              <a:gd name="connsiteX87" fmla="*/ 8359530 w 9864975"/>
              <a:gd name="connsiteY87" fmla="*/ 901944 h 3625795"/>
              <a:gd name="connsiteX88" fmla="*/ 8065748 w 9864975"/>
              <a:gd name="connsiteY88" fmla="*/ 961886 h 3625795"/>
              <a:gd name="connsiteX89" fmla="*/ 7850446 w 9864975"/>
              <a:gd name="connsiteY89" fmla="*/ 1112200 h 3625795"/>
              <a:gd name="connsiteX90" fmla="*/ 7719632 w 9864975"/>
              <a:gd name="connsiteY90" fmla="*/ 1305799 h 3625795"/>
              <a:gd name="connsiteX91" fmla="*/ 7676268 w 9864975"/>
              <a:gd name="connsiteY91" fmla="*/ 1506085 h 3625795"/>
              <a:gd name="connsiteX92" fmla="*/ 7823458 w 9864975"/>
              <a:gd name="connsiteY92" fmla="*/ 1886236 h 3625795"/>
              <a:gd name="connsiteX93" fmla="*/ 8224110 w 9864975"/>
              <a:gd name="connsiteY93" fmla="*/ 2044879 h 3625795"/>
              <a:gd name="connsiteX94" fmla="*/ 8387198 w 9864975"/>
              <a:gd name="connsiteY94" fmla="*/ 2019934 h 3625795"/>
              <a:gd name="connsiteX95" fmla="*/ 8550446 w 9864975"/>
              <a:gd name="connsiteY95" fmla="*/ 1940292 h 3625795"/>
              <a:gd name="connsiteX96" fmla="*/ 8676055 w 9864975"/>
              <a:gd name="connsiteY96" fmla="*/ 1797705 h 3625795"/>
              <a:gd name="connsiteX97" fmla="*/ 8726947 w 9864975"/>
              <a:gd name="connsiteY97" fmla="*/ 1586488 h 3625795"/>
              <a:gd name="connsiteX98" fmla="*/ 8698748 w 9864975"/>
              <a:gd name="connsiteY98" fmla="*/ 1438136 h 3625795"/>
              <a:gd name="connsiteX99" fmla="*/ 8683235 w 9864975"/>
              <a:gd name="connsiteY99" fmla="*/ 1404405 h 3625795"/>
              <a:gd name="connsiteX100" fmla="*/ 8722242 w 9864975"/>
              <a:gd name="connsiteY100" fmla="*/ 1407106 h 3625795"/>
              <a:gd name="connsiteX101" fmla="*/ 8837861 w 9864975"/>
              <a:gd name="connsiteY101" fmla="*/ 1450388 h 3625795"/>
              <a:gd name="connsiteX102" fmla="*/ 8964832 w 9864975"/>
              <a:gd name="connsiteY102" fmla="*/ 1571673 h 3625795"/>
              <a:gd name="connsiteX103" fmla="*/ 9052562 w 9864975"/>
              <a:gd name="connsiteY103" fmla="*/ 1736843 h 3625795"/>
              <a:gd name="connsiteX104" fmla="*/ 9085716 w 9864975"/>
              <a:gd name="connsiteY104" fmla="*/ 1900411 h 3625795"/>
              <a:gd name="connsiteX105" fmla="*/ 9048078 w 9864975"/>
              <a:gd name="connsiteY105" fmla="*/ 2108264 h 3625795"/>
              <a:gd name="connsiteX106" fmla="*/ 8933600 w 9864975"/>
              <a:gd name="connsiteY106" fmla="*/ 2323526 h 3625795"/>
              <a:gd name="connsiteX107" fmla="*/ 8736717 w 9864975"/>
              <a:gd name="connsiteY107" fmla="*/ 2490497 h 3625795"/>
              <a:gd name="connsiteX108" fmla="*/ 8443456 w 9864975"/>
              <a:gd name="connsiteY108" fmla="*/ 2557406 h 3625795"/>
              <a:gd name="connsiteX109" fmla="*/ 8069872 w 9864975"/>
              <a:gd name="connsiteY109" fmla="*/ 2486613 h 3625795"/>
              <a:gd name="connsiteX110" fmla="*/ 7704816 w 9864975"/>
              <a:gd name="connsiteY110" fmla="*/ 2234915 h 3625795"/>
              <a:gd name="connsiteX111" fmla="*/ 7358020 w 9864975"/>
              <a:gd name="connsiteY111" fmla="*/ 1744651 h 3625795"/>
              <a:gd name="connsiteX112" fmla="*/ 7044178 w 9864975"/>
              <a:gd name="connsiteY112" fmla="*/ 941585 h 3625795"/>
              <a:gd name="connsiteX113" fmla="*/ 6810461 w 9864975"/>
              <a:gd name="connsiteY113" fmla="*/ 850692 h 3625795"/>
              <a:gd name="connsiteX114" fmla="*/ 9716685 w 9864975"/>
              <a:gd name="connsiteY114" fmla="*/ 850692 h 3625795"/>
              <a:gd name="connsiteX115" fmla="*/ 9513596 w 9864975"/>
              <a:gd name="connsiteY115" fmla="*/ 507299 h 3625795"/>
              <a:gd name="connsiteX116" fmla="*/ 6582280 w 9864975"/>
              <a:gd name="connsiteY116" fmla="*/ 507299 h 3625795"/>
              <a:gd name="connsiteX117" fmla="*/ 6518597 w 9864975"/>
              <a:gd name="connsiteY117" fmla="*/ 507299 h 3625795"/>
              <a:gd name="connsiteX118" fmla="*/ 6363602 w 9864975"/>
              <a:gd name="connsiteY118" fmla="*/ 507299 h 3625795"/>
              <a:gd name="connsiteX119" fmla="*/ 6363540 w 9864975"/>
              <a:gd name="connsiteY119" fmla="*/ 506653 h 3625795"/>
              <a:gd name="connsiteX120" fmla="*/ 6352204 w 9864975"/>
              <a:gd name="connsiteY120" fmla="*/ 470781 h 3625795"/>
              <a:gd name="connsiteX121" fmla="*/ 6274844 w 9864975"/>
              <a:gd name="connsiteY121" fmla="*/ 229373 h 3625795"/>
              <a:gd name="connsiteX122" fmla="*/ 6005207 w 9864975"/>
              <a:gd name="connsiteY122" fmla="*/ 20398 h 3625795"/>
              <a:gd name="connsiteX123" fmla="*/ 3472533 w 9864975"/>
              <a:gd name="connsiteY123" fmla="*/ 15273 h 3625795"/>
              <a:gd name="connsiteX124" fmla="*/ 3472533 w 9864975"/>
              <a:gd name="connsiteY124" fmla="*/ 618795 h 3625795"/>
              <a:gd name="connsiteX125" fmla="*/ 3463271 w 9864975"/>
              <a:gd name="connsiteY125" fmla="*/ 611243 h 3625795"/>
              <a:gd name="connsiteX126" fmla="*/ 3326143 w 9864975"/>
              <a:gd name="connsiteY126" fmla="*/ 507299 h 3625795"/>
              <a:gd name="connsiteX127" fmla="*/ 3009509 w 9864975"/>
              <a:gd name="connsiteY127" fmla="*/ 507299 h 3625795"/>
              <a:gd name="connsiteX128" fmla="*/ 2804246 w 9864975"/>
              <a:gd name="connsiteY128" fmla="*/ 507299 h 3625795"/>
              <a:gd name="connsiteX129" fmla="*/ 78256 w 9864975"/>
              <a:gd name="connsiteY129" fmla="*/ 507299 h 3625795"/>
              <a:gd name="connsiteX130" fmla="*/ 267731 w 9864975"/>
              <a:gd name="connsiteY130" fmla="*/ 850692 h 3625795"/>
              <a:gd name="connsiteX131" fmla="*/ 1228959 w 9864975"/>
              <a:gd name="connsiteY131" fmla="*/ 850692 h 3625795"/>
              <a:gd name="connsiteX132" fmla="*/ 1084931 w 9864975"/>
              <a:gd name="connsiteY132" fmla="*/ 973578 h 3625795"/>
              <a:gd name="connsiteX133" fmla="*/ 971734 w 9864975"/>
              <a:gd name="connsiteY133" fmla="*/ 1161411 h 3625795"/>
              <a:gd name="connsiteX134" fmla="*/ 877197 w 9864975"/>
              <a:gd name="connsiteY134" fmla="*/ 1318813 h 3625795"/>
              <a:gd name="connsiteX135" fmla="*/ 792831 w 9864975"/>
              <a:gd name="connsiteY135" fmla="*/ 1378594 h 3625795"/>
              <a:gd name="connsiteX136" fmla="*/ 730326 w 9864975"/>
              <a:gd name="connsiteY136" fmla="*/ 1318733 h 3625795"/>
              <a:gd name="connsiteX137" fmla="*/ 626019 w 9864975"/>
              <a:gd name="connsiteY137" fmla="*/ 1152442 h 3625795"/>
              <a:gd name="connsiteX138" fmla="*/ 359665 w 9864975"/>
              <a:gd name="connsiteY138" fmla="*/ 1265758 h 3625795"/>
              <a:gd name="connsiteX139" fmla="*/ 694129 w 9864975"/>
              <a:gd name="connsiteY139" fmla="*/ 1725871 h 3625795"/>
              <a:gd name="connsiteX140" fmla="*/ 958601 w 9864975"/>
              <a:gd name="connsiteY140" fmla="*/ 1839869 h 3625795"/>
              <a:gd name="connsiteX141" fmla="*/ 1130497 w 9864975"/>
              <a:gd name="connsiteY141" fmla="*/ 1751458 h 3625795"/>
              <a:gd name="connsiteX142" fmla="*/ 1178405 w 9864975"/>
              <a:gd name="connsiteY142" fmla="*/ 1580552 h 3625795"/>
              <a:gd name="connsiteX143" fmla="*/ 1174469 w 9864975"/>
              <a:gd name="connsiteY143" fmla="*/ 1557906 h 3625795"/>
              <a:gd name="connsiteX144" fmla="*/ 1208492 w 9864975"/>
              <a:gd name="connsiteY144" fmla="*/ 1533382 h 3625795"/>
              <a:gd name="connsiteX145" fmla="*/ 1383318 w 9864975"/>
              <a:gd name="connsiteY145" fmla="*/ 1350445 h 3625795"/>
              <a:gd name="connsiteX146" fmla="*/ 1471529 w 9864975"/>
              <a:gd name="connsiteY146" fmla="*/ 1146436 h 3625795"/>
              <a:gd name="connsiteX147" fmla="*/ 1541881 w 9864975"/>
              <a:gd name="connsiteY147" fmla="*/ 1329584 h 3625795"/>
              <a:gd name="connsiteX148" fmla="*/ 1699203 w 9864975"/>
              <a:gd name="connsiteY148" fmla="*/ 1541842 h 3625795"/>
              <a:gd name="connsiteX149" fmla="*/ 1892801 w 9864975"/>
              <a:gd name="connsiteY149" fmla="*/ 1722588 h 3625795"/>
              <a:gd name="connsiteX150" fmla="*/ 2078232 w 9864975"/>
              <a:gd name="connsiteY150" fmla="*/ 1808556 h 3625795"/>
              <a:gd name="connsiteX151" fmla="*/ 1264195 w 9864975"/>
              <a:gd name="connsiteY151" fmla="*/ 2260941 h 3625795"/>
              <a:gd name="connsiteX152" fmla="*/ 1589249 w 9864975"/>
              <a:gd name="connsiteY152" fmla="*/ 2666959 h 3625795"/>
              <a:gd name="connsiteX153" fmla="*/ 1625158 w 9864975"/>
              <a:gd name="connsiteY153" fmla="*/ 2652844 h 3625795"/>
              <a:gd name="connsiteX154" fmla="*/ 1624581 w 9864975"/>
              <a:gd name="connsiteY154" fmla="*/ 2651986 h 3625795"/>
              <a:gd name="connsiteX155" fmla="*/ 1644053 w 9864975"/>
              <a:gd name="connsiteY155" fmla="*/ 2653953 h 3625795"/>
              <a:gd name="connsiteX156" fmla="*/ 1687951 w 9864975"/>
              <a:gd name="connsiteY156" fmla="*/ 2654426 h 3625795"/>
              <a:gd name="connsiteX157" fmla="*/ 1748614 w 9864975"/>
              <a:gd name="connsiteY157" fmla="*/ 2656067 h 3625795"/>
              <a:gd name="connsiteX158" fmla="*/ 1811237 w 9864975"/>
              <a:gd name="connsiteY158" fmla="*/ 2667679 h 3625795"/>
              <a:gd name="connsiteX159" fmla="*/ 1869818 w 9864975"/>
              <a:gd name="connsiteY159" fmla="*/ 2686819 h 3625795"/>
              <a:gd name="connsiteX160" fmla="*/ 1950381 w 9864975"/>
              <a:gd name="connsiteY160" fmla="*/ 2719212 h 3625795"/>
              <a:gd name="connsiteX161" fmla="*/ 2057731 w 9864975"/>
              <a:gd name="connsiteY161" fmla="*/ 2765780 h 3625795"/>
              <a:gd name="connsiteX162" fmla="*/ 2157674 w 9864975"/>
              <a:gd name="connsiteY162" fmla="*/ 2829285 h 3625795"/>
              <a:gd name="connsiteX163" fmla="*/ 2187384 w 9864975"/>
              <a:gd name="connsiteY163" fmla="*/ 2847704 h 3625795"/>
              <a:gd name="connsiteX164" fmla="*/ 2265945 w 9864975"/>
              <a:gd name="connsiteY164" fmla="*/ 2911610 h 3625795"/>
              <a:gd name="connsiteX165" fmla="*/ 2280520 w 9864975"/>
              <a:gd name="connsiteY165" fmla="*/ 2935875 h 3625795"/>
              <a:gd name="connsiteX166" fmla="*/ 2318479 w 9864975"/>
              <a:gd name="connsiteY166" fmla="*/ 2962703 h 3625795"/>
              <a:gd name="connsiteX167" fmla="*/ 2604604 w 9864975"/>
              <a:gd name="connsiteY167" fmla="*/ 3167010 h 3625795"/>
              <a:gd name="connsiteX168" fmla="*/ 2586354 w 9864975"/>
              <a:gd name="connsiteY168" fmla="*/ 3257165 h 3625795"/>
              <a:gd name="connsiteX169" fmla="*/ 2594282 w 9864975"/>
              <a:gd name="connsiteY169" fmla="*/ 3265093 h 3625795"/>
              <a:gd name="connsiteX170" fmla="*/ 2596284 w 9864975"/>
              <a:gd name="connsiteY170" fmla="*/ 3269578 h 3625795"/>
              <a:gd name="connsiteX171" fmla="*/ 2622071 w 9864975"/>
              <a:gd name="connsiteY171" fmla="*/ 3341011 h 3625795"/>
              <a:gd name="connsiteX172" fmla="*/ 2846462 w 9864975"/>
              <a:gd name="connsiteY172" fmla="*/ 3438952 h 3625795"/>
              <a:gd name="connsiteX173" fmla="*/ 2851827 w 9864975"/>
              <a:gd name="connsiteY173" fmla="*/ 1528989 h 3625795"/>
              <a:gd name="connsiteX174" fmla="*/ 2851827 w 9864975"/>
              <a:gd name="connsiteY174" fmla="*/ 1569350 h 3625795"/>
              <a:gd name="connsiteX175" fmla="*/ 2856952 w 9864975"/>
              <a:gd name="connsiteY175" fmla="*/ 1532593 h 3625795"/>
              <a:gd name="connsiteX176" fmla="*/ 2869846 w 9864975"/>
              <a:gd name="connsiteY176" fmla="*/ 1498558 h 3625795"/>
              <a:gd name="connsiteX177" fmla="*/ 2913330 w 9864975"/>
              <a:gd name="connsiteY177" fmla="*/ 1381237 h 3625795"/>
              <a:gd name="connsiteX178" fmla="*/ 2868564 w 9864975"/>
              <a:gd name="connsiteY178" fmla="*/ 1357693 h 3625795"/>
              <a:gd name="connsiteX179" fmla="*/ 2918455 w 9864975"/>
              <a:gd name="connsiteY179" fmla="*/ 1311085 h 3625795"/>
              <a:gd name="connsiteX180" fmla="*/ 2933110 w 9864975"/>
              <a:gd name="connsiteY180" fmla="*/ 1287861 h 3625795"/>
              <a:gd name="connsiteX181" fmla="*/ 2938957 w 9864975"/>
              <a:gd name="connsiteY181" fmla="*/ 1201532 h 3625795"/>
              <a:gd name="connsiteX182" fmla="*/ 2901198 w 9864975"/>
              <a:gd name="connsiteY182" fmla="*/ 980625 h 3625795"/>
              <a:gd name="connsiteX183" fmla="*/ 2813227 w 9864975"/>
              <a:gd name="connsiteY183" fmla="*/ 850692 h 3625795"/>
              <a:gd name="connsiteX184" fmla="*/ 3020789 w 9864975"/>
              <a:gd name="connsiteY184" fmla="*/ 850692 h 3625795"/>
              <a:gd name="connsiteX185" fmla="*/ 3245351 w 9864975"/>
              <a:gd name="connsiteY185" fmla="*/ 850692 h 3625795"/>
              <a:gd name="connsiteX186" fmla="*/ 3256151 w 9864975"/>
              <a:gd name="connsiteY186" fmla="*/ 850692 h 3625795"/>
              <a:gd name="connsiteX187" fmla="*/ 3308124 w 9864975"/>
              <a:gd name="connsiteY187" fmla="*/ 900703 h 3625795"/>
              <a:gd name="connsiteX188" fmla="*/ 3384082 w 9864975"/>
              <a:gd name="connsiteY188" fmla="*/ 1002688 h 3625795"/>
              <a:gd name="connsiteX189" fmla="*/ 3447747 w 9864975"/>
              <a:gd name="connsiteY189" fmla="*/ 1115164 h 3625795"/>
              <a:gd name="connsiteX190" fmla="*/ 3472533 w 9864975"/>
              <a:gd name="connsiteY190" fmla="*/ 1191522 h 3625795"/>
              <a:gd name="connsiteX191" fmla="*/ 3472533 w 9864975"/>
              <a:gd name="connsiteY191" fmla="*/ 3195662 h 3625795"/>
              <a:gd name="connsiteX192" fmla="*/ 3841552 w 9864975"/>
              <a:gd name="connsiteY192" fmla="*/ 3464579 h 3625795"/>
              <a:gd name="connsiteX193" fmla="*/ 3841552 w 9864975"/>
              <a:gd name="connsiteY193" fmla="*/ 850692 h 3625795"/>
              <a:gd name="connsiteX194" fmla="*/ 4404371 w 9864975"/>
              <a:gd name="connsiteY194" fmla="*/ 850692 h 3625795"/>
              <a:gd name="connsiteX195" fmla="*/ 4185266 w 9864975"/>
              <a:gd name="connsiteY195" fmla="*/ 507299 h 3625795"/>
              <a:gd name="connsiteX196" fmla="*/ 3822573 w 9864975"/>
              <a:gd name="connsiteY196" fmla="*/ 507299 h 3625795"/>
              <a:gd name="connsiteX197" fmla="*/ 3809119 w 9864975"/>
              <a:gd name="connsiteY197" fmla="*/ 464294 h 3625795"/>
              <a:gd name="connsiteX198" fmla="*/ 3727395 w 9864975"/>
              <a:gd name="connsiteY198" fmla="*/ 231175 h 3625795"/>
              <a:gd name="connsiteX199" fmla="*/ 3472533 w 9864975"/>
              <a:gd name="connsiteY199" fmla="*/ 15273 h 3625795"/>
              <a:gd name="connsiteX200" fmla="*/ 0 w 9864975"/>
              <a:gd name="connsiteY200" fmla="*/ 0 h 3625795"/>
              <a:gd name="connsiteX201" fmla="*/ 9864975 w 9864975"/>
              <a:gd name="connsiteY201" fmla="*/ 69432 h 3625795"/>
              <a:gd name="connsiteX202" fmla="*/ 9851493 w 9864975"/>
              <a:gd name="connsiteY202" fmla="*/ 3576201 h 3625795"/>
              <a:gd name="connsiteX203" fmla="*/ 107850 w 9864975"/>
              <a:gd name="connsiteY203" fmla="*/ 3625795 h 3625795"/>
              <a:gd name="connsiteX204" fmla="*/ 0 w 9864975"/>
              <a:gd name="connsiteY204" fmla="*/ 0 h 3625795"/>
              <a:gd name="connsiteX0" fmla="*/ 2479444 w 9864975"/>
              <a:gd name="connsiteY0" fmla="*/ 1952624 h 3625795"/>
              <a:gd name="connsiteX1" fmla="*/ 2477923 w 9864975"/>
              <a:gd name="connsiteY1" fmla="*/ 2774749 h 3625795"/>
              <a:gd name="connsiteX2" fmla="*/ 2349631 w 9864975"/>
              <a:gd name="connsiteY2" fmla="*/ 2580069 h 3625795"/>
              <a:gd name="connsiteX3" fmla="*/ 2200037 w 9864975"/>
              <a:gd name="connsiteY3" fmla="*/ 2545554 h 3625795"/>
              <a:gd name="connsiteX4" fmla="*/ 2205083 w 9864975"/>
              <a:gd name="connsiteY4" fmla="*/ 2545554 h 3625795"/>
              <a:gd name="connsiteX5" fmla="*/ 2136612 w 9864975"/>
              <a:gd name="connsiteY5" fmla="*/ 2433038 h 3625795"/>
              <a:gd name="connsiteX6" fmla="*/ 2111222 w 9864975"/>
              <a:gd name="connsiteY6" fmla="*/ 2487717 h 3625795"/>
              <a:gd name="connsiteX7" fmla="*/ 1839827 w 9864975"/>
              <a:gd name="connsiteY7" fmla="*/ 2301863 h 3625795"/>
              <a:gd name="connsiteX8" fmla="*/ 2479444 w 9864975"/>
              <a:gd name="connsiteY8" fmla="*/ 1952624 h 3625795"/>
              <a:gd name="connsiteX9" fmla="*/ 1718262 w 9864975"/>
              <a:gd name="connsiteY9" fmla="*/ 850692 h 3625795"/>
              <a:gd name="connsiteX10" fmla="*/ 2444000 w 9864975"/>
              <a:gd name="connsiteY10" fmla="*/ 850692 h 3625795"/>
              <a:gd name="connsiteX11" fmla="*/ 2466859 w 9864975"/>
              <a:gd name="connsiteY11" fmla="*/ 877992 h 3625795"/>
              <a:gd name="connsiteX12" fmla="*/ 2532259 w 9864975"/>
              <a:gd name="connsiteY12" fmla="*/ 964368 h 3625795"/>
              <a:gd name="connsiteX13" fmla="*/ 2559687 w 9864975"/>
              <a:gd name="connsiteY13" fmla="*/ 1092060 h 3625795"/>
              <a:gd name="connsiteX14" fmla="*/ 2559687 w 9864975"/>
              <a:gd name="connsiteY14" fmla="*/ 1137386 h 3625795"/>
              <a:gd name="connsiteX15" fmla="*/ 2530416 w 9864975"/>
              <a:gd name="connsiteY15" fmla="*/ 1243495 h 3625795"/>
              <a:gd name="connsiteX16" fmla="*/ 2456301 w 9864975"/>
              <a:gd name="connsiteY16" fmla="*/ 1322016 h 3625795"/>
              <a:gd name="connsiteX17" fmla="*/ 2357719 w 9864975"/>
              <a:gd name="connsiteY17" fmla="*/ 1371547 h 3625795"/>
              <a:gd name="connsiteX18" fmla="*/ 2254893 w 9864975"/>
              <a:gd name="connsiteY18" fmla="*/ 1388845 h 3625795"/>
              <a:gd name="connsiteX19" fmla="*/ 2088963 w 9864975"/>
              <a:gd name="connsiteY19" fmla="*/ 1339554 h 3625795"/>
              <a:gd name="connsiteX20" fmla="*/ 1917226 w 9864975"/>
              <a:gd name="connsiteY20" fmla="*/ 1209460 h 3625795"/>
              <a:gd name="connsiteX21" fmla="*/ 1784530 w 9864975"/>
              <a:gd name="connsiteY21" fmla="*/ 1041768 h 3625795"/>
              <a:gd name="connsiteX22" fmla="*/ 1734518 w 9864975"/>
              <a:gd name="connsiteY22" fmla="*/ 880162 h 3625795"/>
              <a:gd name="connsiteX23" fmla="*/ 1735600 w 9864975"/>
              <a:gd name="connsiteY23" fmla="*/ 854736 h 3625795"/>
              <a:gd name="connsiteX24" fmla="*/ 1718262 w 9864975"/>
              <a:gd name="connsiteY24" fmla="*/ 850692 h 3625795"/>
              <a:gd name="connsiteX25" fmla="*/ 6005207 w 9864975"/>
              <a:gd name="connsiteY25" fmla="*/ 20398 h 3625795"/>
              <a:gd name="connsiteX26" fmla="*/ 6005207 w 9864975"/>
              <a:gd name="connsiteY26" fmla="*/ 1113489 h 3625795"/>
              <a:gd name="connsiteX27" fmla="*/ 5997978 w 9864975"/>
              <a:gd name="connsiteY27" fmla="*/ 1089807 h 3625795"/>
              <a:gd name="connsiteX28" fmla="*/ 5949510 w 9864975"/>
              <a:gd name="connsiteY28" fmla="*/ 998804 h 3625795"/>
              <a:gd name="connsiteX29" fmla="*/ 5757953 w 9864975"/>
              <a:gd name="connsiteY29" fmla="*/ 776095 h 3625795"/>
              <a:gd name="connsiteX30" fmla="*/ 5523111 w 9864975"/>
              <a:gd name="connsiteY30" fmla="*/ 614369 h 3625795"/>
              <a:gd name="connsiteX31" fmla="*/ 5282383 w 9864975"/>
              <a:gd name="connsiteY31" fmla="*/ 594428 h 3625795"/>
              <a:gd name="connsiteX32" fmla="*/ 5282383 w 9864975"/>
              <a:gd name="connsiteY32" fmla="*/ 543175 h 3625795"/>
              <a:gd name="connsiteX33" fmla="*/ 5195815 w 9864975"/>
              <a:gd name="connsiteY33" fmla="*/ 543175 h 3625795"/>
              <a:gd name="connsiteX34" fmla="*/ 5071367 w 9864975"/>
              <a:gd name="connsiteY34" fmla="*/ 553866 h 3625795"/>
              <a:gd name="connsiteX35" fmla="*/ 4884815 w 9864975"/>
              <a:gd name="connsiteY35" fmla="*/ 599033 h 3625795"/>
              <a:gd name="connsiteX36" fmla="*/ 4668152 w 9864975"/>
              <a:gd name="connsiteY36" fmla="*/ 706103 h 3625795"/>
              <a:gd name="connsiteX37" fmla="*/ 4450008 w 9864975"/>
              <a:gd name="connsiteY37" fmla="*/ 960484 h 3625795"/>
              <a:gd name="connsiteX38" fmla="*/ 4359475 w 9864975"/>
              <a:gd name="connsiteY38" fmla="*/ 1091179 h 3625795"/>
              <a:gd name="connsiteX39" fmla="*/ 4329244 w 9864975"/>
              <a:gd name="connsiteY39" fmla="*/ 1267600 h 3625795"/>
              <a:gd name="connsiteX40" fmla="*/ 4343258 w 9864975"/>
              <a:gd name="connsiteY40" fmla="*/ 1394491 h 3625795"/>
              <a:gd name="connsiteX41" fmla="*/ 4398275 w 9864975"/>
              <a:gd name="connsiteY41" fmla="*/ 1526306 h 3625795"/>
              <a:gd name="connsiteX42" fmla="*/ 4509990 w 9864975"/>
              <a:gd name="connsiteY42" fmla="*/ 1629292 h 3625795"/>
              <a:gd name="connsiteX43" fmla="*/ 4696421 w 9864975"/>
              <a:gd name="connsiteY43" fmla="*/ 1670655 h 3625795"/>
              <a:gd name="connsiteX44" fmla="*/ 4834443 w 9864975"/>
              <a:gd name="connsiteY44" fmla="*/ 1632656 h 3625795"/>
              <a:gd name="connsiteX45" fmla="*/ 4989122 w 9864975"/>
              <a:gd name="connsiteY45" fmla="*/ 1556137 h 3625795"/>
              <a:gd name="connsiteX46" fmla="*/ 5118255 w 9864975"/>
              <a:gd name="connsiteY46" fmla="*/ 1499519 h 3625795"/>
              <a:gd name="connsiteX47" fmla="*/ 5162821 w 9864975"/>
              <a:gd name="connsiteY47" fmla="*/ 1479658 h 3625795"/>
              <a:gd name="connsiteX48" fmla="*/ 5216876 w 9864975"/>
              <a:gd name="connsiteY48" fmla="*/ 1508808 h 3625795"/>
              <a:gd name="connsiteX49" fmla="*/ 5171910 w 9864975"/>
              <a:gd name="connsiteY49" fmla="*/ 1614197 h 3625795"/>
              <a:gd name="connsiteX50" fmla="*/ 5061997 w 9864975"/>
              <a:gd name="connsiteY50" fmla="*/ 1794222 h 3625795"/>
              <a:gd name="connsiteX51" fmla="*/ 4866476 w 9864975"/>
              <a:gd name="connsiteY51" fmla="*/ 1952584 h 3625795"/>
              <a:gd name="connsiteX52" fmla="*/ 4755442 w 9864975"/>
              <a:gd name="connsiteY52" fmla="*/ 2040875 h 3625795"/>
              <a:gd name="connsiteX53" fmla="*/ 4700345 w 9864975"/>
              <a:gd name="connsiteY53" fmla="*/ 2089165 h 3625795"/>
              <a:gd name="connsiteX54" fmla="*/ 5067843 w 9864975"/>
              <a:gd name="connsiteY54" fmla="*/ 2514882 h 3625795"/>
              <a:gd name="connsiteX55" fmla="*/ 5481028 w 9864975"/>
              <a:gd name="connsiteY55" fmla="*/ 1979812 h 3625795"/>
              <a:gd name="connsiteX56" fmla="*/ 5600311 w 9864975"/>
              <a:gd name="connsiteY56" fmla="*/ 1619402 h 3625795"/>
              <a:gd name="connsiteX57" fmla="*/ 5460206 w 9864975"/>
              <a:gd name="connsiteY57" fmla="*/ 1277090 h 3625795"/>
              <a:gd name="connsiteX58" fmla="*/ 4997371 w 9864975"/>
              <a:gd name="connsiteY58" fmla="*/ 1151000 h 3625795"/>
              <a:gd name="connsiteX59" fmla="*/ 4863153 w 9864975"/>
              <a:gd name="connsiteY59" fmla="*/ 1176146 h 3625795"/>
              <a:gd name="connsiteX60" fmla="*/ 5031285 w 9864975"/>
              <a:gd name="connsiteY60" fmla="*/ 1039285 h 3625795"/>
              <a:gd name="connsiteX61" fmla="*/ 5265326 w 9864975"/>
              <a:gd name="connsiteY61" fmla="*/ 977141 h 3625795"/>
              <a:gd name="connsiteX62" fmla="*/ 5428814 w 9864975"/>
              <a:gd name="connsiteY62" fmla="*/ 1012097 h 3625795"/>
              <a:gd name="connsiteX63" fmla="*/ 5597988 w 9864975"/>
              <a:gd name="connsiteY63" fmla="*/ 1103632 h 3625795"/>
              <a:gd name="connsiteX64" fmla="*/ 5739533 w 9864975"/>
              <a:gd name="connsiteY64" fmla="*/ 1223515 h 3625795"/>
              <a:gd name="connsiteX65" fmla="*/ 5824461 w 9864975"/>
              <a:gd name="connsiteY65" fmla="*/ 1343679 h 3625795"/>
              <a:gd name="connsiteX66" fmla="*/ 5964965 w 9864975"/>
              <a:gd name="connsiteY66" fmla="*/ 1579721 h 3625795"/>
              <a:gd name="connsiteX67" fmla="*/ 6005207 w 9864975"/>
              <a:gd name="connsiteY67" fmla="*/ 1734961 h 3625795"/>
              <a:gd name="connsiteX68" fmla="*/ 6005207 w 9864975"/>
              <a:gd name="connsiteY68" fmla="*/ 3195342 h 3625795"/>
              <a:gd name="connsiteX69" fmla="*/ 6379351 w 9864975"/>
              <a:gd name="connsiteY69" fmla="*/ 3464579 h 3625795"/>
              <a:gd name="connsiteX70" fmla="*/ 6379351 w 9864975"/>
              <a:gd name="connsiteY70" fmla="*/ 850692 h 3625795"/>
              <a:gd name="connsiteX71" fmla="*/ 6708072 w 9864975"/>
              <a:gd name="connsiteY71" fmla="*/ 850692 h 3625795"/>
              <a:gd name="connsiteX72" fmla="*/ 6758785 w 9864975"/>
              <a:gd name="connsiteY72" fmla="*/ 850692 h 3625795"/>
              <a:gd name="connsiteX73" fmla="*/ 6783813 w 9864975"/>
              <a:gd name="connsiteY73" fmla="*/ 966407 h 3625795"/>
              <a:gd name="connsiteX74" fmla="*/ 7021555 w 9864975"/>
              <a:gd name="connsiteY74" fmla="*/ 1747053 h 3625795"/>
              <a:gd name="connsiteX75" fmla="*/ 7338760 w 9864975"/>
              <a:gd name="connsiteY75" fmla="*/ 2342625 h 3625795"/>
              <a:gd name="connsiteX76" fmla="*/ 7676268 w 9864975"/>
              <a:gd name="connsiteY76" fmla="*/ 2725299 h 3625795"/>
              <a:gd name="connsiteX77" fmla="*/ 8002522 w 9864975"/>
              <a:gd name="connsiteY77" fmla="*/ 2940360 h 3625795"/>
              <a:gd name="connsiteX78" fmla="*/ 8283772 w 9864975"/>
              <a:gd name="connsiteY78" fmla="*/ 3034136 h 3625795"/>
              <a:gd name="connsiteX79" fmla="*/ 8493748 w 9864975"/>
              <a:gd name="connsiteY79" fmla="*/ 3054557 h 3625795"/>
              <a:gd name="connsiteX80" fmla="*/ 8909655 w 9864975"/>
              <a:gd name="connsiteY80" fmla="*/ 2963223 h 3625795"/>
              <a:gd name="connsiteX81" fmla="*/ 9201796 w 9864975"/>
              <a:gd name="connsiteY81" fmla="*/ 2725739 h 3625795"/>
              <a:gd name="connsiteX82" fmla="*/ 9374012 w 9864975"/>
              <a:gd name="connsiteY82" fmla="*/ 2401285 h 3625795"/>
              <a:gd name="connsiteX83" fmla="*/ 9429109 w 9864975"/>
              <a:gd name="connsiteY83" fmla="*/ 2040875 h 3625795"/>
              <a:gd name="connsiteX84" fmla="*/ 9300377 w 9864975"/>
              <a:gd name="connsiteY84" fmla="*/ 1472491 h 3625795"/>
              <a:gd name="connsiteX85" fmla="*/ 8996705 w 9864975"/>
              <a:gd name="connsiteY85" fmla="*/ 1124853 h 3625795"/>
              <a:gd name="connsiteX86" fmla="*/ 8640819 w 9864975"/>
              <a:gd name="connsiteY86" fmla="*/ 949833 h 3625795"/>
              <a:gd name="connsiteX87" fmla="*/ 8359530 w 9864975"/>
              <a:gd name="connsiteY87" fmla="*/ 901944 h 3625795"/>
              <a:gd name="connsiteX88" fmla="*/ 8065748 w 9864975"/>
              <a:gd name="connsiteY88" fmla="*/ 961886 h 3625795"/>
              <a:gd name="connsiteX89" fmla="*/ 7850446 w 9864975"/>
              <a:gd name="connsiteY89" fmla="*/ 1112200 h 3625795"/>
              <a:gd name="connsiteX90" fmla="*/ 7719632 w 9864975"/>
              <a:gd name="connsiteY90" fmla="*/ 1305799 h 3625795"/>
              <a:gd name="connsiteX91" fmla="*/ 7676268 w 9864975"/>
              <a:gd name="connsiteY91" fmla="*/ 1506085 h 3625795"/>
              <a:gd name="connsiteX92" fmla="*/ 7823458 w 9864975"/>
              <a:gd name="connsiteY92" fmla="*/ 1886236 h 3625795"/>
              <a:gd name="connsiteX93" fmla="*/ 8224110 w 9864975"/>
              <a:gd name="connsiteY93" fmla="*/ 2044879 h 3625795"/>
              <a:gd name="connsiteX94" fmla="*/ 8387198 w 9864975"/>
              <a:gd name="connsiteY94" fmla="*/ 2019934 h 3625795"/>
              <a:gd name="connsiteX95" fmla="*/ 8550446 w 9864975"/>
              <a:gd name="connsiteY95" fmla="*/ 1940292 h 3625795"/>
              <a:gd name="connsiteX96" fmla="*/ 8676055 w 9864975"/>
              <a:gd name="connsiteY96" fmla="*/ 1797705 h 3625795"/>
              <a:gd name="connsiteX97" fmla="*/ 8726947 w 9864975"/>
              <a:gd name="connsiteY97" fmla="*/ 1586488 h 3625795"/>
              <a:gd name="connsiteX98" fmla="*/ 8698748 w 9864975"/>
              <a:gd name="connsiteY98" fmla="*/ 1438136 h 3625795"/>
              <a:gd name="connsiteX99" fmla="*/ 8683235 w 9864975"/>
              <a:gd name="connsiteY99" fmla="*/ 1404405 h 3625795"/>
              <a:gd name="connsiteX100" fmla="*/ 8722242 w 9864975"/>
              <a:gd name="connsiteY100" fmla="*/ 1407106 h 3625795"/>
              <a:gd name="connsiteX101" fmla="*/ 8837861 w 9864975"/>
              <a:gd name="connsiteY101" fmla="*/ 1450388 h 3625795"/>
              <a:gd name="connsiteX102" fmla="*/ 8964832 w 9864975"/>
              <a:gd name="connsiteY102" fmla="*/ 1571673 h 3625795"/>
              <a:gd name="connsiteX103" fmla="*/ 9052562 w 9864975"/>
              <a:gd name="connsiteY103" fmla="*/ 1736843 h 3625795"/>
              <a:gd name="connsiteX104" fmla="*/ 9085716 w 9864975"/>
              <a:gd name="connsiteY104" fmla="*/ 1900411 h 3625795"/>
              <a:gd name="connsiteX105" fmla="*/ 9048078 w 9864975"/>
              <a:gd name="connsiteY105" fmla="*/ 2108264 h 3625795"/>
              <a:gd name="connsiteX106" fmla="*/ 8933600 w 9864975"/>
              <a:gd name="connsiteY106" fmla="*/ 2323526 h 3625795"/>
              <a:gd name="connsiteX107" fmla="*/ 8736717 w 9864975"/>
              <a:gd name="connsiteY107" fmla="*/ 2490497 h 3625795"/>
              <a:gd name="connsiteX108" fmla="*/ 8443456 w 9864975"/>
              <a:gd name="connsiteY108" fmla="*/ 2557406 h 3625795"/>
              <a:gd name="connsiteX109" fmla="*/ 8069872 w 9864975"/>
              <a:gd name="connsiteY109" fmla="*/ 2486613 h 3625795"/>
              <a:gd name="connsiteX110" fmla="*/ 7704816 w 9864975"/>
              <a:gd name="connsiteY110" fmla="*/ 2234915 h 3625795"/>
              <a:gd name="connsiteX111" fmla="*/ 7358020 w 9864975"/>
              <a:gd name="connsiteY111" fmla="*/ 1744651 h 3625795"/>
              <a:gd name="connsiteX112" fmla="*/ 7044178 w 9864975"/>
              <a:gd name="connsiteY112" fmla="*/ 941585 h 3625795"/>
              <a:gd name="connsiteX113" fmla="*/ 6810461 w 9864975"/>
              <a:gd name="connsiteY113" fmla="*/ 850692 h 3625795"/>
              <a:gd name="connsiteX114" fmla="*/ 9716685 w 9864975"/>
              <a:gd name="connsiteY114" fmla="*/ 850692 h 3625795"/>
              <a:gd name="connsiteX115" fmla="*/ 9513596 w 9864975"/>
              <a:gd name="connsiteY115" fmla="*/ 507299 h 3625795"/>
              <a:gd name="connsiteX116" fmla="*/ 6582280 w 9864975"/>
              <a:gd name="connsiteY116" fmla="*/ 507299 h 3625795"/>
              <a:gd name="connsiteX117" fmla="*/ 6518597 w 9864975"/>
              <a:gd name="connsiteY117" fmla="*/ 507299 h 3625795"/>
              <a:gd name="connsiteX118" fmla="*/ 6363602 w 9864975"/>
              <a:gd name="connsiteY118" fmla="*/ 507299 h 3625795"/>
              <a:gd name="connsiteX119" fmla="*/ 6363540 w 9864975"/>
              <a:gd name="connsiteY119" fmla="*/ 506653 h 3625795"/>
              <a:gd name="connsiteX120" fmla="*/ 6352204 w 9864975"/>
              <a:gd name="connsiteY120" fmla="*/ 470781 h 3625795"/>
              <a:gd name="connsiteX121" fmla="*/ 6274844 w 9864975"/>
              <a:gd name="connsiteY121" fmla="*/ 229373 h 3625795"/>
              <a:gd name="connsiteX122" fmla="*/ 6005207 w 9864975"/>
              <a:gd name="connsiteY122" fmla="*/ 20398 h 3625795"/>
              <a:gd name="connsiteX123" fmla="*/ 3472533 w 9864975"/>
              <a:gd name="connsiteY123" fmla="*/ 15273 h 3625795"/>
              <a:gd name="connsiteX124" fmla="*/ 3472533 w 9864975"/>
              <a:gd name="connsiteY124" fmla="*/ 618795 h 3625795"/>
              <a:gd name="connsiteX125" fmla="*/ 3463271 w 9864975"/>
              <a:gd name="connsiteY125" fmla="*/ 611243 h 3625795"/>
              <a:gd name="connsiteX126" fmla="*/ 3326143 w 9864975"/>
              <a:gd name="connsiteY126" fmla="*/ 507299 h 3625795"/>
              <a:gd name="connsiteX127" fmla="*/ 3009509 w 9864975"/>
              <a:gd name="connsiteY127" fmla="*/ 507299 h 3625795"/>
              <a:gd name="connsiteX128" fmla="*/ 2804246 w 9864975"/>
              <a:gd name="connsiteY128" fmla="*/ 507299 h 3625795"/>
              <a:gd name="connsiteX129" fmla="*/ 78256 w 9864975"/>
              <a:gd name="connsiteY129" fmla="*/ 507299 h 3625795"/>
              <a:gd name="connsiteX130" fmla="*/ 267731 w 9864975"/>
              <a:gd name="connsiteY130" fmla="*/ 850692 h 3625795"/>
              <a:gd name="connsiteX131" fmla="*/ 1228959 w 9864975"/>
              <a:gd name="connsiteY131" fmla="*/ 850692 h 3625795"/>
              <a:gd name="connsiteX132" fmla="*/ 1084931 w 9864975"/>
              <a:gd name="connsiteY132" fmla="*/ 973578 h 3625795"/>
              <a:gd name="connsiteX133" fmla="*/ 971734 w 9864975"/>
              <a:gd name="connsiteY133" fmla="*/ 1161411 h 3625795"/>
              <a:gd name="connsiteX134" fmla="*/ 877197 w 9864975"/>
              <a:gd name="connsiteY134" fmla="*/ 1318813 h 3625795"/>
              <a:gd name="connsiteX135" fmla="*/ 792831 w 9864975"/>
              <a:gd name="connsiteY135" fmla="*/ 1378594 h 3625795"/>
              <a:gd name="connsiteX136" fmla="*/ 730326 w 9864975"/>
              <a:gd name="connsiteY136" fmla="*/ 1318733 h 3625795"/>
              <a:gd name="connsiteX137" fmla="*/ 626019 w 9864975"/>
              <a:gd name="connsiteY137" fmla="*/ 1152442 h 3625795"/>
              <a:gd name="connsiteX138" fmla="*/ 359665 w 9864975"/>
              <a:gd name="connsiteY138" fmla="*/ 1265758 h 3625795"/>
              <a:gd name="connsiteX139" fmla="*/ 694129 w 9864975"/>
              <a:gd name="connsiteY139" fmla="*/ 1725871 h 3625795"/>
              <a:gd name="connsiteX140" fmla="*/ 958601 w 9864975"/>
              <a:gd name="connsiteY140" fmla="*/ 1839869 h 3625795"/>
              <a:gd name="connsiteX141" fmla="*/ 1130497 w 9864975"/>
              <a:gd name="connsiteY141" fmla="*/ 1751458 h 3625795"/>
              <a:gd name="connsiteX142" fmla="*/ 1178405 w 9864975"/>
              <a:gd name="connsiteY142" fmla="*/ 1580552 h 3625795"/>
              <a:gd name="connsiteX143" fmla="*/ 1174469 w 9864975"/>
              <a:gd name="connsiteY143" fmla="*/ 1557906 h 3625795"/>
              <a:gd name="connsiteX144" fmla="*/ 1208492 w 9864975"/>
              <a:gd name="connsiteY144" fmla="*/ 1533382 h 3625795"/>
              <a:gd name="connsiteX145" fmla="*/ 1383318 w 9864975"/>
              <a:gd name="connsiteY145" fmla="*/ 1350445 h 3625795"/>
              <a:gd name="connsiteX146" fmla="*/ 1471529 w 9864975"/>
              <a:gd name="connsiteY146" fmla="*/ 1146436 h 3625795"/>
              <a:gd name="connsiteX147" fmla="*/ 1541881 w 9864975"/>
              <a:gd name="connsiteY147" fmla="*/ 1329584 h 3625795"/>
              <a:gd name="connsiteX148" fmla="*/ 1699203 w 9864975"/>
              <a:gd name="connsiteY148" fmla="*/ 1541842 h 3625795"/>
              <a:gd name="connsiteX149" fmla="*/ 1892801 w 9864975"/>
              <a:gd name="connsiteY149" fmla="*/ 1722588 h 3625795"/>
              <a:gd name="connsiteX150" fmla="*/ 2078232 w 9864975"/>
              <a:gd name="connsiteY150" fmla="*/ 1808556 h 3625795"/>
              <a:gd name="connsiteX151" fmla="*/ 1264195 w 9864975"/>
              <a:gd name="connsiteY151" fmla="*/ 2260941 h 3625795"/>
              <a:gd name="connsiteX152" fmla="*/ 1589249 w 9864975"/>
              <a:gd name="connsiteY152" fmla="*/ 2666959 h 3625795"/>
              <a:gd name="connsiteX153" fmla="*/ 1625158 w 9864975"/>
              <a:gd name="connsiteY153" fmla="*/ 2652844 h 3625795"/>
              <a:gd name="connsiteX154" fmla="*/ 1624581 w 9864975"/>
              <a:gd name="connsiteY154" fmla="*/ 2651986 h 3625795"/>
              <a:gd name="connsiteX155" fmla="*/ 1644053 w 9864975"/>
              <a:gd name="connsiteY155" fmla="*/ 2653953 h 3625795"/>
              <a:gd name="connsiteX156" fmla="*/ 1687951 w 9864975"/>
              <a:gd name="connsiteY156" fmla="*/ 2654426 h 3625795"/>
              <a:gd name="connsiteX157" fmla="*/ 1748614 w 9864975"/>
              <a:gd name="connsiteY157" fmla="*/ 2656067 h 3625795"/>
              <a:gd name="connsiteX158" fmla="*/ 1811237 w 9864975"/>
              <a:gd name="connsiteY158" fmla="*/ 2667679 h 3625795"/>
              <a:gd name="connsiteX159" fmla="*/ 1869818 w 9864975"/>
              <a:gd name="connsiteY159" fmla="*/ 2686819 h 3625795"/>
              <a:gd name="connsiteX160" fmla="*/ 1950381 w 9864975"/>
              <a:gd name="connsiteY160" fmla="*/ 2719212 h 3625795"/>
              <a:gd name="connsiteX161" fmla="*/ 2057731 w 9864975"/>
              <a:gd name="connsiteY161" fmla="*/ 2765780 h 3625795"/>
              <a:gd name="connsiteX162" fmla="*/ 2157674 w 9864975"/>
              <a:gd name="connsiteY162" fmla="*/ 2829285 h 3625795"/>
              <a:gd name="connsiteX163" fmla="*/ 2187384 w 9864975"/>
              <a:gd name="connsiteY163" fmla="*/ 2847704 h 3625795"/>
              <a:gd name="connsiteX164" fmla="*/ 2265945 w 9864975"/>
              <a:gd name="connsiteY164" fmla="*/ 2911610 h 3625795"/>
              <a:gd name="connsiteX165" fmla="*/ 2280520 w 9864975"/>
              <a:gd name="connsiteY165" fmla="*/ 2935875 h 3625795"/>
              <a:gd name="connsiteX166" fmla="*/ 2318479 w 9864975"/>
              <a:gd name="connsiteY166" fmla="*/ 2962703 h 3625795"/>
              <a:gd name="connsiteX167" fmla="*/ 2604604 w 9864975"/>
              <a:gd name="connsiteY167" fmla="*/ 3167010 h 3625795"/>
              <a:gd name="connsiteX168" fmla="*/ 2586354 w 9864975"/>
              <a:gd name="connsiteY168" fmla="*/ 3257165 h 3625795"/>
              <a:gd name="connsiteX169" fmla="*/ 2594282 w 9864975"/>
              <a:gd name="connsiteY169" fmla="*/ 3265093 h 3625795"/>
              <a:gd name="connsiteX170" fmla="*/ 2596284 w 9864975"/>
              <a:gd name="connsiteY170" fmla="*/ 3269578 h 3625795"/>
              <a:gd name="connsiteX171" fmla="*/ 2622071 w 9864975"/>
              <a:gd name="connsiteY171" fmla="*/ 3341011 h 3625795"/>
              <a:gd name="connsiteX172" fmla="*/ 2846462 w 9864975"/>
              <a:gd name="connsiteY172" fmla="*/ 3438952 h 3625795"/>
              <a:gd name="connsiteX173" fmla="*/ 2851827 w 9864975"/>
              <a:gd name="connsiteY173" fmla="*/ 1528989 h 3625795"/>
              <a:gd name="connsiteX174" fmla="*/ 2851827 w 9864975"/>
              <a:gd name="connsiteY174" fmla="*/ 1569350 h 3625795"/>
              <a:gd name="connsiteX175" fmla="*/ 2856952 w 9864975"/>
              <a:gd name="connsiteY175" fmla="*/ 1532593 h 3625795"/>
              <a:gd name="connsiteX176" fmla="*/ 2869846 w 9864975"/>
              <a:gd name="connsiteY176" fmla="*/ 1498558 h 3625795"/>
              <a:gd name="connsiteX177" fmla="*/ 2913330 w 9864975"/>
              <a:gd name="connsiteY177" fmla="*/ 1381237 h 3625795"/>
              <a:gd name="connsiteX178" fmla="*/ 2868564 w 9864975"/>
              <a:gd name="connsiteY178" fmla="*/ 1357693 h 3625795"/>
              <a:gd name="connsiteX179" fmla="*/ 2918455 w 9864975"/>
              <a:gd name="connsiteY179" fmla="*/ 1311085 h 3625795"/>
              <a:gd name="connsiteX180" fmla="*/ 2933110 w 9864975"/>
              <a:gd name="connsiteY180" fmla="*/ 1287861 h 3625795"/>
              <a:gd name="connsiteX181" fmla="*/ 2938957 w 9864975"/>
              <a:gd name="connsiteY181" fmla="*/ 1201532 h 3625795"/>
              <a:gd name="connsiteX182" fmla="*/ 2901198 w 9864975"/>
              <a:gd name="connsiteY182" fmla="*/ 980625 h 3625795"/>
              <a:gd name="connsiteX183" fmla="*/ 2813227 w 9864975"/>
              <a:gd name="connsiteY183" fmla="*/ 850692 h 3625795"/>
              <a:gd name="connsiteX184" fmla="*/ 3020789 w 9864975"/>
              <a:gd name="connsiteY184" fmla="*/ 850692 h 3625795"/>
              <a:gd name="connsiteX185" fmla="*/ 3245351 w 9864975"/>
              <a:gd name="connsiteY185" fmla="*/ 850692 h 3625795"/>
              <a:gd name="connsiteX186" fmla="*/ 3256151 w 9864975"/>
              <a:gd name="connsiteY186" fmla="*/ 850692 h 3625795"/>
              <a:gd name="connsiteX187" fmla="*/ 3308124 w 9864975"/>
              <a:gd name="connsiteY187" fmla="*/ 900703 h 3625795"/>
              <a:gd name="connsiteX188" fmla="*/ 3384082 w 9864975"/>
              <a:gd name="connsiteY188" fmla="*/ 1002688 h 3625795"/>
              <a:gd name="connsiteX189" fmla="*/ 3447747 w 9864975"/>
              <a:gd name="connsiteY189" fmla="*/ 1115164 h 3625795"/>
              <a:gd name="connsiteX190" fmla="*/ 3472533 w 9864975"/>
              <a:gd name="connsiteY190" fmla="*/ 1191522 h 3625795"/>
              <a:gd name="connsiteX191" fmla="*/ 3472533 w 9864975"/>
              <a:gd name="connsiteY191" fmla="*/ 3195662 h 3625795"/>
              <a:gd name="connsiteX192" fmla="*/ 3841552 w 9864975"/>
              <a:gd name="connsiteY192" fmla="*/ 3464579 h 3625795"/>
              <a:gd name="connsiteX193" fmla="*/ 3841552 w 9864975"/>
              <a:gd name="connsiteY193" fmla="*/ 850692 h 3625795"/>
              <a:gd name="connsiteX194" fmla="*/ 4404371 w 9864975"/>
              <a:gd name="connsiteY194" fmla="*/ 850692 h 3625795"/>
              <a:gd name="connsiteX195" fmla="*/ 4185266 w 9864975"/>
              <a:gd name="connsiteY195" fmla="*/ 507299 h 3625795"/>
              <a:gd name="connsiteX196" fmla="*/ 3822573 w 9864975"/>
              <a:gd name="connsiteY196" fmla="*/ 507299 h 3625795"/>
              <a:gd name="connsiteX197" fmla="*/ 3809119 w 9864975"/>
              <a:gd name="connsiteY197" fmla="*/ 464294 h 3625795"/>
              <a:gd name="connsiteX198" fmla="*/ 3727395 w 9864975"/>
              <a:gd name="connsiteY198" fmla="*/ 231175 h 3625795"/>
              <a:gd name="connsiteX199" fmla="*/ 3472533 w 9864975"/>
              <a:gd name="connsiteY199" fmla="*/ 15273 h 3625795"/>
              <a:gd name="connsiteX200" fmla="*/ 0 w 9864975"/>
              <a:gd name="connsiteY200" fmla="*/ 0 h 3625795"/>
              <a:gd name="connsiteX201" fmla="*/ 9864975 w 9864975"/>
              <a:gd name="connsiteY201" fmla="*/ 69432 h 3625795"/>
              <a:gd name="connsiteX202" fmla="*/ 9851493 w 9864975"/>
              <a:gd name="connsiteY202" fmla="*/ 3576201 h 3625795"/>
              <a:gd name="connsiteX203" fmla="*/ 107850 w 9864975"/>
              <a:gd name="connsiteY203" fmla="*/ 3625795 h 3625795"/>
              <a:gd name="connsiteX204" fmla="*/ 0 w 9864975"/>
              <a:gd name="connsiteY204" fmla="*/ 0 h 3625795"/>
              <a:gd name="connsiteX0" fmla="*/ 2479444 w 9864975"/>
              <a:gd name="connsiteY0" fmla="*/ 1952624 h 3625795"/>
              <a:gd name="connsiteX1" fmla="*/ 2477923 w 9864975"/>
              <a:gd name="connsiteY1" fmla="*/ 2774749 h 3625795"/>
              <a:gd name="connsiteX2" fmla="*/ 2349631 w 9864975"/>
              <a:gd name="connsiteY2" fmla="*/ 2580069 h 3625795"/>
              <a:gd name="connsiteX3" fmla="*/ 2200037 w 9864975"/>
              <a:gd name="connsiteY3" fmla="*/ 2545554 h 3625795"/>
              <a:gd name="connsiteX4" fmla="*/ 2205083 w 9864975"/>
              <a:gd name="connsiteY4" fmla="*/ 2545554 h 3625795"/>
              <a:gd name="connsiteX5" fmla="*/ 2136612 w 9864975"/>
              <a:gd name="connsiteY5" fmla="*/ 2433038 h 3625795"/>
              <a:gd name="connsiteX6" fmla="*/ 2111222 w 9864975"/>
              <a:gd name="connsiteY6" fmla="*/ 2487717 h 3625795"/>
              <a:gd name="connsiteX7" fmla="*/ 1839827 w 9864975"/>
              <a:gd name="connsiteY7" fmla="*/ 2301863 h 3625795"/>
              <a:gd name="connsiteX8" fmla="*/ 2479444 w 9864975"/>
              <a:gd name="connsiteY8" fmla="*/ 1952624 h 3625795"/>
              <a:gd name="connsiteX9" fmla="*/ 1718262 w 9864975"/>
              <a:gd name="connsiteY9" fmla="*/ 850692 h 3625795"/>
              <a:gd name="connsiteX10" fmla="*/ 2444000 w 9864975"/>
              <a:gd name="connsiteY10" fmla="*/ 850692 h 3625795"/>
              <a:gd name="connsiteX11" fmla="*/ 2466859 w 9864975"/>
              <a:gd name="connsiteY11" fmla="*/ 877992 h 3625795"/>
              <a:gd name="connsiteX12" fmla="*/ 2532259 w 9864975"/>
              <a:gd name="connsiteY12" fmla="*/ 964368 h 3625795"/>
              <a:gd name="connsiteX13" fmla="*/ 2559687 w 9864975"/>
              <a:gd name="connsiteY13" fmla="*/ 1092060 h 3625795"/>
              <a:gd name="connsiteX14" fmla="*/ 2559687 w 9864975"/>
              <a:gd name="connsiteY14" fmla="*/ 1137386 h 3625795"/>
              <a:gd name="connsiteX15" fmla="*/ 2530416 w 9864975"/>
              <a:gd name="connsiteY15" fmla="*/ 1243495 h 3625795"/>
              <a:gd name="connsiteX16" fmla="*/ 2456301 w 9864975"/>
              <a:gd name="connsiteY16" fmla="*/ 1322016 h 3625795"/>
              <a:gd name="connsiteX17" fmla="*/ 2357719 w 9864975"/>
              <a:gd name="connsiteY17" fmla="*/ 1371547 h 3625795"/>
              <a:gd name="connsiteX18" fmla="*/ 2254893 w 9864975"/>
              <a:gd name="connsiteY18" fmla="*/ 1388845 h 3625795"/>
              <a:gd name="connsiteX19" fmla="*/ 2088963 w 9864975"/>
              <a:gd name="connsiteY19" fmla="*/ 1339554 h 3625795"/>
              <a:gd name="connsiteX20" fmla="*/ 1917226 w 9864975"/>
              <a:gd name="connsiteY20" fmla="*/ 1209460 h 3625795"/>
              <a:gd name="connsiteX21" fmla="*/ 1784530 w 9864975"/>
              <a:gd name="connsiteY21" fmla="*/ 1041768 h 3625795"/>
              <a:gd name="connsiteX22" fmla="*/ 1734518 w 9864975"/>
              <a:gd name="connsiteY22" fmla="*/ 880162 h 3625795"/>
              <a:gd name="connsiteX23" fmla="*/ 1735600 w 9864975"/>
              <a:gd name="connsiteY23" fmla="*/ 854736 h 3625795"/>
              <a:gd name="connsiteX24" fmla="*/ 1718262 w 9864975"/>
              <a:gd name="connsiteY24" fmla="*/ 850692 h 3625795"/>
              <a:gd name="connsiteX25" fmla="*/ 6005207 w 9864975"/>
              <a:gd name="connsiteY25" fmla="*/ 20398 h 3625795"/>
              <a:gd name="connsiteX26" fmla="*/ 6005207 w 9864975"/>
              <a:gd name="connsiteY26" fmla="*/ 1113489 h 3625795"/>
              <a:gd name="connsiteX27" fmla="*/ 5997978 w 9864975"/>
              <a:gd name="connsiteY27" fmla="*/ 1089807 h 3625795"/>
              <a:gd name="connsiteX28" fmla="*/ 5949510 w 9864975"/>
              <a:gd name="connsiteY28" fmla="*/ 998804 h 3625795"/>
              <a:gd name="connsiteX29" fmla="*/ 5757953 w 9864975"/>
              <a:gd name="connsiteY29" fmla="*/ 776095 h 3625795"/>
              <a:gd name="connsiteX30" fmla="*/ 5523111 w 9864975"/>
              <a:gd name="connsiteY30" fmla="*/ 614369 h 3625795"/>
              <a:gd name="connsiteX31" fmla="*/ 5282383 w 9864975"/>
              <a:gd name="connsiteY31" fmla="*/ 594428 h 3625795"/>
              <a:gd name="connsiteX32" fmla="*/ 5282383 w 9864975"/>
              <a:gd name="connsiteY32" fmla="*/ 543175 h 3625795"/>
              <a:gd name="connsiteX33" fmla="*/ 5195815 w 9864975"/>
              <a:gd name="connsiteY33" fmla="*/ 543175 h 3625795"/>
              <a:gd name="connsiteX34" fmla="*/ 5071367 w 9864975"/>
              <a:gd name="connsiteY34" fmla="*/ 553866 h 3625795"/>
              <a:gd name="connsiteX35" fmla="*/ 4884815 w 9864975"/>
              <a:gd name="connsiteY35" fmla="*/ 599033 h 3625795"/>
              <a:gd name="connsiteX36" fmla="*/ 4668152 w 9864975"/>
              <a:gd name="connsiteY36" fmla="*/ 706103 h 3625795"/>
              <a:gd name="connsiteX37" fmla="*/ 4450008 w 9864975"/>
              <a:gd name="connsiteY37" fmla="*/ 960484 h 3625795"/>
              <a:gd name="connsiteX38" fmla="*/ 4359475 w 9864975"/>
              <a:gd name="connsiteY38" fmla="*/ 1091179 h 3625795"/>
              <a:gd name="connsiteX39" fmla="*/ 4329244 w 9864975"/>
              <a:gd name="connsiteY39" fmla="*/ 1267600 h 3625795"/>
              <a:gd name="connsiteX40" fmla="*/ 4343258 w 9864975"/>
              <a:gd name="connsiteY40" fmla="*/ 1394491 h 3625795"/>
              <a:gd name="connsiteX41" fmla="*/ 4398275 w 9864975"/>
              <a:gd name="connsiteY41" fmla="*/ 1526306 h 3625795"/>
              <a:gd name="connsiteX42" fmla="*/ 4509990 w 9864975"/>
              <a:gd name="connsiteY42" fmla="*/ 1629292 h 3625795"/>
              <a:gd name="connsiteX43" fmla="*/ 4696421 w 9864975"/>
              <a:gd name="connsiteY43" fmla="*/ 1670655 h 3625795"/>
              <a:gd name="connsiteX44" fmla="*/ 4834443 w 9864975"/>
              <a:gd name="connsiteY44" fmla="*/ 1632656 h 3625795"/>
              <a:gd name="connsiteX45" fmla="*/ 4989122 w 9864975"/>
              <a:gd name="connsiteY45" fmla="*/ 1556137 h 3625795"/>
              <a:gd name="connsiteX46" fmla="*/ 5118255 w 9864975"/>
              <a:gd name="connsiteY46" fmla="*/ 1499519 h 3625795"/>
              <a:gd name="connsiteX47" fmla="*/ 5162821 w 9864975"/>
              <a:gd name="connsiteY47" fmla="*/ 1479658 h 3625795"/>
              <a:gd name="connsiteX48" fmla="*/ 5216876 w 9864975"/>
              <a:gd name="connsiteY48" fmla="*/ 1508808 h 3625795"/>
              <a:gd name="connsiteX49" fmla="*/ 5171910 w 9864975"/>
              <a:gd name="connsiteY49" fmla="*/ 1614197 h 3625795"/>
              <a:gd name="connsiteX50" fmla="*/ 5061997 w 9864975"/>
              <a:gd name="connsiteY50" fmla="*/ 1794222 h 3625795"/>
              <a:gd name="connsiteX51" fmla="*/ 4866476 w 9864975"/>
              <a:gd name="connsiteY51" fmla="*/ 1952584 h 3625795"/>
              <a:gd name="connsiteX52" fmla="*/ 4755442 w 9864975"/>
              <a:gd name="connsiteY52" fmla="*/ 2040875 h 3625795"/>
              <a:gd name="connsiteX53" fmla="*/ 4700345 w 9864975"/>
              <a:gd name="connsiteY53" fmla="*/ 2089165 h 3625795"/>
              <a:gd name="connsiteX54" fmla="*/ 5067843 w 9864975"/>
              <a:gd name="connsiteY54" fmla="*/ 2514882 h 3625795"/>
              <a:gd name="connsiteX55" fmla="*/ 5481028 w 9864975"/>
              <a:gd name="connsiteY55" fmla="*/ 1979812 h 3625795"/>
              <a:gd name="connsiteX56" fmla="*/ 5600311 w 9864975"/>
              <a:gd name="connsiteY56" fmla="*/ 1619402 h 3625795"/>
              <a:gd name="connsiteX57" fmla="*/ 5460206 w 9864975"/>
              <a:gd name="connsiteY57" fmla="*/ 1277090 h 3625795"/>
              <a:gd name="connsiteX58" fmla="*/ 4997371 w 9864975"/>
              <a:gd name="connsiteY58" fmla="*/ 1151000 h 3625795"/>
              <a:gd name="connsiteX59" fmla="*/ 4863153 w 9864975"/>
              <a:gd name="connsiteY59" fmla="*/ 1176146 h 3625795"/>
              <a:gd name="connsiteX60" fmla="*/ 5031285 w 9864975"/>
              <a:gd name="connsiteY60" fmla="*/ 1039285 h 3625795"/>
              <a:gd name="connsiteX61" fmla="*/ 5265326 w 9864975"/>
              <a:gd name="connsiteY61" fmla="*/ 977141 h 3625795"/>
              <a:gd name="connsiteX62" fmla="*/ 5428814 w 9864975"/>
              <a:gd name="connsiteY62" fmla="*/ 1012097 h 3625795"/>
              <a:gd name="connsiteX63" fmla="*/ 5597988 w 9864975"/>
              <a:gd name="connsiteY63" fmla="*/ 1103632 h 3625795"/>
              <a:gd name="connsiteX64" fmla="*/ 5739533 w 9864975"/>
              <a:gd name="connsiteY64" fmla="*/ 1223515 h 3625795"/>
              <a:gd name="connsiteX65" fmla="*/ 5824461 w 9864975"/>
              <a:gd name="connsiteY65" fmla="*/ 1343679 h 3625795"/>
              <a:gd name="connsiteX66" fmla="*/ 5964965 w 9864975"/>
              <a:gd name="connsiteY66" fmla="*/ 1579721 h 3625795"/>
              <a:gd name="connsiteX67" fmla="*/ 6005207 w 9864975"/>
              <a:gd name="connsiteY67" fmla="*/ 1734961 h 3625795"/>
              <a:gd name="connsiteX68" fmla="*/ 6005207 w 9864975"/>
              <a:gd name="connsiteY68" fmla="*/ 3195342 h 3625795"/>
              <a:gd name="connsiteX69" fmla="*/ 6379351 w 9864975"/>
              <a:gd name="connsiteY69" fmla="*/ 3464579 h 3625795"/>
              <a:gd name="connsiteX70" fmla="*/ 6379351 w 9864975"/>
              <a:gd name="connsiteY70" fmla="*/ 850692 h 3625795"/>
              <a:gd name="connsiteX71" fmla="*/ 6708072 w 9864975"/>
              <a:gd name="connsiteY71" fmla="*/ 850692 h 3625795"/>
              <a:gd name="connsiteX72" fmla="*/ 6758785 w 9864975"/>
              <a:gd name="connsiteY72" fmla="*/ 850692 h 3625795"/>
              <a:gd name="connsiteX73" fmla="*/ 6783813 w 9864975"/>
              <a:gd name="connsiteY73" fmla="*/ 966407 h 3625795"/>
              <a:gd name="connsiteX74" fmla="*/ 7021555 w 9864975"/>
              <a:gd name="connsiteY74" fmla="*/ 1747053 h 3625795"/>
              <a:gd name="connsiteX75" fmla="*/ 7338760 w 9864975"/>
              <a:gd name="connsiteY75" fmla="*/ 2342625 h 3625795"/>
              <a:gd name="connsiteX76" fmla="*/ 7676268 w 9864975"/>
              <a:gd name="connsiteY76" fmla="*/ 2725299 h 3625795"/>
              <a:gd name="connsiteX77" fmla="*/ 8002522 w 9864975"/>
              <a:gd name="connsiteY77" fmla="*/ 2940360 h 3625795"/>
              <a:gd name="connsiteX78" fmla="*/ 8283772 w 9864975"/>
              <a:gd name="connsiteY78" fmla="*/ 3034136 h 3625795"/>
              <a:gd name="connsiteX79" fmla="*/ 8493748 w 9864975"/>
              <a:gd name="connsiteY79" fmla="*/ 3054557 h 3625795"/>
              <a:gd name="connsiteX80" fmla="*/ 8909655 w 9864975"/>
              <a:gd name="connsiteY80" fmla="*/ 2963223 h 3625795"/>
              <a:gd name="connsiteX81" fmla="*/ 9201796 w 9864975"/>
              <a:gd name="connsiteY81" fmla="*/ 2725739 h 3625795"/>
              <a:gd name="connsiteX82" fmla="*/ 9374012 w 9864975"/>
              <a:gd name="connsiteY82" fmla="*/ 2401285 h 3625795"/>
              <a:gd name="connsiteX83" fmla="*/ 9429109 w 9864975"/>
              <a:gd name="connsiteY83" fmla="*/ 2040875 h 3625795"/>
              <a:gd name="connsiteX84" fmla="*/ 9300377 w 9864975"/>
              <a:gd name="connsiteY84" fmla="*/ 1472491 h 3625795"/>
              <a:gd name="connsiteX85" fmla="*/ 8996705 w 9864975"/>
              <a:gd name="connsiteY85" fmla="*/ 1124853 h 3625795"/>
              <a:gd name="connsiteX86" fmla="*/ 8640819 w 9864975"/>
              <a:gd name="connsiteY86" fmla="*/ 949833 h 3625795"/>
              <a:gd name="connsiteX87" fmla="*/ 8359530 w 9864975"/>
              <a:gd name="connsiteY87" fmla="*/ 901944 h 3625795"/>
              <a:gd name="connsiteX88" fmla="*/ 8065748 w 9864975"/>
              <a:gd name="connsiteY88" fmla="*/ 961886 h 3625795"/>
              <a:gd name="connsiteX89" fmla="*/ 7850446 w 9864975"/>
              <a:gd name="connsiteY89" fmla="*/ 1112200 h 3625795"/>
              <a:gd name="connsiteX90" fmla="*/ 7719632 w 9864975"/>
              <a:gd name="connsiteY90" fmla="*/ 1305799 h 3625795"/>
              <a:gd name="connsiteX91" fmla="*/ 7676268 w 9864975"/>
              <a:gd name="connsiteY91" fmla="*/ 1506085 h 3625795"/>
              <a:gd name="connsiteX92" fmla="*/ 7823458 w 9864975"/>
              <a:gd name="connsiteY92" fmla="*/ 1886236 h 3625795"/>
              <a:gd name="connsiteX93" fmla="*/ 8224110 w 9864975"/>
              <a:gd name="connsiteY93" fmla="*/ 2044879 h 3625795"/>
              <a:gd name="connsiteX94" fmla="*/ 8387198 w 9864975"/>
              <a:gd name="connsiteY94" fmla="*/ 2019934 h 3625795"/>
              <a:gd name="connsiteX95" fmla="*/ 8550446 w 9864975"/>
              <a:gd name="connsiteY95" fmla="*/ 1940292 h 3625795"/>
              <a:gd name="connsiteX96" fmla="*/ 8676055 w 9864975"/>
              <a:gd name="connsiteY96" fmla="*/ 1797705 h 3625795"/>
              <a:gd name="connsiteX97" fmla="*/ 8726947 w 9864975"/>
              <a:gd name="connsiteY97" fmla="*/ 1586488 h 3625795"/>
              <a:gd name="connsiteX98" fmla="*/ 8698748 w 9864975"/>
              <a:gd name="connsiteY98" fmla="*/ 1438136 h 3625795"/>
              <a:gd name="connsiteX99" fmla="*/ 8683235 w 9864975"/>
              <a:gd name="connsiteY99" fmla="*/ 1404405 h 3625795"/>
              <a:gd name="connsiteX100" fmla="*/ 8722242 w 9864975"/>
              <a:gd name="connsiteY100" fmla="*/ 1407106 h 3625795"/>
              <a:gd name="connsiteX101" fmla="*/ 8837861 w 9864975"/>
              <a:gd name="connsiteY101" fmla="*/ 1450388 h 3625795"/>
              <a:gd name="connsiteX102" fmla="*/ 8964832 w 9864975"/>
              <a:gd name="connsiteY102" fmla="*/ 1571673 h 3625795"/>
              <a:gd name="connsiteX103" fmla="*/ 9052562 w 9864975"/>
              <a:gd name="connsiteY103" fmla="*/ 1736843 h 3625795"/>
              <a:gd name="connsiteX104" fmla="*/ 9085716 w 9864975"/>
              <a:gd name="connsiteY104" fmla="*/ 1900411 h 3625795"/>
              <a:gd name="connsiteX105" fmla="*/ 9048078 w 9864975"/>
              <a:gd name="connsiteY105" fmla="*/ 2108264 h 3625795"/>
              <a:gd name="connsiteX106" fmla="*/ 8933600 w 9864975"/>
              <a:gd name="connsiteY106" fmla="*/ 2323526 h 3625795"/>
              <a:gd name="connsiteX107" fmla="*/ 8736717 w 9864975"/>
              <a:gd name="connsiteY107" fmla="*/ 2490497 h 3625795"/>
              <a:gd name="connsiteX108" fmla="*/ 8443456 w 9864975"/>
              <a:gd name="connsiteY108" fmla="*/ 2557406 h 3625795"/>
              <a:gd name="connsiteX109" fmla="*/ 8069872 w 9864975"/>
              <a:gd name="connsiteY109" fmla="*/ 2486613 h 3625795"/>
              <a:gd name="connsiteX110" fmla="*/ 7704816 w 9864975"/>
              <a:gd name="connsiteY110" fmla="*/ 2234915 h 3625795"/>
              <a:gd name="connsiteX111" fmla="*/ 7358020 w 9864975"/>
              <a:gd name="connsiteY111" fmla="*/ 1744651 h 3625795"/>
              <a:gd name="connsiteX112" fmla="*/ 7044178 w 9864975"/>
              <a:gd name="connsiteY112" fmla="*/ 941585 h 3625795"/>
              <a:gd name="connsiteX113" fmla="*/ 6810461 w 9864975"/>
              <a:gd name="connsiteY113" fmla="*/ 850692 h 3625795"/>
              <a:gd name="connsiteX114" fmla="*/ 9716685 w 9864975"/>
              <a:gd name="connsiteY114" fmla="*/ 850692 h 3625795"/>
              <a:gd name="connsiteX115" fmla="*/ 9513596 w 9864975"/>
              <a:gd name="connsiteY115" fmla="*/ 507299 h 3625795"/>
              <a:gd name="connsiteX116" fmla="*/ 6582280 w 9864975"/>
              <a:gd name="connsiteY116" fmla="*/ 507299 h 3625795"/>
              <a:gd name="connsiteX117" fmla="*/ 6518597 w 9864975"/>
              <a:gd name="connsiteY117" fmla="*/ 507299 h 3625795"/>
              <a:gd name="connsiteX118" fmla="*/ 6363602 w 9864975"/>
              <a:gd name="connsiteY118" fmla="*/ 507299 h 3625795"/>
              <a:gd name="connsiteX119" fmla="*/ 6363540 w 9864975"/>
              <a:gd name="connsiteY119" fmla="*/ 506653 h 3625795"/>
              <a:gd name="connsiteX120" fmla="*/ 6352204 w 9864975"/>
              <a:gd name="connsiteY120" fmla="*/ 470781 h 3625795"/>
              <a:gd name="connsiteX121" fmla="*/ 6274844 w 9864975"/>
              <a:gd name="connsiteY121" fmla="*/ 229373 h 3625795"/>
              <a:gd name="connsiteX122" fmla="*/ 6005207 w 9864975"/>
              <a:gd name="connsiteY122" fmla="*/ 20398 h 3625795"/>
              <a:gd name="connsiteX123" fmla="*/ 3472533 w 9864975"/>
              <a:gd name="connsiteY123" fmla="*/ 15273 h 3625795"/>
              <a:gd name="connsiteX124" fmla="*/ 3472533 w 9864975"/>
              <a:gd name="connsiteY124" fmla="*/ 618795 h 3625795"/>
              <a:gd name="connsiteX125" fmla="*/ 3463271 w 9864975"/>
              <a:gd name="connsiteY125" fmla="*/ 611243 h 3625795"/>
              <a:gd name="connsiteX126" fmla="*/ 3326143 w 9864975"/>
              <a:gd name="connsiteY126" fmla="*/ 507299 h 3625795"/>
              <a:gd name="connsiteX127" fmla="*/ 3009509 w 9864975"/>
              <a:gd name="connsiteY127" fmla="*/ 507299 h 3625795"/>
              <a:gd name="connsiteX128" fmla="*/ 2804246 w 9864975"/>
              <a:gd name="connsiteY128" fmla="*/ 507299 h 3625795"/>
              <a:gd name="connsiteX129" fmla="*/ 78256 w 9864975"/>
              <a:gd name="connsiteY129" fmla="*/ 507299 h 3625795"/>
              <a:gd name="connsiteX130" fmla="*/ 267731 w 9864975"/>
              <a:gd name="connsiteY130" fmla="*/ 850692 h 3625795"/>
              <a:gd name="connsiteX131" fmla="*/ 1228959 w 9864975"/>
              <a:gd name="connsiteY131" fmla="*/ 850692 h 3625795"/>
              <a:gd name="connsiteX132" fmla="*/ 1084931 w 9864975"/>
              <a:gd name="connsiteY132" fmla="*/ 973578 h 3625795"/>
              <a:gd name="connsiteX133" fmla="*/ 971734 w 9864975"/>
              <a:gd name="connsiteY133" fmla="*/ 1161411 h 3625795"/>
              <a:gd name="connsiteX134" fmla="*/ 877197 w 9864975"/>
              <a:gd name="connsiteY134" fmla="*/ 1318813 h 3625795"/>
              <a:gd name="connsiteX135" fmla="*/ 792831 w 9864975"/>
              <a:gd name="connsiteY135" fmla="*/ 1378594 h 3625795"/>
              <a:gd name="connsiteX136" fmla="*/ 730326 w 9864975"/>
              <a:gd name="connsiteY136" fmla="*/ 1318733 h 3625795"/>
              <a:gd name="connsiteX137" fmla="*/ 626019 w 9864975"/>
              <a:gd name="connsiteY137" fmla="*/ 1152442 h 3625795"/>
              <a:gd name="connsiteX138" fmla="*/ 359665 w 9864975"/>
              <a:gd name="connsiteY138" fmla="*/ 1265758 h 3625795"/>
              <a:gd name="connsiteX139" fmla="*/ 694129 w 9864975"/>
              <a:gd name="connsiteY139" fmla="*/ 1725871 h 3625795"/>
              <a:gd name="connsiteX140" fmla="*/ 958601 w 9864975"/>
              <a:gd name="connsiteY140" fmla="*/ 1839869 h 3625795"/>
              <a:gd name="connsiteX141" fmla="*/ 1130497 w 9864975"/>
              <a:gd name="connsiteY141" fmla="*/ 1751458 h 3625795"/>
              <a:gd name="connsiteX142" fmla="*/ 1178405 w 9864975"/>
              <a:gd name="connsiteY142" fmla="*/ 1580552 h 3625795"/>
              <a:gd name="connsiteX143" fmla="*/ 1174469 w 9864975"/>
              <a:gd name="connsiteY143" fmla="*/ 1557906 h 3625795"/>
              <a:gd name="connsiteX144" fmla="*/ 1208492 w 9864975"/>
              <a:gd name="connsiteY144" fmla="*/ 1533382 h 3625795"/>
              <a:gd name="connsiteX145" fmla="*/ 1383318 w 9864975"/>
              <a:gd name="connsiteY145" fmla="*/ 1350445 h 3625795"/>
              <a:gd name="connsiteX146" fmla="*/ 1471529 w 9864975"/>
              <a:gd name="connsiteY146" fmla="*/ 1146436 h 3625795"/>
              <a:gd name="connsiteX147" fmla="*/ 1541881 w 9864975"/>
              <a:gd name="connsiteY147" fmla="*/ 1329584 h 3625795"/>
              <a:gd name="connsiteX148" fmla="*/ 1699203 w 9864975"/>
              <a:gd name="connsiteY148" fmla="*/ 1541842 h 3625795"/>
              <a:gd name="connsiteX149" fmla="*/ 1892801 w 9864975"/>
              <a:gd name="connsiteY149" fmla="*/ 1722588 h 3625795"/>
              <a:gd name="connsiteX150" fmla="*/ 2078232 w 9864975"/>
              <a:gd name="connsiteY150" fmla="*/ 1808556 h 3625795"/>
              <a:gd name="connsiteX151" fmla="*/ 1264195 w 9864975"/>
              <a:gd name="connsiteY151" fmla="*/ 2260941 h 3625795"/>
              <a:gd name="connsiteX152" fmla="*/ 1589249 w 9864975"/>
              <a:gd name="connsiteY152" fmla="*/ 2666959 h 3625795"/>
              <a:gd name="connsiteX153" fmla="*/ 1625158 w 9864975"/>
              <a:gd name="connsiteY153" fmla="*/ 2652844 h 3625795"/>
              <a:gd name="connsiteX154" fmla="*/ 1624581 w 9864975"/>
              <a:gd name="connsiteY154" fmla="*/ 2651986 h 3625795"/>
              <a:gd name="connsiteX155" fmla="*/ 1644053 w 9864975"/>
              <a:gd name="connsiteY155" fmla="*/ 2653953 h 3625795"/>
              <a:gd name="connsiteX156" fmla="*/ 1687951 w 9864975"/>
              <a:gd name="connsiteY156" fmla="*/ 2654426 h 3625795"/>
              <a:gd name="connsiteX157" fmla="*/ 1748614 w 9864975"/>
              <a:gd name="connsiteY157" fmla="*/ 2656067 h 3625795"/>
              <a:gd name="connsiteX158" fmla="*/ 1811237 w 9864975"/>
              <a:gd name="connsiteY158" fmla="*/ 2667679 h 3625795"/>
              <a:gd name="connsiteX159" fmla="*/ 1869818 w 9864975"/>
              <a:gd name="connsiteY159" fmla="*/ 2686819 h 3625795"/>
              <a:gd name="connsiteX160" fmla="*/ 1950381 w 9864975"/>
              <a:gd name="connsiteY160" fmla="*/ 2719212 h 3625795"/>
              <a:gd name="connsiteX161" fmla="*/ 2057731 w 9864975"/>
              <a:gd name="connsiteY161" fmla="*/ 2765780 h 3625795"/>
              <a:gd name="connsiteX162" fmla="*/ 2157674 w 9864975"/>
              <a:gd name="connsiteY162" fmla="*/ 2829285 h 3625795"/>
              <a:gd name="connsiteX163" fmla="*/ 2187384 w 9864975"/>
              <a:gd name="connsiteY163" fmla="*/ 2847704 h 3625795"/>
              <a:gd name="connsiteX164" fmla="*/ 2265945 w 9864975"/>
              <a:gd name="connsiteY164" fmla="*/ 2911610 h 3625795"/>
              <a:gd name="connsiteX165" fmla="*/ 2280520 w 9864975"/>
              <a:gd name="connsiteY165" fmla="*/ 2935875 h 3625795"/>
              <a:gd name="connsiteX166" fmla="*/ 2318479 w 9864975"/>
              <a:gd name="connsiteY166" fmla="*/ 2962703 h 3625795"/>
              <a:gd name="connsiteX167" fmla="*/ 2604604 w 9864975"/>
              <a:gd name="connsiteY167" fmla="*/ 3167010 h 3625795"/>
              <a:gd name="connsiteX168" fmla="*/ 2586354 w 9864975"/>
              <a:gd name="connsiteY168" fmla="*/ 3257165 h 3625795"/>
              <a:gd name="connsiteX169" fmla="*/ 2594282 w 9864975"/>
              <a:gd name="connsiteY169" fmla="*/ 3265093 h 3625795"/>
              <a:gd name="connsiteX170" fmla="*/ 2596284 w 9864975"/>
              <a:gd name="connsiteY170" fmla="*/ 3269578 h 3625795"/>
              <a:gd name="connsiteX171" fmla="*/ 2622071 w 9864975"/>
              <a:gd name="connsiteY171" fmla="*/ 3341011 h 3625795"/>
              <a:gd name="connsiteX172" fmla="*/ 2846462 w 9864975"/>
              <a:gd name="connsiteY172" fmla="*/ 3438952 h 3625795"/>
              <a:gd name="connsiteX173" fmla="*/ 2851827 w 9864975"/>
              <a:gd name="connsiteY173" fmla="*/ 1528989 h 3625795"/>
              <a:gd name="connsiteX174" fmla="*/ 2851827 w 9864975"/>
              <a:gd name="connsiteY174" fmla="*/ 1569350 h 3625795"/>
              <a:gd name="connsiteX175" fmla="*/ 2856952 w 9864975"/>
              <a:gd name="connsiteY175" fmla="*/ 1532593 h 3625795"/>
              <a:gd name="connsiteX176" fmla="*/ 2869846 w 9864975"/>
              <a:gd name="connsiteY176" fmla="*/ 1498558 h 3625795"/>
              <a:gd name="connsiteX177" fmla="*/ 2913330 w 9864975"/>
              <a:gd name="connsiteY177" fmla="*/ 1381237 h 3625795"/>
              <a:gd name="connsiteX178" fmla="*/ 2868564 w 9864975"/>
              <a:gd name="connsiteY178" fmla="*/ 1357693 h 3625795"/>
              <a:gd name="connsiteX179" fmla="*/ 2918455 w 9864975"/>
              <a:gd name="connsiteY179" fmla="*/ 1311085 h 3625795"/>
              <a:gd name="connsiteX180" fmla="*/ 2933110 w 9864975"/>
              <a:gd name="connsiteY180" fmla="*/ 1287861 h 3625795"/>
              <a:gd name="connsiteX181" fmla="*/ 2938957 w 9864975"/>
              <a:gd name="connsiteY181" fmla="*/ 1201532 h 3625795"/>
              <a:gd name="connsiteX182" fmla="*/ 2901198 w 9864975"/>
              <a:gd name="connsiteY182" fmla="*/ 980625 h 3625795"/>
              <a:gd name="connsiteX183" fmla="*/ 2813227 w 9864975"/>
              <a:gd name="connsiteY183" fmla="*/ 850692 h 3625795"/>
              <a:gd name="connsiteX184" fmla="*/ 3020789 w 9864975"/>
              <a:gd name="connsiteY184" fmla="*/ 850692 h 3625795"/>
              <a:gd name="connsiteX185" fmla="*/ 3245351 w 9864975"/>
              <a:gd name="connsiteY185" fmla="*/ 850692 h 3625795"/>
              <a:gd name="connsiteX186" fmla="*/ 3256151 w 9864975"/>
              <a:gd name="connsiteY186" fmla="*/ 850692 h 3625795"/>
              <a:gd name="connsiteX187" fmla="*/ 3308124 w 9864975"/>
              <a:gd name="connsiteY187" fmla="*/ 900703 h 3625795"/>
              <a:gd name="connsiteX188" fmla="*/ 3384082 w 9864975"/>
              <a:gd name="connsiteY188" fmla="*/ 1002688 h 3625795"/>
              <a:gd name="connsiteX189" fmla="*/ 3447747 w 9864975"/>
              <a:gd name="connsiteY189" fmla="*/ 1115164 h 3625795"/>
              <a:gd name="connsiteX190" fmla="*/ 3472533 w 9864975"/>
              <a:gd name="connsiteY190" fmla="*/ 1191522 h 3625795"/>
              <a:gd name="connsiteX191" fmla="*/ 3472533 w 9864975"/>
              <a:gd name="connsiteY191" fmla="*/ 3195662 h 3625795"/>
              <a:gd name="connsiteX192" fmla="*/ 3841552 w 9864975"/>
              <a:gd name="connsiteY192" fmla="*/ 3464579 h 3625795"/>
              <a:gd name="connsiteX193" fmla="*/ 3841552 w 9864975"/>
              <a:gd name="connsiteY193" fmla="*/ 850692 h 3625795"/>
              <a:gd name="connsiteX194" fmla="*/ 4404371 w 9864975"/>
              <a:gd name="connsiteY194" fmla="*/ 850692 h 3625795"/>
              <a:gd name="connsiteX195" fmla="*/ 4185266 w 9864975"/>
              <a:gd name="connsiteY195" fmla="*/ 507299 h 3625795"/>
              <a:gd name="connsiteX196" fmla="*/ 3822573 w 9864975"/>
              <a:gd name="connsiteY196" fmla="*/ 507299 h 3625795"/>
              <a:gd name="connsiteX197" fmla="*/ 3809119 w 9864975"/>
              <a:gd name="connsiteY197" fmla="*/ 464294 h 3625795"/>
              <a:gd name="connsiteX198" fmla="*/ 3727395 w 9864975"/>
              <a:gd name="connsiteY198" fmla="*/ 231175 h 3625795"/>
              <a:gd name="connsiteX199" fmla="*/ 3472533 w 9864975"/>
              <a:gd name="connsiteY199" fmla="*/ 15273 h 3625795"/>
              <a:gd name="connsiteX200" fmla="*/ 0 w 9864975"/>
              <a:gd name="connsiteY200" fmla="*/ 0 h 3625795"/>
              <a:gd name="connsiteX201" fmla="*/ 9864975 w 9864975"/>
              <a:gd name="connsiteY201" fmla="*/ 69432 h 3625795"/>
              <a:gd name="connsiteX202" fmla="*/ 9851493 w 9864975"/>
              <a:gd name="connsiteY202" fmla="*/ 3576201 h 3625795"/>
              <a:gd name="connsiteX203" fmla="*/ 107850 w 9864975"/>
              <a:gd name="connsiteY203" fmla="*/ 3625795 h 3625795"/>
              <a:gd name="connsiteX204" fmla="*/ 0 w 9864975"/>
              <a:gd name="connsiteY204" fmla="*/ 0 h 3625795"/>
              <a:gd name="connsiteX0" fmla="*/ 2479444 w 9864975"/>
              <a:gd name="connsiteY0" fmla="*/ 1952624 h 3625795"/>
              <a:gd name="connsiteX1" fmla="*/ 2477923 w 9864975"/>
              <a:gd name="connsiteY1" fmla="*/ 2774749 h 3625795"/>
              <a:gd name="connsiteX2" fmla="*/ 2349631 w 9864975"/>
              <a:gd name="connsiteY2" fmla="*/ 2580069 h 3625795"/>
              <a:gd name="connsiteX3" fmla="*/ 2200037 w 9864975"/>
              <a:gd name="connsiteY3" fmla="*/ 2545554 h 3625795"/>
              <a:gd name="connsiteX4" fmla="*/ 2205083 w 9864975"/>
              <a:gd name="connsiteY4" fmla="*/ 2545554 h 3625795"/>
              <a:gd name="connsiteX5" fmla="*/ 2136612 w 9864975"/>
              <a:gd name="connsiteY5" fmla="*/ 2433038 h 3625795"/>
              <a:gd name="connsiteX6" fmla="*/ 2111222 w 9864975"/>
              <a:gd name="connsiteY6" fmla="*/ 2487717 h 3625795"/>
              <a:gd name="connsiteX7" fmla="*/ 1839827 w 9864975"/>
              <a:gd name="connsiteY7" fmla="*/ 2301863 h 3625795"/>
              <a:gd name="connsiteX8" fmla="*/ 2479444 w 9864975"/>
              <a:gd name="connsiteY8" fmla="*/ 1952624 h 3625795"/>
              <a:gd name="connsiteX9" fmla="*/ 1718262 w 9864975"/>
              <a:gd name="connsiteY9" fmla="*/ 850692 h 3625795"/>
              <a:gd name="connsiteX10" fmla="*/ 2444000 w 9864975"/>
              <a:gd name="connsiteY10" fmla="*/ 850692 h 3625795"/>
              <a:gd name="connsiteX11" fmla="*/ 2466859 w 9864975"/>
              <a:gd name="connsiteY11" fmla="*/ 877992 h 3625795"/>
              <a:gd name="connsiteX12" fmla="*/ 2532259 w 9864975"/>
              <a:gd name="connsiteY12" fmla="*/ 964368 h 3625795"/>
              <a:gd name="connsiteX13" fmla="*/ 2559687 w 9864975"/>
              <a:gd name="connsiteY13" fmla="*/ 1092060 h 3625795"/>
              <a:gd name="connsiteX14" fmla="*/ 2559687 w 9864975"/>
              <a:gd name="connsiteY14" fmla="*/ 1137386 h 3625795"/>
              <a:gd name="connsiteX15" fmla="*/ 2530416 w 9864975"/>
              <a:gd name="connsiteY15" fmla="*/ 1243495 h 3625795"/>
              <a:gd name="connsiteX16" fmla="*/ 2456301 w 9864975"/>
              <a:gd name="connsiteY16" fmla="*/ 1322016 h 3625795"/>
              <a:gd name="connsiteX17" fmla="*/ 2357719 w 9864975"/>
              <a:gd name="connsiteY17" fmla="*/ 1371547 h 3625795"/>
              <a:gd name="connsiteX18" fmla="*/ 2254893 w 9864975"/>
              <a:gd name="connsiteY18" fmla="*/ 1388845 h 3625795"/>
              <a:gd name="connsiteX19" fmla="*/ 2088963 w 9864975"/>
              <a:gd name="connsiteY19" fmla="*/ 1339554 h 3625795"/>
              <a:gd name="connsiteX20" fmla="*/ 1917226 w 9864975"/>
              <a:gd name="connsiteY20" fmla="*/ 1209460 h 3625795"/>
              <a:gd name="connsiteX21" fmla="*/ 1784530 w 9864975"/>
              <a:gd name="connsiteY21" fmla="*/ 1041768 h 3625795"/>
              <a:gd name="connsiteX22" fmla="*/ 1734518 w 9864975"/>
              <a:gd name="connsiteY22" fmla="*/ 880162 h 3625795"/>
              <a:gd name="connsiteX23" fmla="*/ 1735600 w 9864975"/>
              <a:gd name="connsiteY23" fmla="*/ 854736 h 3625795"/>
              <a:gd name="connsiteX24" fmla="*/ 1718262 w 9864975"/>
              <a:gd name="connsiteY24" fmla="*/ 850692 h 3625795"/>
              <a:gd name="connsiteX25" fmla="*/ 6005207 w 9864975"/>
              <a:gd name="connsiteY25" fmla="*/ 20398 h 3625795"/>
              <a:gd name="connsiteX26" fmla="*/ 6005207 w 9864975"/>
              <a:gd name="connsiteY26" fmla="*/ 1113489 h 3625795"/>
              <a:gd name="connsiteX27" fmla="*/ 5997978 w 9864975"/>
              <a:gd name="connsiteY27" fmla="*/ 1089807 h 3625795"/>
              <a:gd name="connsiteX28" fmla="*/ 5949510 w 9864975"/>
              <a:gd name="connsiteY28" fmla="*/ 998804 h 3625795"/>
              <a:gd name="connsiteX29" fmla="*/ 5757953 w 9864975"/>
              <a:gd name="connsiteY29" fmla="*/ 776095 h 3625795"/>
              <a:gd name="connsiteX30" fmla="*/ 5523111 w 9864975"/>
              <a:gd name="connsiteY30" fmla="*/ 614369 h 3625795"/>
              <a:gd name="connsiteX31" fmla="*/ 5282383 w 9864975"/>
              <a:gd name="connsiteY31" fmla="*/ 594428 h 3625795"/>
              <a:gd name="connsiteX32" fmla="*/ 5282383 w 9864975"/>
              <a:gd name="connsiteY32" fmla="*/ 543175 h 3625795"/>
              <a:gd name="connsiteX33" fmla="*/ 5195815 w 9864975"/>
              <a:gd name="connsiteY33" fmla="*/ 543175 h 3625795"/>
              <a:gd name="connsiteX34" fmla="*/ 5071367 w 9864975"/>
              <a:gd name="connsiteY34" fmla="*/ 553866 h 3625795"/>
              <a:gd name="connsiteX35" fmla="*/ 4884815 w 9864975"/>
              <a:gd name="connsiteY35" fmla="*/ 599033 h 3625795"/>
              <a:gd name="connsiteX36" fmla="*/ 4668152 w 9864975"/>
              <a:gd name="connsiteY36" fmla="*/ 706103 h 3625795"/>
              <a:gd name="connsiteX37" fmla="*/ 4450008 w 9864975"/>
              <a:gd name="connsiteY37" fmla="*/ 960484 h 3625795"/>
              <a:gd name="connsiteX38" fmla="*/ 4359475 w 9864975"/>
              <a:gd name="connsiteY38" fmla="*/ 1091179 h 3625795"/>
              <a:gd name="connsiteX39" fmla="*/ 4329244 w 9864975"/>
              <a:gd name="connsiteY39" fmla="*/ 1267600 h 3625795"/>
              <a:gd name="connsiteX40" fmla="*/ 4343258 w 9864975"/>
              <a:gd name="connsiteY40" fmla="*/ 1394491 h 3625795"/>
              <a:gd name="connsiteX41" fmla="*/ 4398275 w 9864975"/>
              <a:gd name="connsiteY41" fmla="*/ 1526306 h 3625795"/>
              <a:gd name="connsiteX42" fmla="*/ 4509990 w 9864975"/>
              <a:gd name="connsiteY42" fmla="*/ 1629292 h 3625795"/>
              <a:gd name="connsiteX43" fmla="*/ 4696421 w 9864975"/>
              <a:gd name="connsiteY43" fmla="*/ 1670655 h 3625795"/>
              <a:gd name="connsiteX44" fmla="*/ 4834443 w 9864975"/>
              <a:gd name="connsiteY44" fmla="*/ 1632656 h 3625795"/>
              <a:gd name="connsiteX45" fmla="*/ 4989122 w 9864975"/>
              <a:gd name="connsiteY45" fmla="*/ 1556137 h 3625795"/>
              <a:gd name="connsiteX46" fmla="*/ 5118255 w 9864975"/>
              <a:gd name="connsiteY46" fmla="*/ 1499519 h 3625795"/>
              <a:gd name="connsiteX47" fmla="*/ 5162821 w 9864975"/>
              <a:gd name="connsiteY47" fmla="*/ 1479658 h 3625795"/>
              <a:gd name="connsiteX48" fmla="*/ 5216876 w 9864975"/>
              <a:gd name="connsiteY48" fmla="*/ 1508808 h 3625795"/>
              <a:gd name="connsiteX49" fmla="*/ 5171910 w 9864975"/>
              <a:gd name="connsiteY49" fmla="*/ 1614197 h 3625795"/>
              <a:gd name="connsiteX50" fmla="*/ 5061997 w 9864975"/>
              <a:gd name="connsiteY50" fmla="*/ 1794222 h 3625795"/>
              <a:gd name="connsiteX51" fmla="*/ 4866476 w 9864975"/>
              <a:gd name="connsiteY51" fmla="*/ 1952584 h 3625795"/>
              <a:gd name="connsiteX52" fmla="*/ 4755442 w 9864975"/>
              <a:gd name="connsiteY52" fmla="*/ 2040875 h 3625795"/>
              <a:gd name="connsiteX53" fmla="*/ 4700345 w 9864975"/>
              <a:gd name="connsiteY53" fmla="*/ 2089165 h 3625795"/>
              <a:gd name="connsiteX54" fmla="*/ 5067843 w 9864975"/>
              <a:gd name="connsiteY54" fmla="*/ 2514882 h 3625795"/>
              <a:gd name="connsiteX55" fmla="*/ 5481028 w 9864975"/>
              <a:gd name="connsiteY55" fmla="*/ 1979812 h 3625795"/>
              <a:gd name="connsiteX56" fmla="*/ 5600311 w 9864975"/>
              <a:gd name="connsiteY56" fmla="*/ 1619402 h 3625795"/>
              <a:gd name="connsiteX57" fmla="*/ 5460206 w 9864975"/>
              <a:gd name="connsiteY57" fmla="*/ 1277090 h 3625795"/>
              <a:gd name="connsiteX58" fmla="*/ 4997371 w 9864975"/>
              <a:gd name="connsiteY58" fmla="*/ 1151000 h 3625795"/>
              <a:gd name="connsiteX59" fmla="*/ 4863153 w 9864975"/>
              <a:gd name="connsiteY59" fmla="*/ 1176146 h 3625795"/>
              <a:gd name="connsiteX60" fmla="*/ 5031285 w 9864975"/>
              <a:gd name="connsiteY60" fmla="*/ 1039285 h 3625795"/>
              <a:gd name="connsiteX61" fmla="*/ 5265326 w 9864975"/>
              <a:gd name="connsiteY61" fmla="*/ 977141 h 3625795"/>
              <a:gd name="connsiteX62" fmla="*/ 5428814 w 9864975"/>
              <a:gd name="connsiteY62" fmla="*/ 1012097 h 3625795"/>
              <a:gd name="connsiteX63" fmla="*/ 5597988 w 9864975"/>
              <a:gd name="connsiteY63" fmla="*/ 1103632 h 3625795"/>
              <a:gd name="connsiteX64" fmla="*/ 5739533 w 9864975"/>
              <a:gd name="connsiteY64" fmla="*/ 1223515 h 3625795"/>
              <a:gd name="connsiteX65" fmla="*/ 5824461 w 9864975"/>
              <a:gd name="connsiteY65" fmla="*/ 1343679 h 3625795"/>
              <a:gd name="connsiteX66" fmla="*/ 5964965 w 9864975"/>
              <a:gd name="connsiteY66" fmla="*/ 1579721 h 3625795"/>
              <a:gd name="connsiteX67" fmla="*/ 6005207 w 9864975"/>
              <a:gd name="connsiteY67" fmla="*/ 1734961 h 3625795"/>
              <a:gd name="connsiteX68" fmla="*/ 6005207 w 9864975"/>
              <a:gd name="connsiteY68" fmla="*/ 3195342 h 3625795"/>
              <a:gd name="connsiteX69" fmla="*/ 6379351 w 9864975"/>
              <a:gd name="connsiteY69" fmla="*/ 3464579 h 3625795"/>
              <a:gd name="connsiteX70" fmla="*/ 6379351 w 9864975"/>
              <a:gd name="connsiteY70" fmla="*/ 850692 h 3625795"/>
              <a:gd name="connsiteX71" fmla="*/ 6708072 w 9864975"/>
              <a:gd name="connsiteY71" fmla="*/ 850692 h 3625795"/>
              <a:gd name="connsiteX72" fmla="*/ 6758785 w 9864975"/>
              <a:gd name="connsiteY72" fmla="*/ 850692 h 3625795"/>
              <a:gd name="connsiteX73" fmla="*/ 6783813 w 9864975"/>
              <a:gd name="connsiteY73" fmla="*/ 966407 h 3625795"/>
              <a:gd name="connsiteX74" fmla="*/ 7021555 w 9864975"/>
              <a:gd name="connsiteY74" fmla="*/ 1747053 h 3625795"/>
              <a:gd name="connsiteX75" fmla="*/ 7338760 w 9864975"/>
              <a:gd name="connsiteY75" fmla="*/ 2342625 h 3625795"/>
              <a:gd name="connsiteX76" fmla="*/ 7676268 w 9864975"/>
              <a:gd name="connsiteY76" fmla="*/ 2725299 h 3625795"/>
              <a:gd name="connsiteX77" fmla="*/ 8002522 w 9864975"/>
              <a:gd name="connsiteY77" fmla="*/ 2940360 h 3625795"/>
              <a:gd name="connsiteX78" fmla="*/ 8283772 w 9864975"/>
              <a:gd name="connsiteY78" fmla="*/ 3034136 h 3625795"/>
              <a:gd name="connsiteX79" fmla="*/ 8493748 w 9864975"/>
              <a:gd name="connsiteY79" fmla="*/ 3054557 h 3625795"/>
              <a:gd name="connsiteX80" fmla="*/ 8909655 w 9864975"/>
              <a:gd name="connsiteY80" fmla="*/ 2963223 h 3625795"/>
              <a:gd name="connsiteX81" fmla="*/ 9201796 w 9864975"/>
              <a:gd name="connsiteY81" fmla="*/ 2725739 h 3625795"/>
              <a:gd name="connsiteX82" fmla="*/ 9374012 w 9864975"/>
              <a:gd name="connsiteY82" fmla="*/ 2401285 h 3625795"/>
              <a:gd name="connsiteX83" fmla="*/ 9429109 w 9864975"/>
              <a:gd name="connsiteY83" fmla="*/ 2040875 h 3625795"/>
              <a:gd name="connsiteX84" fmla="*/ 9300377 w 9864975"/>
              <a:gd name="connsiteY84" fmla="*/ 1472491 h 3625795"/>
              <a:gd name="connsiteX85" fmla="*/ 8996705 w 9864975"/>
              <a:gd name="connsiteY85" fmla="*/ 1124853 h 3625795"/>
              <a:gd name="connsiteX86" fmla="*/ 8640819 w 9864975"/>
              <a:gd name="connsiteY86" fmla="*/ 949833 h 3625795"/>
              <a:gd name="connsiteX87" fmla="*/ 8359530 w 9864975"/>
              <a:gd name="connsiteY87" fmla="*/ 901944 h 3625795"/>
              <a:gd name="connsiteX88" fmla="*/ 8065748 w 9864975"/>
              <a:gd name="connsiteY88" fmla="*/ 961886 h 3625795"/>
              <a:gd name="connsiteX89" fmla="*/ 7850446 w 9864975"/>
              <a:gd name="connsiteY89" fmla="*/ 1112200 h 3625795"/>
              <a:gd name="connsiteX90" fmla="*/ 7719632 w 9864975"/>
              <a:gd name="connsiteY90" fmla="*/ 1305799 h 3625795"/>
              <a:gd name="connsiteX91" fmla="*/ 7676268 w 9864975"/>
              <a:gd name="connsiteY91" fmla="*/ 1506085 h 3625795"/>
              <a:gd name="connsiteX92" fmla="*/ 7823458 w 9864975"/>
              <a:gd name="connsiteY92" fmla="*/ 1886236 h 3625795"/>
              <a:gd name="connsiteX93" fmla="*/ 8224110 w 9864975"/>
              <a:gd name="connsiteY93" fmla="*/ 2044879 h 3625795"/>
              <a:gd name="connsiteX94" fmla="*/ 8387198 w 9864975"/>
              <a:gd name="connsiteY94" fmla="*/ 2019934 h 3625795"/>
              <a:gd name="connsiteX95" fmla="*/ 8550446 w 9864975"/>
              <a:gd name="connsiteY95" fmla="*/ 1940292 h 3625795"/>
              <a:gd name="connsiteX96" fmla="*/ 8676055 w 9864975"/>
              <a:gd name="connsiteY96" fmla="*/ 1797705 h 3625795"/>
              <a:gd name="connsiteX97" fmla="*/ 8726947 w 9864975"/>
              <a:gd name="connsiteY97" fmla="*/ 1586488 h 3625795"/>
              <a:gd name="connsiteX98" fmla="*/ 8698748 w 9864975"/>
              <a:gd name="connsiteY98" fmla="*/ 1438136 h 3625795"/>
              <a:gd name="connsiteX99" fmla="*/ 8683235 w 9864975"/>
              <a:gd name="connsiteY99" fmla="*/ 1404405 h 3625795"/>
              <a:gd name="connsiteX100" fmla="*/ 8722242 w 9864975"/>
              <a:gd name="connsiteY100" fmla="*/ 1407106 h 3625795"/>
              <a:gd name="connsiteX101" fmla="*/ 8837861 w 9864975"/>
              <a:gd name="connsiteY101" fmla="*/ 1450388 h 3625795"/>
              <a:gd name="connsiteX102" fmla="*/ 8964832 w 9864975"/>
              <a:gd name="connsiteY102" fmla="*/ 1571673 h 3625795"/>
              <a:gd name="connsiteX103" fmla="*/ 9052562 w 9864975"/>
              <a:gd name="connsiteY103" fmla="*/ 1736843 h 3625795"/>
              <a:gd name="connsiteX104" fmla="*/ 9085716 w 9864975"/>
              <a:gd name="connsiteY104" fmla="*/ 1900411 h 3625795"/>
              <a:gd name="connsiteX105" fmla="*/ 9048078 w 9864975"/>
              <a:gd name="connsiteY105" fmla="*/ 2108264 h 3625795"/>
              <a:gd name="connsiteX106" fmla="*/ 8933600 w 9864975"/>
              <a:gd name="connsiteY106" fmla="*/ 2323526 h 3625795"/>
              <a:gd name="connsiteX107" fmla="*/ 8736717 w 9864975"/>
              <a:gd name="connsiteY107" fmla="*/ 2490497 h 3625795"/>
              <a:gd name="connsiteX108" fmla="*/ 8443456 w 9864975"/>
              <a:gd name="connsiteY108" fmla="*/ 2557406 h 3625795"/>
              <a:gd name="connsiteX109" fmla="*/ 8069872 w 9864975"/>
              <a:gd name="connsiteY109" fmla="*/ 2486613 h 3625795"/>
              <a:gd name="connsiteX110" fmla="*/ 7704816 w 9864975"/>
              <a:gd name="connsiteY110" fmla="*/ 2234915 h 3625795"/>
              <a:gd name="connsiteX111" fmla="*/ 7358020 w 9864975"/>
              <a:gd name="connsiteY111" fmla="*/ 1744651 h 3625795"/>
              <a:gd name="connsiteX112" fmla="*/ 7044178 w 9864975"/>
              <a:gd name="connsiteY112" fmla="*/ 941585 h 3625795"/>
              <a:gd name="connsiteX113" fmla="*/ 6810461 w 9864975"/>
              <a:gd name="connsiteY113" fmla="*/ 850692 h 3625795"/>
              <a:gd name="connsiteX114" fmla="*/ 9716685 w 9864975"/>
              <a:gd name="connsiteY114" fmla="*/ 850692 h 3625795"/>
              <a:gd name="connsiteX115" fmla="*/ 9513596 w 9864975"/>
              <a:gd name="connsiteY115" fmla="*/ 507299 h 3625795"/>
              <a:gd name="connsiteX116" fmla="*/ 6582280 w 9864975"/>
              <a:gd name="connsiteY116" fmla="*/ 507299 h 3625795"/>
              <a:gd name="connsiteX117" fmla="*/ 6518597 w 9864975"/>
              <a:gd name="connsiteY117" fmla="*/ 507299 h 3625795"/>
              <a:gd name="connsiteX118" fmla="*/ 6363602 w 9864975"/>
              <a:gd name="connsiteY118" fmla="*/ 507299 h 3625795"/>
              <a:gd name="connsiteX119" fmla="*/ 6363540 w 9864975"/>
              <a:gd name="connsiteY119" fmla="*/ 506653 h 3625795"/>
              <a:gd name="connsiteX120" fmla="*/ 6352204 w 9864975"/>
              <a:gd name="connsiteY120" fmla="*/ 470781 h 3625795"/>
              <a:gd name="connsiteX121" fmla="*/ 6274844 w 9864975"/>
              <a:gd name="connsiteY121" fmla="*/ 229373 h 3625795"/>
              <a:gd name="connsiteX122" fmla="*/ 6005207 w 9864975"/>
              <a:gd name="connsiteY122" fmla="*/ 20398 h 3625795"/>
              <a:gd name="connsiteX123" fmla="*/ 3472533 w 9864975"/>
              <a:gd name="connsiteY123" fmla="*/ 15273 h 3625795"/>
              <a:gd name="connsiteX124" fmla="*/ 3472533 w 9864975"/>
              <a:gd name="connsiteY124" fmla="*/ 618795 h 3625795"/>
              <a:gd name="connsiteX125" fmla="*/ 3463271 w 9864975"/>
              <a:gd name="connsiteY125" fmla="*/ 611243 h 3625795"/>
              <a:gd name="connsiteX126" fmla="*/ 3326143 w 9864975"/>
              <a:gd name="connsiteY126" fmla="*/ 507299 h 3625795"/>
              <a:gd name="connsiteX127" fmla="*/ 3009509 w 9864975"/>
              <a:gd name="connsiteY127" fmla="*/ 507299 h 3625795"/>
              <a:gd name="connsiteX128" fmla="*/ 2804246 w 9864975"/>
              <a:gd name="connsiteY128" fmla="*/ 507299 h 3625795"/>
              <a:gd name="connsiteX129" fmla="*/ 78256 w 9864975"/>
              <a:gd name="connsiteY129" fmla="*/ 507299 h 3625795"/>
              <a:gd name="connsiteX130" fmla="*/ 267731 w 9864975"/>
              <a:gd name="connsiteY130" fmla="*/ 850692 h 3625795"/>
              <a:gd name="connsiteX131" fmla="*/ 1228959 w 9864975"/>
              <a:gd name="connsiteY131" fmla="*/ 850692 h 3625795"/>
              <a:gd name="connsiteX132" fmla="*/ 1084931 w 9864975"/>
              <a:gd name="connsiteY132" fmla="*/ 973578 h 3625795"/>
              <a:gd name="connsiteX133" fmla="*/ 971734 w 9864975"/>
              <a:gd name="connsiteY133" fmla="*/ 1161411 h 3625795"/>
              <a:gd name="connsiteX134" fmla="*/ 877197 w 9864975"/>
              <a:gd name="connsiteY134" fmla="*/ 1318813 h 3625795"/>
              <a:gd name="connsiteX135" fmla="*/ 792831 w 9864975"/>
              <a:gd name="connsiteY135" fmla="*/ 1378594 h 3625795"/>
              <a:gd name="connsiteX136" fmla="*/ 730326 w 9864975"/>
              <a:gd name="connsiteY136" fmla="*/ 1318733 h 3625795"/>
              <a:gd name="connsiteX137" fmla="*/ 626019 w 9864975"/>
              <a:gd name="connsiteY137" fmla="*/ 1152442 h 3625795"/>
              <a:gd name="connsiteX138" fmla="*/ 359665 w 9864975"/>
              <a:gd name="connsiteY138" fmla="*/ 1265758 h 3625795"/>
              <a:gd name="connsiteX139" fmla="*/ 694129 w 9864975"/>
              <a:gd name="connsiteY139" fmla="*/ 1725871 h 3625795"/>
              <a:gd name="connsiteX140" fmla="*/ 958601 w 9864975"/>
              <a:gd name="connsiteY140" fmla="*/ 1839869 h 3625795"/>
              <a:gd name="connsiteX141" fmla="*/ 1130497 w 9864975"/>
              <a:gd name="connsiteY141" fmla="*/ 1751458 h 3625795"/>
              <a:gd name="connsiteX142" fmla="*/ 1178405 w 9864975"/>
              <a:gd name="connsiteY142" fmla="*/ 1580552 h 3625795"/>
              <a:gd name="connsiteX143" fmla="*/ 1174469 w 9864975"/>
              <a:gd name="connsiteY143" fmla="*/ 1557906 h 3625795"/>
              <a:gd name="connsiteX144" fmla="*/ 1208492 w 9864975"/>
              <a:gd name="connsiteY144" fmla="*/ 1533382 h 3625795"/>
              <a:gd name="connsiteX145" fmla="*/ 1383318 w 9864975"/>
              <a:gd name="connsiteY145" fmla="*/ 1350445 h 3625795"/>
              <a:gd name="connsiteX146" fmla="*/ 1471529 w 9864975"/>
              <a:gd name="connsiteY146" fmla="*/ 1146436 h 3625795"/>
              <a:gd name="connsiteX147" fmla="*/ 1541881 w 9864975"/>
              <a:gd name="connsiteY147" fmla="*/ 1329584 h 3625795"/>
              <a:gd name="connsiteX148" fmla="*/ 1699203 w 9864975"/>
              <a:gd name="connsiteY148" fmla="*/ 1541842 h 3625795"/>
              <a:gd name="connsiteX149" fmla="*/ 1892801 w 9864975"/>
              <a:gd name="connsiteY149" fmla="*/ 1722588 h 3625795"/>
              <a:gd name="connsiteX150" fmla="*/ 2078232 w 9864975"/>
              <a:gd name="connsiteY150" fmla="*/ 1808556 h 3625795"/>
              <a:gd name="connsiteX151" fmla="*/ 1264195 w 9864975"/>
              <a:gd name="connsiteY151" fmla="*/ 2260941 h 3625795"/>
              <a:gd name="connsiteX152" fmla="*/ 1589249 w 9864975"/>
              <a:gd name="connsiteY152" fmla="*/ 2666959 h 3625795"/>
              <a:gd name="connsiteX153" fmla="*/ 1625158 w 9864975"/>
              <a:gd name="connsiteY153" fmla="*/ 2652844 h 3625795"/>
              <a:gd name="connsiteX154" fmla="*/ 1624581 w 9864975"/>
              <a:gd name="connsiteY154" fmla="*/ 2651986 h 3625795"/>
              <a:gd name="connsiteX155" fmla="*/ 1644053 w 9864975"/>
              <a:gd name="connsiteY155" fmla="*/ 2653953 h 3625795"/>
              <a:gd name="connsiteX156" fmla="*/ 1687951 w 9864975"/>
              <a:gd name="connsiteY156" fmla="*/ 2654426 h 3625795"/>
              <a:gd name="connsiteX157" fmla="*/ 1748614 w 9864975"/>
              <a:gd name="connsiteY157" fmla="*/ 2656067 h 3625795"/>
              <a:gd name="connsiteX158" fmla="*/ 1811237 w 9864975"/>
              <a:gd name="connsiteY158" fmla="*/ 2667679 h 3625795"/>
              <a:gd name="connsiteX159" fmla="*/ 1869818 w 9864975"/>
              <a:gd name="connsiteY159" fmla="*/ 2686819 h 3625795"/>
              <a:gd name="connsiteX160" fmla="*/ 1950381 w 9864975"/>
              <a:gd name="connsiteY160" fmla="*/ 2719212 h 3625795"/>
              <a:gd name="connsiteX161" fmla="*/ 2057731 w 9864975"/>
              <a:gd name="connsiteY161" fmla="*/ 2765780 h 3625795"/>
              <a:gd name="connsiteX162" fmla="*/ 2157674 w 9864975"/>
              <a:gd name="connsiteY162" fmla="*/ 2829285 h 3625795"/>
              <a:gd name="connsiteX163" fmla="*/ 2187384 w 9864975"/>
              <a:gd name="connsiteY163" fmla="*/ 2847704 h 3625795"/>
              <a:gd name="connsiteX164" fmla="*/ 2265945 w 9864975"/>
              <a:gd name="connsiteY164" fmla="*/ 2911610 h 3625795"/>
              <a:gd name="connsiteX165" fmla="*/ 2280520 w 9864975"/>
              <a:gd name="connsiteY165" fmla="*/ 2935875 h 3625795"/>
              <a:gd name="connsiteX166" fmla="*/ 2318479 w 9864975"/>
              <a:gd name="connsiteY166" fmla="*/ 2962703 h 3625795"/>
              <a:gd name="connsiteX167" fmla="*/ 2604604 w 9864975"/>
              <a:gd name="connsiteY167" fmla="*/ 3167010 h 3625795"/>
              <a:gd name="connsiteX168" fmla="*/ 2586354 w 9864975"/>
              <a:gd name="connsiteY168" fmla="*/ 3257165 h 3625795"/>
              <a:gd name="connsiteX169" fmla="*/ 2594282 w 9864975"/>
              <a:gd name="connsiteY169" fmla="*/ 3265093 h 3625795"/>
              <a:gd name="connsiteX170" fmla="*/ 2596284 w 9864975"/>
              <a:gd name="connsiteY170" fmla="*/ 3269578 h 3625795"/>
              <a:gd name="connsiteX171" fmla="*/ 2622071 w 9864975"/>
              <a:gd name="connsiteY171" fmla="*/ 3341011 h 3625795"/>
              <a:gd name="connsiteX172" fmla="*/ 2846462 w 9864975"/>
              <a:gd name="connsiteY172" fmla="*/ 3438952 h 3625795"/>
              <a:gd name="connsiteX173" fmla="*/ 2851827 w 9864975"/>
              <a:gd name="connsiteY173" fmla="*/ 1528989 h 3625795"/>
              <a:gd name="connsiteX174" fmla="*/ 2851827 w 9864975"/>
              <a:gd name="connsiteY174" fmla="*/ 1569350 h 3625795"/>
              <a:gd name="connsiteX175" fmla="*/ 2856952 w 9864975"/>
              <a:gd name="connsiteY175" fmla="*/ 1532593 h 3625795"/>
              <a:gd name="connsiteX176" fmla="*/ 2869846 w 9864975"/>
              <a:gd name="connsiteY176" fmla="*/ 1498558 h 3625795"/>
              <a:gd name="connsiteX177" fmla="*/ 2913330 w 9864975"/>
              <a:gd name="connsiteY177" fmla="*/ 1381237 h 3625795"/>
              <a:gd name="connsiteX178" fmla="*/ 2868564 w 9864975"/>
              <a:gd name="connsiteY178" fmla="*/ 1357693 h 3625795"/>
              <a:gd name="connsiteX179" fmla="*/ 2918455 w 9864975"/>
              <a:gd name="connsiteY179" fmla="*/ 1311085 h 3625795"/>
              <a:gd name="connsiteX180" fmla="*/ 2933110 w 9864975"/>
              <a:gd name="connsiteY180" fmla="*/ 1287861 h 3625795"/>
              <a:gd name="connsiteX181" fmla="*/ 2938957 w 9864975"/>
              <a:gd name="connsiteY181" fmla="*/ 1201532 h 3625795"/>
              <a:gd name="connsiteX182" fmla="*/ 2901198 w 9864975"/>
              <a:gd name="connsiteY182" fmla="*/ 980625 h 3625795"/>
              <a:gd name="connsiteX183" fmla="*/ 2813227 w 9864975"/>
              <a:gd name="connsiteY183" fmla="*/ 850692 h 3625795"/>
              <a:gd name="connsiteX184" fmla="*/ 3020789 w 9864975"/>
              <a:gd name="connsiteY184" fmla="*/ 850692 h 3625795"/>
              <a:gd name="connsiteX185" fmla="*/ 3245351 w 9864975"/>
              <a:gd name="connsiteY185" fmla="*/ 850692 h 3625795"/>
              <a:gd name="connsiteX186" fmla="*/ 3256151 w 9864975"/>
              <a:gd name="connsiteY186" fmla="*/ 850692 h 3625795"/>
              <a:gd name="connsiteX187" fmla="*/ 3308124 w 9864975"/>
              <a:gd name="connsiteY187" fmla="*/ 900703 h 3625795"/>
              <a:gd name="connsiteX188" fmla="*/ 3384082 w 9864975"/>
              <a:gd name="connsiteY188" fmla="*/ 1002688 h 3625795"/>
              <a:gd name="connsiteX189" fmla="*/ 3447747 w 9864975"/>
              <a:gd name="connsiteY189" fmla="*/ 1115164 h 3625795"/>
              <a:gd name="connsiteX190" fmla="*/ 3472533 w 9864975"/>
              <a:gd name="connsiteY190" fmla="*/ 1191522 h 3625795"/>
              <a:gd name="connsiteX191" fmla="*/ 3472533 w 9864975"/>
              <a:gd name="connsiteY191" fmla="*/ 3195662 h 3625795"/>
              <a:gd name="connsiteX192" fmla="*/ 3841552 w 9864975"/>
              <a:gd name="connsiteY192" fmla="*/ 3464579 h 3625795"/>
              <a:gd name="connsiteX193" fmla="*/ 3841552 w 9864975"/>
              <a:gd name="connsiteY193" fmla="*/ 850692 h 3625795"/>
              <a:gd name="connsiteX194" fmla="*/ 4404371 w 9864975"/>
              <a:gd name="connsiteY194" fmla="*/ 850692 h 3625795"/>
              <a:gd name="connsiteX195" fmla="*/ 4185266 w 9864975"/>
              <a:gd name="connsiteY195" fmla="*/ 507299 h 3625795"/>
              <a:gd name="connsiteX196" fmla="*/ 3822573 w 9864975"/>
              <a:gd name="connsiteY196" fmla="*/ 507299 h 3625795"/>
              <a:gd name="connsiteX197" fmla="*/ 3809119 w 9864975"/>
              <a:gd name="connsiteY197" fmla="*/ 464294 h 3625795"/>
              <a:gd name="connsiteX198" fmla="*/ 3727395 w 9864975"/>
              <a:gd name="connsiteY198" fmla="*/ 231175 h 3625795"/>
              <a:gd name="connsiteX199" fmla="*/ 3472533 w 9864975"/>
              <a:gd name="connsiteY199" fmla="*/ 15273 h 3625795"/>
              <a:gd name="connsiteX200" fmla="*/ 0 w 9864975"/>
              <a:gd name="connsiteY200" fmla="*/ 0 h 3625795"/>
              <a:gd name="connsiteX201" fmla="*/ 9864975 w 9864975"/>
              <a:gd name="connsiteY201" fmla="*/ 69432 h 3625795"/>
              <a:gd name="connsiteX202" fmla="*/ 9851493 w 9864975"/>
              <a:gd name="connsiteY202" fmla="*/ 3576201 h 3625795"/>
              <a:gd name="connsiteX203" fmla="*/ 107850 w 9864975"/>
              <a:gd name="connsiteY203" fmla="*/ 3625795 h 3625795"/>
              <a:gd name="connsiteX204" fmla="*/ 0 w 9864975"/>
              <a:gd name="connsiteY204" fmla="*/ 0 h 3625795"/>
              <a:gd name="connsiteX0" fmla="*/ 2479444 w 9864975"/>
              <a:gd name="connsiteY0" fmla="*/ 1952624 h 3625795"/>
              <a:gd name="connsiteX1" fmla="*/ 2477923 w 9864975"/>
              <a:gd name="connsiteY1" fmla="*/ 2774749 h 3625795"/>
              <a:gd name="connsiteX2" fmla="*/ 2349631 w 9864975"/>
              <a:gd name="connsiteY2" fmla="*/ 2580069 h 3625795"/>
              <a:gd name="connsiteX3" fmla="*/ 2200037 w 9864975"/>
              <a:gd name="connsiteY3" fmla="*/ 2545554 h 3625795"/>
              <a:gd name="connsiteX4" fmla="*/ 2205083 w 9864975"/>
              <a:gd name="connsiteY4" fmla="*/ 2545554 h 3625795"/>
              <a:gd name="connsiteX5" fmla="*/ 2136612 w 9864975"/>
              <a:gd name="connsiteY5" fmla="*/ 2433038 h 3625795"/>
              <a:gd name="connsiteX6" fmla="*/ 2111222 w 9864975"/>
              <a:gd name="connsiteY6" fmla="*/ 2487717 h 3625795"/>
              <a:gd name="connsiteX7" fmla="*/ 1839827 w 9864975"/>
              <a:gd name="connsiteY7" fmla="*/ 2301863 h 3625795"/>
              <a:gd name="connsiteX8" fmla="*/ 2479444 w 9864975"/>
              <a:gd name="connsiteY8" fmla="*/ 1952624 h 3625795"/>
              <a:gd name="connsiteX9" fmla="*/ 1718262 w 9864975"/>
              <a:gd name="connsiteY9" fmla="*/ 850692 h 3625795"/>
              <a:gd name="connsiteX10" fmla="*/ 2444000 w 9864975"/>
              <a:gd name="connsiteY10" fmla="*/ 850692 h 3625795"/>
              <a:gd name="connsiteX11" fmla="*/ 2466859 w 9864975"/>
              <a:gd name="connsiteY11" fmla="*/ 877992 h 3625795"/>
              <a:gd name="connsiteX12" fmla="*/ 2532259 w 9864975"/>
              <a:gd name="connsiteY12" fmla="*/ 964368 h 3625795"/>
              <a:gd name="connsiteX13" fmla="*/ 2559687 w 9864975"/>
              <a:gd name="connsiteY13" fmla="*/ 1092060 h 3625795"/>
              <a:gd name="connsiteX14" fmla="*/ 2559687 w 9864975"/>
              <a:gd name="connsiteY14" fmla="*/ 1137386 h 3625795"/>
              <a:gd name="connsiteX15" fmla="*/ 2530416 w 9864975"/>
              <a:gd name="connsiteY15" fmla="*/ 1243495 h 3625795"/>
              <a:gd name="connsiteX16" fmla="*/ 2456301 w 9864975"/>
              <a:gd name="connsiteY16" fmla="*/ 1322016 h 3625795"/>
              <a:gd name="connsiteX17" fmla="*/ 2357719 w 9864975"/>
              <a:gd name="connsiteY17" fmla="*/ 1371547 h 3625795"/>
              <a:gd name="connsiteX18" fmla="*/ 2254893 w 9864975"/>
              <a:gd name="connsiteY18" fmla="*/ 1388845 h 3625795"/>
              <a:gd name="connsiteX19" fmla="*/ 2088963 w 9864975"/>
              <a:gd name="connsiteY19" fmla="*/ 1339554 h 3625795"/>
              <a:gd name="connsiteX20" fmla="*/ 1917226 w 9864975"/>
              <a:gd name="connsiteY20" fmla="*/ 1209460 h 3625795"/>
              <a:gd name="connsiteX21" fmla="*/ 1784530 w 9864975"/>
              <a:gd name="connsiteY21" fmla="*/ 1041768 h 3625795"/>
              <a:gd name="connsiteX22" fmla="*/ 1734518 w 9864975"/>
              <a:gd name="connsiteY22" fmla="*/ 880162 h 3625795"/>
              <a:gd name="connsiteX23" fmla="*/ 1735600 w 9864975"/>
              <a:gd name="connsiteY23" fmla="*/ 854736 h 3625795"/>
              <a:gd name="connsiteX24" fmla="*/ 1718262 w 9864975"/>
              <a:gd name="connsiteY24" fmla="*/ 850692 h 3625795"/>
              <a:gd name="connsiteX25" fmla="*/ 6005207 w 9864975"/>
              <a:gd name="connsiteY25" fmla="*/ 20398 h 3625795"/>
              <a:gd name="connsiteX26" fmla="*/ 6005207 w 9864975"/>
              <a:gd name="connsiteY26" fmla="*/ 1113489 h 3625795"/>
              <a:gd name="connsiteX27" fmla="*/ 5997978 w 9864975"/>
              <a:gd name="connsiteY27" fmla="*/ 1089807 h 3625795"/>
              <a:gd name="connsiteX28" fmla="*/ 5949510 w 9864975"/>
              <a:gd name="connsiteY28" fmla="*/ 998804 h 3625795"/>
              <a:gd name="connsiteX29" fmla="*/ 5757953 w 9864975"/>
              <a:gd name="connsiteY29" fmla="*/ 776095 h 3625795"/>
              <a:gd name="connsiteX30" fmla="*/ 5523111 w 9864975"/>
              <a:gd name="connsiteY30" fmla="*/ 614369 h 3625795"/>
              <a:gd name="connsiteX31" fmla="*/ 5282383 w 9864975"/>
              <a:gd name="connsiteY31" fmla="*/ 594428 h 3625795"/>
              <a:gd name="connsiteX32" fmla="*/ 5282383 w 9864975"/>
              <a:gd name="connsiteY32" fmla="*/ 543175 h 3625795"/>
              <a:gd name="connsiteX33" fmla="*/ 5195815 w 9864975"/>
              <a:gd name="connsiteY33" fmla="*/ 543175 h 3625795"/>
              <a:gd name="connsiteX34" fmla="*/ 5071367 w 9864975"/>
              <a:gd name="connsiteY34" fmla="*/ 553866 h 3625795"/>
              <a:gd name="connsiteX35" fmla="*/ 4884815 w 9864975"/>
              <a:gd name="connsiteY35" fmla="*/ 599033 h 3625795"/>
              <a:gd name="connsiteX36" fmla="*/ 4668152 w 9864975"/>
              <a:gd name="connsiteY36" fmla="*/ 706103 h 3625795"/>
              <a:gd name="connsiteX37" fmla="*/ 4450008 w 9864975"/>
              <a:gd name="connsiteY37" fmla="*/ 960484 h 3625795"/>
              <a:gd name="connsiteX38" fmla="*/ 4359475 w 9864975"/>
              <a:gd name="connsiteY38" fmla="*/ 1091179 h 3625795"/>
              <a:gd name="connsiteX39" fmla="*/ 4329244 w 9864975"/>
              <a:gd name="connsiteY39" fmla="*/ 1267600 h 3625795"/>
              <a:gd name="connsiteX40" fmla="*/ 4343258 w 9864975"/>
              <a:gd name="connsiteY40" fmla="*/ 1394491 h 3625795"/>
              <a:gd name="connsiteX41" fmla="*/ 4398275 w 9864975"/>
              <a:gd name="connsiteY41" fmla="*/ 1526306 h 3625795"/>
              <a:gd name="connsiteX42" fmla="*/ 4509990 w 9864975"/>
              <a:gd name="connsiteY42" fmla="*/ 1629292 h 3625795"/>
              <a:gd name="connsiteX43" fmla="*/ 4696421 w 9864975"/>
              <a:gd name="connsiteY43" fmla="*/ 1670655 h 3625795"/>
              <a:gd name="connsiteX44" fmla="*/ 4834443 w 9864975"/>
              <a:gd name="connsiteY44" fmla="*/ 1632656 h 3625795"/>
              <a:gd name="connsiteX45" fmla="*/ 4989122 w 9864975"/>
              <a:gd name="connsiteY45" fmla="*/ 1556137 h 3625795"/>
              <a:gd name="connsiteX46" fmla="*/ 5118255 w 9864975"/>
              <a:gd name="connsiteY46" fmla="*/ 1499519 h 3625795"/>
              <a:gd name="connsiteX47" fmla="*/ 5162821 w 9864975"/>
              <a:gd name="connsiteY47" fmla="*/ 1479658 h 3625795"/>
              <a:gd name="connsiteX48" fmla="*/ 5216876 w 9864975"/>
              <a:gd name="connsiteY48" fmla="*/ 1508808 h 3625795"/>
              <a:gd name="connsiteX49" fmla="*/ 5171910 w 9864975"/>
              <a:gd name="connsiteY49" fmla="*/ 1614197 h 3625795"/>
              <a:gd name="connsiteX50" fmla="*/ 5061997 w 9864975"/>
              <a:gd name="connsiteY50" fmla="*/ 1794222 h 3625795"/>
              <a:gd name="connsiteX51" fmla="*/ 4866476 w 9864975"/>
              <a:gd name="connsiteY51" fmla="*/ 1952584 h 3625795"/>
              <a:gd name="connsiteX52" fmla="*/ 4755442 w 9864975"/>
              <a:gd name="connsiteY52" fmla="*/ 2040875 h 3625795"/>
              <a:gd name="connsiteX53" fmla="*/ 4700345 w 9864975"/>
              <a:gd name="connsiteY53" fmla="*/ 2089165 h 3625795"/>
              <a:gd name="connsiteX54" fmla="*/ 5067843 w 9864975"/>
              <a:gd name="connsiteY54" fmla="*/ 2514882 h 3625795"/>
              <a:gd name="connsiteX55" fmla="*/ 5481028 w 9864975"/>
              <a:gd name="connsiteY55" fmla="*/ 1979812 h 3625795"/>
              <a:gd name="connsiteX56" fmla="*/ 5600311 w 9864975"/>
              <a:gd name="connsiteY56" fmla="*/ 1619402 h 3625795"/>
              <a:gd name="connsiteX57" fmla="*/ 5460206 w 9864975"/>
              <a:gd name="connsiteY57" fmla="*/ 1277090 h 3625795"/>
              <a:gd name="connsiteX58" fmla="*/ 4997371 w 9864975"/>
              <a:gd name="connsiteY58" fmla="*/ 1151000 h 3625795"/>
              <a:gd name="connsiteX59" fmla="*/ 4863153 w 9864975"/>
              <a:gd name="connsiteY59" fmla="*/ 1176146 h 3625795"/>
              <a:gd name="connsiteX60" fmla="*/ 5031285 w 9864975"/>
              <a:gd name="connsiteY60" fmla="*/ 1039285 h 3625795"/>
              <a:gd name="connsiteX61" fmla="*/ 5265326 w 9864975"/>
              <a:gd name="connsiteY61" fmla="*/ 977141 h 3625795"/>
              <a:gd name="connsiteX62" fmla="*/ 5428814 w 9864975"/>
              <a:gd name="connsiteY62" fmla="*/ 1012097 h 3625795"/>
              <a:gd name="connsiteX63" fmla="*/ 5597988 w 9864975"/>
              <a:gd name="connsiteY63" fmla="*/ 1103632 h 3625795"/>
              <a:gd name="connsiteX64" fmla="*/ 5739533 w 9864975"/>
              <a:gd name="connsiteY64" fmla="*/ 1223515 h 3625795"/>
              <a:gd name="connsiteX65" fmla="*/ 5824461 w 9864975"/>
              <a:gd name="connsiteY65" fmla="*/ 1343679 h 3625795"/>
              <a:gd name="connsiteX66" fmla="*/ 5964965 w 9864975"/>
              <a:gd name="connsiteY66" fmla="*/ 1579721 h 3625795"/>
              <a:gd name="connsiteX67" fmla="*/ 6005207 w 9864975"/>
              <a:gd name="connsiteY67" fmla="*/ 1734961 h 3625795"/>
              <a:gd name="connsiteX68" fmla="*/ 6005207 w 9864975"/>
              <a:gd name="connsiteY68" fmla="*/ 3195342 h 3625795"/>
              <a:gd name="connsiteX69" fmla="*/ 6379351 w 9864975"/>
              <a:gd name="connsiteY69" fmla="*/ 3464579 h 3625795"/>
              <a:gd name="connsiteX70" fmla="*/ 6379351 w 9864975"/>
              <a:gd name="connsiteY70" fmla="*/ 850692 h 3625795"/>
              <a:gd name="connsiteX71" fmla="*/ 6708072 w 9864975"/>
              <a:gd name="connsiteY71" fmla="*/ 850692 h 3625795"/>
              <a:gd name="connsiteX72" fmla="*/ 6758785 w 9864975"/>
              <a:gd name="connsiteY72" fmla="*/ 850692 h 3625795"/>
              <a:gd name="connsiteX73" fmla="*/ 6783813 w 9864975"/>
              <a:gd name="connsiteY73" fmla="*/ 966407 h 3625795"/>
              <a:gd name="connsiteX74" fmla="*/ 7021555 w 9864975"/>
              <a:gd name="connsiteY74" fmla="*/ 1747053 h 3625795"/>
              <a:gd name="connsiteX75" fmla="*/ 7338760 w 9864975"/>
              <a:gd name="connsiteY75" fmla="*/ 2342625 h 3625795"/>
              <a:gd name="connsiteX76" fmla="*/ 7676268 w 9864975"/>
              <a:gd name="connsiteY76" fmla="*/ 2725299 h 3625795"/>
              <a:gd name="connsiteX77" fmla="*/ 8002522 w 9864975"/>
              <a:gd name="connsiteY77" fmla="*/ 2940360 h 3625795"/>
              <a:gd name="connsiteX78" fmla="*/ 8283772 w 9864975"/>
              <a:gd name="connsiteY78" fmla="*/ 3034136 h 3625795"/>
              <a:gd name="connsiteX79" fmla="*/ 8493748 w 9864975"/>
              <a:gd name="connsiteY79" fmla="*/ 3054557 h 3625795"/>
              <a:gd name="connsiteX80" fmla="*/ 8909655 w 9864975"/>
              <a:gd name="connsiteY80" fmla="*/ 2963223 h 3625795"/>
              <a:gd name="connsiteX81" fmla="*/ 9201796 w 9864975"/>
              <a:gd name="connsiteY81" fmla="*/ 2725739 h 3625795"/>
              <a:gd name="connsiteX82" fmla="*/ 9374012 w 9864975"/>
              <a:gd name="connsiteY82" fmla="*/ 2401285 h 3625795"/>
              <a:gd name="connsiteX83" fmla="*/ 9429109 w 9864975"/>
              <a:gd name="connsiteY83" fmla="*/ 2040875 h 3625795"/>
              <a:gd name="connsiteX84" fmla="*/ 9300377 w 9864975"/>
              <a:gd name="connsiteY84" fmla="*/ 1472491 h 3625795"/>
              <a:gd name="connsiteX85" fmla="*/ 8996705 w 9864975"/>
              <a:gd name="connsiteY85" fmla="*/ 1124853 h 3625795"/>
              <a:gd name="connsiteX86" fmla="*/ 8640819 w 9864975"/>
              <a:gd name="connsiteY86" fmla="*/ 949833 h 3625795"/>
              <a:gd name="connsiteX87" fmla="*/ 8359530 w 9864975"/>
              <a:gd name="connsiteY87" fmla="*/ 901944 h 3625795"/>
              <a:gd name="connsiteX88" fmla="*/ 8065748 w 9864975"/>
              <a:gd name="connsiteY88" fmla="*/ 961886 h 3625795"/>
              <a:gd name="connsiteX89" fmla="*/ 7850446 w 9864975"/>
              <a:gd name="connsiteY89" fmla="*/ 1112200 h 3625795"/>
              <a:gd name="connsiteX90" fmla="*/ 7719632 w 9864975"/>
              <a:gd name="connsiteY90" fmla="*/ 1305799 h 3625795"/>
              <a:gd name="connsiteX91" fmla="*/ 7676268 w 9864975"/>
              <a:gd name="connsiteY91" fmla="*/ 1506085 h 3625795"/>
              <a:gd name="connsiteX92" fmla="*/ 7823458 w 9864975"/>
              <a:gd name="connsiteY92" fmla="*/ 1886236 h 3625795"/>
              <a:gd name="connsiteX93" fmla="*/ 8224110 w 9864975"/>
              <a:gd name="connsiteY93" fmla="*/ 2044879 h 3625795"/>
              <a:gd name="connsiteX94" fmla="*/ 8387198 w 9864975"/>
              <a:gd name="connsiteY94" fmla="*/ 2019934 h 3625795"/>
              <a:gd name="connsiteX95" fmla="*/ 8550446 w 9864975"/>
              <a:gd name="connsiteY95" fmla="*/ 1940292 h 3625795"/>
              <a:gd name="connsiteX96" fmla="*/ 8676055 w 9864975"/>
              <a:gd name="connsiteY96" fmla="*/ 1797705 h 3625795"/>
              <a:gd name="connsiteX97" fmla="*/ 8726947 w 9864975"/>
              <a:gd name="connsiteY97" fmla="*/ 1586488 h 3625795"/>
              <a:gd name="connsiteX98" fmla="*/ 8698748 w 9864975"/>
              <a:gd name="connsiteY98" fmla="*/ 1438136 h 3625795"/>
              <a:gd name="connsiteX99" fmla="*/ 8683235 w 9864975"/>
              <a:gd name="connsiteY99" fmla="*/ 1404405 h 3625795"/>
              <a:gd name="connsiteX100" fmla="*/ 8722242 w 9864975"/>
              <a:gd name="connsiteY100" fmla="*/ 1407106 h 3625795"/>
              <a:gd name="connsiteX101" fmla="*/ 8837861 w 9864975"/>
              <a:gd name="connsiteY101" fmla="*/ 1450388 h 3625795"/>
              <a:gd name="connsiteX102" fmla="*/ 8964832 w 9864975"/>
              <a:gd name="connsiteY102" fmla="*/ 1571673 h 3625795"/>
              <a:gd name="connsiteX103" fmla="*/ 9052562 w 9864975"/>
              <a:gd name="connsiteY103" fmla="*/ 1736843 h 3625795"/>
              <a:gd name="connsiteX104" fmla="*/ 9085716 w 9864975"/>
              <a:gd name="connsiteY104" fmla="*/ 1900411 h 3625795"/>
              <a:gd name="connsiteX105" fmla="*/ 9048078 w 9864975"/>
              <a:gd name="connsiteY105" fmla="*/ 2108264 h 3625795"/>
              <a:gd name="connsiteX106" fmla="*/ 8933600 w 9864975"/>
              <a:gd name="connsiteY106" fmla="*/ 2323526 h 3625795"/>
              <a:gd name="connsiteX107" fmla="*/ 8736717 w 9864975"/>
              <a:gd name="connsiteY107" fmla="*/ 2490497 h 3625795"/>
              <a:gd name="connsiteX108" fmla="*/ 8443456 w 9864975"/>
              <a:gd name="connsiteY108" fmla="*/ 2557406 h 3625795"/>
              <a:gd name="connsiteX109" fmla="*/ 8069872 w 9864975"/>
              <a:gd name="connsiteY109" fmla="*/ 2486613 h 3625795"/>
              <a:gd name="connsiteX110" fmla="*/ 7704816 w 9864975"/>
              <a:gd name="connsiteY110" fmla="*/ 2234915 h 3625795"/>
              <a:gd name="connsiteX111" fmla="*/ 7358020 w 9864975"/>
              <a:gd name="connsiteY111" fmla="*/ 1744651 h 3625795"/>
              <a:gd name="connsiteX112" fmla="*/ 7044178 w 9864975"/>
              <a:gd name="connsiteY112" fmla="*/ 941585 h 3625795"/>
              <a:gd name="connsiteX113" fmla="*/ 6810461 w 9864975"/>
              <a:gd name="connsiteY113" fmla="*/ 850692 h 3625795"/>
              <a:gd name="connsiteX114" fmla="*/ 9716685 w 9864975"/>
              <a:gd name="connsiteY114" fmla="*/ 850692 h 3625795"/>
              <a:gd name="connsiteX115" fmla="*/ 9513596 w 9864975"/>
              <a:gd name="connsiteY115" fmla="*/ 507299 h 3625795"/>
              <a:gd name="connsiteX116" fmla="*/ 6582280 w 9864975"/>
              <a:gd name="connsiteY116" fmla="*/ 507299 h 3625795"/>
              <a:gd name="connsiteX117" fmla="*/ 6518597 w 9864975"/>
              <a:gd name="connsiteY117" fmla="*/ 507299 h 3625795"/>
              <a:gd name="connsiteX118" fmla="*/ 6363602 w 9864975"/>
              <a:gd name="connsiteY118" fmla="*/ 507299 h 3625795"/>
              <a:gd name="connsiteX119" fmla="*/ 6363540 w 9864975"/>
              <a:gd name="connsiteY119" fmla="*/ 506653 h 3625795"/>
              <a:gd name="connsiteX120" fmla="*/ 6352204 w 9864975"/>
              <a:gd name="connsiteY120" fmla="*/ 470781 h 3625795"/>
              <a:gd name="connsiteX121" fmla="*/ 6274844 w 9864975"/>
              <a:gd name="connsiteY121" fmla="*/ 229373 h 3625795"/>
              <a:gd name="connsiteX122" fmla="*/ 6005207 w 9864975"/>
              <a:gd name="connsiteY122" fmla="*/ 20398 h 3625795"/>
              <a:gd name="connsiteX123" fmla="*/ 3472533 w 9864975"/>
              <a:gd name="connsiteY123" fmla="*/ 15273 h 3625795"/>
              <a:gd name="connsiteX124" fmla="*/ 3472533 w 9864975"/>
              <a:gd name="connsiteY124" fmla="*/ 618795 h 3625795"/>
              <a:gd name="connsiteX125" fmla="*/ 3463271 w 9864975"/>
              <a:gd name="connsiteY125" fmla="*/ 611243 h 3625795"/>
              <a:gd name="connsiteX126" fmla="*/ 3326143 w 9864975"/>
              <a:gd name="connsiteY126" fmla="*/ 507299 h 3625795"/>
              <a:gd name="connsiteX127" fmla="*/ 3009509 w 9864975"/>
              <a:gd name="connsiteY127" fmla="*/ 507299 h 3625795"/>
              <a:gd name="connsiteX128" fmla="*/ 2804246 w 9864975"/>
              <a:gd name="connsiteY128" fmla="*/ 507299 h 3625795"/>
              <a:gd name="connsiteX129" fmla="*/ 78256 w 9864975"/>
              <a:gd name="connsiteY129" fmla="*/ 507299 h 3625795"/>
              <a:gd name="connsiteX130" fmla="*/ 267731 w 9864975"/>
              <a:gd name="connsiteY130" fmla="*/ 850692 h 3625795"/>
              <a:gd name="connsiteX131" fmla="*/ 1228959 w 9864975"/>
              <a:gd name="connsiteY131" fmla="*/ 850692 h 3625795"/>
              <a:gd name="connsiteX132" fmla="*/ 1084931 w 9864975"/>
              <a:gd name="connsiteY132" fmla="*/ 973578 h 3625795"/>
              <a:gd name="connsiteX133" fmla="*/ 971734 w 9864975"/>
              <a:gd name="connsiteY133" fmla="*/ 1161411 h 3625795"/>
              <a:gd name="connsiteX134" fmla="*/ 877197 w 9864975"/>
              <a:gd name="connsiteY134" fmla="*/ 1318813 h 3625795"/>
              <a:gd name="connsiteX135" fmla="*/ 792831 w 9864975"/>
              <a:gd name="connsiteY135" fmla="*/ 1378594 h 3625795"/>
              <a:gd name="connsiteX136" fmla="*/ 730326 w 9864975"/>
              <a:gd name="connsiteY136" fmla="*/ 1318733 h 3625795"/>
              <a:gd name="connsiteX137" fmla="*/ 626019 w 9864975"/>
              <a:gd name="connsiteY137" fmla="*/ 1152442 h 3625795"/>
              <a:gd name="connsiteX138" fmla="*/ 359665 w 9864975"/>
              <a:gd name="connsiteY138" fmla="*/ 1265758 h 3625795"/>
              <a:gd name="connsiteX139" fmla="*/ 694129 w 9864975"/>
              <a:gd name="connsiteY139" fmla="*/ 1725871 h 3625795"/>
              <a:gd name="connsiteX140" fmla="*/ 958601 w 9864975"/>
              <a:gd name="connsiteY140" fmla="*/ 1839869 h 3625795"/>
              <a:gd name="connsiteX141" fmla="*/ 1130497 w 9864975"/>
              <a:gd name="connsiteY141" fmla="*/ 1751458 h 3625795"/>
              <a:gd name="connsiteX142" fmla="*/ 1178405 w 9864975"/>
              <a:gd name="connsiteY142" fmla="*/ 1580552 h 3625795"/>
              <a:gd name="connsiteX143" fmla="*/ 1174469 w 9864975"/>
              <a:gd name="connsiteY143" fmla="*/ 1557906 h 3625795"/>
              <a:gd name="connsiteX144" fmla="*/ 1208492 w 9864975"/>
              <a:gd name="connsiteY144" fmla="*/ 1533382 h 3625795"/>
              <a:gd name="connsiteX145" fmla="*/ 1383318 w 9864975"/>
              <a:gd name="connsiteY145" fmla="*/ 1350445 h 3625795"/>
              <a:gd name="connsiteX146" fmla="*/ 1471529 w 9864975"/>
              <a:gd name="connsiteY146" fmla="*/ 1146436 h 3625795"/>
              <a:gd name="connsiteX147" fmla="*/ 1541881 w 9864975"/>
              <a:gd name="connsiteY147" fmla="*/ 1329584 h 3625795"/>
              <a:gd name="connsiteX148" fmla="*/ 1699203 w 9864975"/>
              <a:gd name="connsiteY148" fmla="*/ 1541842 h 3625795"/>
              <a:gd name="connsiteX149" fmla="*/ 1892801 w 9864975"/>
              <a:gd name="connsiteY149" fmla="*/ 1722588 h 3625795"/>
              <a:gd name="connsiteX150" fmla="*/ 2078232 w 9864975"/>
              <a:gd name="connsiteY150" fmla="*/ 1808556 h 3625795"/>
              <a:gd name="connsiteX151" fmla="*/ 1264195 w 9864975"/>
              <a:gd name="connsiteY151" fmla="*/ 2260941 h 3625795"/>
              <a:gd name="connsiteX152" fmla="*/ 1589249 w 9864975"/>
              <a:gd name="connsiteY152" fmla="*/ 2666959 h 3625795"/>
              <a:gd name="connsiteX153" fmla="*/ 1625158 w 9864975"/>
              <a:gd name="connsiteY153" fmla="*/ 2652844 h 3625795"/>
              <a:gd name="connsiteX154" fmla="*/ 1624581 w 9864975"/>
              <a:gd name="connsiteY154" fmla="*/ 2651986 h 3625795"/>
              <a:gd name="connsiteX155" fmla="*/ 1644053 w 9864975"/>
              <a:gd name="connsiteY155" fmla="*/ 2653953 h 3625795"/>
              <a:gd name="connsiteX156" fmla="*/ 1687951 w 9864975"/>
              <a:gd name="connsiteY156" fmla="*/ 2654426 h 3625795"/>
              <a:gd name="connsiteX157" fmla="*/ 1748614 w 9864975"/>
              <a:gd name="connsiteY157" fmla="*/ 2656067 h 3625795"/>
              <a:gd name="connsiteX158" fmla="*/ 1811237 w 9864975"/>
              <a:gd name="connsiteY158" fmla="*/ 2667679 h 3625795"/>
              <a:gd name="connsiteX159" fmla="*/ 1869818 w 9864975"/>
              <a:gd name="connsiteY159" fmla="*/ 2686819 h 3625795"/>
              <a:gd name="connsiteX160" fmla="*/ 1950381 w 9864975"/>
              <a:gd name="connsiteY160" fmla="*/ 2719212 h 3625795"/>
              <a:gd name="connsiteX161" fmla="*/ 2057731 w 9864975"/>
              <a:gd name="connsiteY161" fmla="*/ 2765780 h 3625795"/>
              <a:gd name="connsiteX162" fmla="*/ 2157674 w 9864975"/>
              <a:gd name="connsiteY162" fmla="*/ 2829285 h 3625795"/>
              <a:gd name="connsiteX163" fmla="*/ 2187384 w 9864975"/>
              <a:gd name="connsiteY163" fmla="*/ 2847704 h 3625795"/>
              <a:gd name="connsiteX164" fmla="*/ 2265945 w 9864975"/>
              <a:gd name="connsiteY164" fmla="*/ 2911610 h 3625795"/>
              <a:gd name="connsiteX165" fmla="*/ 2280520 w 9864975"/>
              <a:gd name="connsiteY165" fmla="*/ 2935875 h 3625795"/>
              <a:gd name="connsiteX166" fmla="*/ 2318479 w 9864975"/>
              <a:gd name="connsiteY166" fmla="*/ 2962703 h 3625795"/>
              <a:gd name="connsiteX167" fmla="*/ 2604604 w 9864975"/>
              <a:gd name="connsiteY167" fmla="*/ 3167010 h 3625795"/>
              <a:gd name="connsiteX168" fmla="*/ 2586354 w 9864975"/>
              <a:gd name="connsiteY168" fmla="*/ 3257165 h 3625795"/>
              <a:gd name="connsiteX169" fmla="*/ 2594282 w 9864975"/>
              <a:gd name="connsiteY169" fmla="*/ 3265093 h 3625795"/>
              <a:gd name="connsiteX170" fmla="*/ 2596284 w 9864975"/>
              <a:gd name="connsiteY170" fmla="*/ 3269578 h 3625795"/>
              <a:gd name="connsiteX171" fmla="*/ 2622071 w 9864975"/>
              <a:gd name="connsiteY171" fmla="*/ 3341011 h 3625795"/>
              <a:gd name="connsiteX172" fmla="*/ 2846462 w 9864975"/>
              <a:gd name="connsiteY172" fmla="*/ 3438952 h 3625795"/>
              <a:gd name="connsiteX173" fmla="*/ 2851827 w 9864975"/>
              <a:gd name="connsiteY173" fmla="*/ 1528989 h 3625795"/>
              <a:gd name="connsiteX174" fmla="*/ 2851827 w 9864975"/>
              <a:gd name="connsiteY174" fmla="*/ 1569350 h 3625795"/>
              <a:gd name="connsiteX175" fmla="*/ 2856952 w 9864975"/>
              <a:gd name="connsiteY175" fmla="*/ 1532593 h 3625795"/>
              <a:gd name="connsiteX176" fmla="*/ 2869846 w 9864975"/>
              <a:gd name="connsiteY176" fmla="*/ 1498558 h 3625795"/>
              <a:gd name="connsiteX177" fmla="*/ 2913330 w 9864975"/>
              <a:gd name="connsiteY177" fmla="*/ 1381237 h 3625795"/>
              <a:gd name="connsiteX178" fmla="*/ 2868564 w 9864975"/>
              <a:gd name="connsiteY178" fmla="*/ 1357693 h 3625795"/>
              <a:gd name="connsiteX179" fmla="*/ 2918455 w 9864975"/>
              <a:gd name="connsiteY179" fmla="*/ 1311085 h 3625795"/>
              <a:gd name="connsiteX180" fmla="*/ 2933110 w 9864975"/>
              <a:gd name="connsiteY180" fmla="*/ 1287861 h 3625795"/>
              <a:gd name="connsiteX181" fmla="*/ 2938957 w 9864975"/>
              <a:gd name="connsiteY181" fmla="*/ 1201532 h 3625795"/>
              <a:gd name="connsiteX182" fmla="*/ 2901198 w 9864975"/>
              <a:gd name="connsiteY182" fmla="*/ 980625 h 3625795"/>
              <a:gd name="connsiteX183" fmla="*/ 2813227 w 9864975"/>
              <a:gd name="connsiteY183" fmla="*/ 850692 h 3625795"/>
              <a:gd name="connsiteX184" fmla="*/ 3020789 w 9864975"/>
              <a:gd name="connsiteY184" fmla="*/ 850692 h 3625795"/>
              <a:gd name="connsiteX185" fmla="*/ 3245351 w 9864975"/>
              <a:gd name="connsiteY185" fmla="*/ 850692 h 3625795"/>
              <a:gd name="connsiteX186" fmla="*/ 3256151 w 9864975"/>
              <a:gd name="connsiteY186" fmla="*/ 850692 h 3625795"/>
              <a:gd name="connsiteX187" fmla="*/ 3308124 w 9864975"/>
              <a:gd name="connsiteY187" fmla="*/ 900703 h 3625795"/>
              <a:gd name="connsiteX188" fmla="*/ 3384082 w 9864975"/>
              <a:gd name="connsiteY188" fmla="*/ 1002688 h 3625795"/>
              <a:gd name="connsiteX189" fmla="*/ 3447747 w 9864975"/>
              <a:gd name="connsiteY189" fmla="*/ 1115164 h 3625795"/>
              <a:gd name="connsiteX190" fmla="*/ 3472533 w 9864975"/>
              <a:gd name="connsiteY190" fmla="*/ 1191522 h 3625795"/>
              <a:gd name="connsiteX191" fmla="*/ 3472533 w 9864975"/>
              <a:gd name="connsiteY191" fmla="*/ 3195662 h 3625795"/>
              <a:gd name="connsiteX192" fmla="*/ 3841552 w 9864975"/>
              <a:gd name="connsiteY192" fmla="*/ 3464579 h 3625795"/>
              <a:gd name="connsiteX193" fmla="*/ 3841552 w 9864975"/>
              <a:gd name="connsiteY193" fmla="*/ 850692 h 3625795"/>
              <a:gd name="connsiteX194" fmla="*/ 4404371 w 9864975"/>
              <a:gd name="connsiteY194" fmla="*/ 850692 h 3625795"/>
              <a:gd name="connsiteX195" fmla="*/ 4185266 w 9864975"/>
              <a:gd name="connsiteY195" fmla="*/ 507299 h 3625795"/>
              <a:gd name="connsiteX196" fmla="*/ 3822573 w 9864975"/>
              <a:gd name="connsiteY196" fmla="*/ 507299 h 3625795"/>
              <a:gd name="connsiteX197" fmla="*/ 3809119 w 9864975"/>
              <a:gd name="connsiteY197" fmla="*/ 464294 h 3625795"/>
              <a:gd name="connsiteX198" fmla="*/ 3727395 w 9864975"/>
              <a:gd name="connsiteY198" fmla="*/ 231175 h 3625795"/>
              <a:gd name="connsiteX199" fmla="*/ 3472533 w 9864975"/>
              <a:gd name="connsiteY199" fmla="*/ 15273 h 3625795"/>
              <a:gd name="connsiteX200" fmla="*/ 0 w 9864975"/>
              <a:gd name="connsiteY200" fmla="*/ 0 h 3625795"/>
              <a:gd name="connsiteX201" fmla="*/ 9864975 w 9864975"/>
              <a:gd name="connsiteY201" fmla="*/ 69432 h 3625795"/>
              <a:gd name="connsiteX202" fmla="*/ 9851493 w 9864975"/>
              <a:gd name="connsiteY202" fmla="*/ 3576201 h 3625795"/>
              <a:gd name="connsiteX203" fmla="*/ 107850 w 9864975"/>
              <a:gd name="connsiteY203" fmla="*/ 3625795 h 3625795"/>
              <a:gd name="connsiteX204" fmla="*/ 0 w 9864975"/>
              <a:gd name="connsiteY204" fmla="*/ 0 h 3625795"/>
              <a:gd name="connsiteX0" fmla="*/ 2479444 w 9864975"/>
              <a:gd name="connsiteY0" fmla="*/ 1952624 h 3625795"/>
              <a:gd name="connsiteX1" fmla="*/ 2477923 w 9864975"/>
              <a:gd name="connsiteY1" fmla="*/ 2774749 h 3625795"/>
              <a:gd name="connsiteX2" fmla="*/ 2349631 w 9864975"/>
              <a:gd name="connsiteY2" fmla="*/ 2580069 h 3625795"/>
              <a:gd name="connsiteX3" fmla="*/ 2200037 w 9864975"/>
              <a:gd name="connsiteY3" fmla="*/ 2545554 h 3625795"/>
              <a:gd name="connsiteX4" fmla="*/ 2205083 w 9864975"/>
              <a:gd name="connsiteY4" fmla="*/ 2545554 h 3625795"/>
              <a:gd name="connsiteX5" fmla="*/ 2136612 w 9864975"/>
              <a:gd name="connsiteY5" fmla="*/ 2433038 h 3625795"/>
              <a:gd name="connsiteX6" fmla="*/ 2111222 w 9864975"/>
              <a:gd name="connsiteY6" fmla="*/ 2487717 h 3625795"/>
              <a:gd name="connsiteX7" fmla="*/ 1839827 w 9864975"/>
              <a:gd name="connsiteY7" fmla="*/ 2301863 h 3625795"/>
              <a:gd name="connsiteX8" fmla="*/ 2479444 w 9864975"/>
              <a:gd name="connsiteY8" fmla="*/ 1952624 h 3625795"/>
              <a:gd name="connsiteX9" fmla="*/ 1718262 w 9864975"/>
              <a:gd name="connsiteY9" fmla="*/ 850692 h 3625795"/>
              <a:gd name="connsiteX10" fmla="*/ 2444000 w 9864975"/>
              <a:gd name="connsiteY10" fmla="*/ 850692 h 3625795"/>
              <a:gd name="connsiteX11" fmla="*/ 2466859 w 9864975"/>
              <a:gd name="connsiteY11" fmla="*/ 877992 h 3625795"/>
              <a:gd name="connsiteX12" fmla="*/ 2532259 w 9864975"/>
              <a:gd name="connsiteY12" fmla="*/ 964368 h 3625795"/>
              <a:gd name="connsiteX13" fmla="*/ 2559687 w 9864975"/>
              <a:gd name="connsiteY13" fmla="*/ 1092060 h 3625795"/>
              <a:gd name="connsiteX14" fmla="*/ 2559687 w 9864975"/>
              <a:gd name="connsiteY14" fmla="*/ 1137386 h 3625795"/>
              <a:gd name="connsiteX15" fmla="*/ 2530416 w 9864975"/>
              <a:gd name="connsiteY15" fmla="*/ 1243495 h 3625795"/>
              <a:gd name="connsiteX16" fmla="*/ 2456301 w 9864975"/>
              <a:gd name="connsiteY16" fmla="*/ 1322016 h 3625795"/>
              <a:gd name="connsiteX17" fmla="*/ 2357719 w 9864975"/>
              <a:gd name="connsiteY17" fmla="*/ 1371547 h 3625795"/>
              <a:gd name="connsiteX18" fmla="*/ 2254893 w 9864975"/>
              <a:gd name="connsiteY18" fmla="*/ 1388845 h 3625795"/>
              <a:gd name="connsiteX19" fmla="*/ 2088963 w 9864975"/>
              <a:gd name="connsiteY19" fmla="*/ 1339554 h 3625795"/>
              <a:gd name="connsiteX20" fmla="*/ 1917226 w 9864975"/>
              <a:gd name="connsiteY20" fmla="*/ 1209460 h 3625795"/>
              <a:gd name="connsiteX21" fmla="*/ 1784530 w 9864975"/>
              <a:gd name="connsiteY21" fmla="*/ 1041768 h 3625795"/>
              <a:gd name="connsiteX22" fmla="*/ 1734518 w 9864975"/>
              <a:gd name="connsiteY22" fmla="*/ 880162 h 3625795"/>
              <a:gd name="connsiteX23" fmla="*/ 1735600 w 9864975"/>
              <a:gd name="connsiteY23" fmla="*/ 854736 h 3625795"/>
              <a:gd name="connsiteX24" fmla="*/ 1718262 w 9864975"/>
              <a:gd name="connsiteY24" fmla="*/ 850692 h 3625795"/>
              <a:gd name="connsiteX25" fmla="*/ 6005207 w 9864975"/>
              <a:gd name="connsiteY25" fmla="*/ 20398 h 3625795"/>
              <a:gd name="connsiteX26" fmla="*/ 6005207 w 9864975"/>
              <a:gd name="connsiteY26" fmla="*/ 1113489 h 3625795"/>
              <a:gd name="connsiteX27" fmla="*/ 5997978 w 9864975"/>
              <a:gd name="connsiteY27" fmla="*/ 1089807 h 3625795"/>
              <a:gd name="connsiteX28" fmla="*/ 5949510 w 9864975"/>
              <a:gd name="connsiteY28" fmla="*/ 998804 h 3625795"/>
              <a:gd name="connsiteX29" fmla="*/ 5757953 w 9864975"/>
              <a:gd name="connsiteY29" fmla="*/ 776095 h 3625795"/>
              <a:gd name="connsiteX30" fmla="*/ 5523111 w 9864975"/>
              <a:gd name="connsiteY30" fmla="*/ 614369 h 3625795"/>
              <a:gd name="connsiteX31" fmla="*/ 5282383 w 9864975"/>
              <a:gd name="connsiteY31" fmla="*/ 594428 h 3625795"/>
              <a:gd name="connsiteX32" fmla="*/ 5282383 w 9864975"/>
              <a:gd name="connsiteY32" fmla="*/ 543175 h 3625795"/>
              <a:gd name="connsiteX33" fmla="*/ 5195815 w 9864975"/>
              <a:gd name="connsiteY33" fmla="*/ 543175 h 3625795"/>
              <a:gd name="connsiteX34" fmla="*/ 5071367 w 9864975"/>
              <a:gd name="connsiteY34" fmla="*/ 553866 h 3625795"/>
              <a:gd name="connsiteX35" fmla="*/ 4884815 w 9864975"/>
              <a:gd name="connsiteY35" fmla="*/ 599033 h 3625795"/>
              <a:gd name="connsiteX36" fmla="*/ 4668152 w 9864975"/>
              <a:gd name="connsiteY36" fmla="*/ 706103 h 3625795"/>
              <a:gd name="connsiteX37" fmla="*/ 4450008 w 9864975"/>
              <a:gd name="connsiteY37" fmla="*/ 960484 h 3625795"/>
              <a:gd name="connsiteX38" fmla="*/ 4359475 w 9864975"/>
              <a:gd name="connsiteY38" fmla="*/ 1091179 h 3625795"/>
              <a:gd name="connsiteX39" fmla="*/ 4329244 w 9864975"/>
              <a:gd name="connsiteY39" fmla="*/ 1267600 h 3625795"/>
              <a:gd name="connsiteX40" fmla="*/ 4343258 w 9864975"/>
              <a:gd name="connsiteY40" fmla="*/ 1394491 h 3625795"/>
              <a:gd name="connsiteX41" fmla="*/ 4398275 w 9864975"/>
              <a:gd name="connsiteY41" fmla="*/ 1526306 h 3625795"/>
              <a:gd name="connsiteX42" fmla="*/ 4509990 w 9864975"/>
              <a:gd name="connsiteY42" fmla="*/ 1629292 h 3625795"/>
              <a:gd name="connsiteX43" fmla="*/ 4696421 w 9864975"/>
              <a:gd name="connsiteY43" fmla="*/ 1670655 h 3625795"/>
              <a:gd name="connsiteX44" fmla="*/ 4834443 w 9864975"/>
              <a:gd name="connsiteY44" fmla="*/ 1632656 h 3625795"/>
              <a:gd name="connsiteX45" fmla="*/ 4989122 w 9864975"/>
              <a:gd name="connsiteY45" fmla="*/ 1556137 h 3625795"/>
              <a:gd name="connsiteX46" fmla="*/ 5118255 w 9864975"/>
              <a:gd name="connsiteY46" fmla="*/ 1499519 h 3625795"/>
              <a:gd name="connsiteX47" fmla="*/ 5162821 w 9864975"/>
              <a:gd name="connsiteY47" fmla="*/ 1479658 h 3625795"/>
              <a:gd name="connsiteX48" fmla="*/ 5216876 w 9864975"/>
              <a:gd name="connsiteY48" fmla="*/ 1508808 h 3625795"/>
              <a:gd name="connsiteX49" fmla="*/ 5171910 w 9864975"/>
              <a:gd name="connsiteY49" fmla="*/ 1614197 h 3625795"/>
              <a:gd name="connsiteX50" fmla="*/ 5061997 w 9864975"/>
              <a:gd name="connsiteY50" fmla="*/ 1794222 h 3625795"/>
              <a:gd name="connsiteX51" fmla="*/ 4866476 w 9864975"/>
              <a:gd name="connsiteY51" fmla="*/ 1952584 h 3625795"/>
              <a:gd name="connsiteX52" fmla="*/ 4755442 w 9864975"/>
              <a:gd name="connsiteY52" fmla="*/ 2040875 h 3625795"/>
              <a:gd name="connsiteX53" fmla="*/ 4700345 w 9864975"/>
              <a:gd name="connsiteY53" fmla="*/ 2089165 h 3625795"/>
              <a:gd name="connsiteX54" fmla="*/ 5067843 w 9864975"/>
              <a:gd name="connsiteY54" fmla="*/ 2514882 h 3625795"/>
              <a:gd name="connsiteX55" fmla="*/ 5481028 w 9864975"/>
              <a:gd name="connsiteY55" fmla="*/ 1979812 h 3625795"/>
              <a:gd name="connsiteX56" fmla="*/ 5600311 w 9864975"/>
              <a:gd name="connsiteY56" fmla="*/ 1619402 h 3625795"/>
              <a:gd name="connsiteX57" fmla="*/ 5460206 w 9864975"/>
              <a:gd name="connsiteY57" fmla="*/ 1277090 h 3625795"/>
              <a:gd name="connsiteX58" fmla="*/ 4997371 w 9864975"/>
              <a:gd name="connsiteY58" fmla="*/ 1151000 h 3625795"/>
              <a:gd name="connsiteX59" fmla="*/ 4863153 w 9864975"/>
              <a:gd name="connsiteY59" fmla="*/ 1176146 h 3625795"/>
              <a:gd name="connsiteX60" fmla="*/ 5031285 w 9864975"/>
              <a:gd name="connsiteY60" fmla="*/ 1039285 h 3625795"/>
              <a:gd name="connsiteX61" fmla="*/ 5265326 w 9864975"/>
              <a:gd name="connsiteY61" fmla="*/ 977141 h 3625795"/>
              <a:gd name="connsiteX62" fmla="*/ 5428814 w 9864975"/>
              <a:gd name="connsiteY62" fmla="*/ 1012097 h 3625795"/>
              <a:gd name="connsiteX63" fmla="*/ 5597988 w 9864975"/>
              <a:gd name="connsiteY63" fmla="*/ 1103632 h 3625795"/>
              <a:gd name="connsiteX64" fmla="*/ 5739533 w 9864975"/>
              <a:gd name="connsiteY64" fmla="*/ 1223515 h 3625795"/>
              <a:gd name="connsiteX65" fmla="*/ 5824461 w 9864975"/>
              <a:gd name="connsiteY65" fmla="*/ 1343679 h 3625795"/>
              <a:gd name="connsiteX66" fmla="*/ 5964965 w 9864975"/>
              <a:gd name="connsiteY66" fmla="*/ 1579721 h 3625795"/>
              <a:gd name="connsiteX67" fmla="*/ 6005207 w 9864975"/>
              <a:gd name="connsiteY67" fmla="*/ 1734961 h 3625795"/>
              <a:gd name="connsiteX68" fmla="*/ 6005207 w 9864975"/>
              <a:gd name="connsiteY68" fmla="*/ 3195342 h 3625795"/>
              <a:gd name="connsiteX69" fmla="*/ 6379351 w 9864975"/>
              <a:gd name="connsiteY69" fmla="*/ 3464579 h 3625795"/>
              <a:gd name="connsiteX70" fmla="*/ 6379351 w 9864975"/>
              <a:gd name="connsiteY70" fmla="*/ 850692 h 3625795"/>
              <a:gd name="connsiteX71" fmla="*/ 6708072 w 9864975"/>
              <a:gd name="connsiteY71" fmla="*/ 850692 h 3625795"/>
              <a:gd name="connsiteX72" fmla="*/ 6758785 w 9864975"/>
              <a:gd name="connsiteY72" fmla="*/ 850692 h 3625795"/>
              <a:gd name="connsiteX73" fmla="*/ 6783813 w 9864975"/>
              <a:gd name="connsiteY73" fmla="*/ 966407 h 3625795"/>
              <a:gd name="connsiteX74" fmla="*/ 7021555 w 9864975"/>
              <a:gd name="connsiteY74" fmla="*/ 1747053 h 3625795"/>
              <a:gd name="connsiteX75" fmla="*/ 7338760 w 9864975"/>
              <a:gd name="connsiteY75" fmla="*/ 2342625 h 3625795"/>
              <a:gd name="connsiteX76" fmla="*/ 7676268 w 9864975"/>
              <a:gd name="connsiteY76" fmla="*/ 2725299 h 3625795"/>
              <a:gd name="connsiteX77" fmla="*/ 8002522 w 9864975"/>
              <a:gd name="connsiteY77" fmla="*/ 2940360 h 3625795"/>
              <a:gd name="connsiteX78" fmla="*/ 8283772 w 9864975"/>
              <a:gd name="connsiteY78" fmla="*/ 3034136 h 3625795"/>
              <a:gd name="connsiteX79" fmla="*/ 8493748 w 9864975"/>
              <a:gd name="connsiteY79" fmla="*/ 3054557 h 3625795"/>
              <a:gd name="connsiteX80" fmla="*/ 8909655 w 9864975"/>
              <a:gd name="connsiteY80" fmla="*/ 2963223 h 3625795"/>
              <a:gd name="connsiteX81" fmla="*/ 9201796 w 9864975"/>
              <a:gd name="connsiteY81" fmla="*/ 2725739 h 3625795"/>
              <a:gd name="connsiteX82" fmla="*/ 9374012 w 9864975"/>
              <a:gd name="connsiteY82" fmla="*/ 2401285 h 3625795"/>
              <a:gd name="connsiteX83" fmla="*/ 9429109 w 9864975"/>
              <a:gd name="connsiteY83" fmla="*/ 2040875 h 3625795"/>
              <a:gd name="connsiteX84" fmla="*/ 9300377 w 9864975"/>
              <a:gd name="connsiteY84" fmla="*/ 1472491 h 3625795"/>
              <a:gd name="connsiteX85" fmla="*/ 8996705 w 9864975"/>
              <a:gd name="connsiteY85" fmla="*/ 1124853 h 3625795"/>
              <a:gd name="connsiteX86" fmla="*/ 8640819 w 9864975"/>
              <a:gd name="connsiteY86" fmla="*/ 949833 h 3625795"/>
              <a:gd name="connsiteX87" fmla="*/ 8359530 w 9864975"/>
              <a:gd name="connsiteY87" fmla="*/ 901944 h 3625795"/>
              <a:gd name="connsiteX88" fmla="*/ 8065748 w 9864975"/>
              <a:gd name="connsiteY88" fmla="*/ 961886 h 3625795"/>
              <a:gd name="connsiteX89" fmla="*/ 7850446 w 9864975"/>
              <a:gd name="connsiteY89" fmla="*/ 1112200 h 3625795"/>
              <a:gd name="connsiteX90" fmla="*/ 7719632 w 9864975"/>
              <a:gd name="connsiteY90" fmla="*/ 1305799 h 3625795"/>
              <a:gd name="connsiteX91" fmla="*/ 7676268 w 9864975"/>
              <a:gd name="connsiteY91" fmla="*/ 1506085 h 3625795"/>
              <a:gd name="connsiteX92" fmla="*/ 7823458 w 9864975"/>
              <a:gd name="connsiteY92" fmla="*/ 1886236 h 3625795"/>
              <a:gd name="connsiteX93" fmla="*/ 8224110 w 9864975"/>
              <a:gd name="connsiteY93" fmla="*/ 2044879 h 3625795"/>
              <a:gd name="connsiteX94" fmla="*/ 8387198 w 9864975"/>
              <a:gd name="connsiteY94" fmla="*/ 2019934 h 3625795"/>
              <a:gd name="connsiteX95" fmla="*/ 8550446 w 9864975"/>
              <a:gd name="connsiteY95" fmla="*/ 1940292 h 3625795"/>
              <a:gd name="connsiteX96" fmla="*/ 8676055 w 9864975"/>
              <a:gd name="connsiteY96" fmla="*/ 1797705 h 3625795"/>
              <a:gd name="connsiteX97" fmla="*/ 8726947 w 9864975"/>
              <a:gd name="connsiteY97" fmla="*/ 1586488 h 3625795"/>
              <a:gd name="connsiteX98" fmla="*/ 8698748 w 9864975"/>
              <a:gd name="connsiteY98" fmla="*/ 1438136 h 3625795"/>
              <a:gd name="connsiteX99" fmla="*/ 8683235 w 9864975"/>
              <a:gd name="connsiteY99" fmla="*/ 1404405 h 3625795"/>
              <a:gd name="connsiteX100" fmla="*/ 8722242 w 9864975"/>
              <a:gd name="connsiteY100" fmla="*/ 1407106 h 3625795"/>
              <a:gd name="connsiteX101" fmla="*/ 8837861 w 9864975"/>
              <a:gd name="connsiteY101" fmla="*/ 1450388 h 3625795"/>
              <a:gd name="connsiteX102" fmla="*/ 8964832 w 9864975"/>
              <a:gd name="connsiteY102" fmla="*/ 1571673 h 3625795"/>
              <a:gd name="connsiteX103" fmla="*/ 9052562 w 9864975"/>
              <a:gd name="connsiteY103" fmla="*/ 1736843 h 3625795"/>
              <a:gd name="connsiteX104" fmla="*/ 9085716 w 9864975"/>
              <a:gd name="connsiteY104" fmla="*/ 1900411 h 3625795"/>
              <a:gd name="connsiteX105" fmla="*/ 9048078 w 9864975"/>
              <a:gd name="connsiteY105" fmla="*/ 2108264 h 3625795"/>
              <a:gd name="connsiteX106" fmla="*/ 8933600 w 9864975"/>
              <a:gd name="connsiteY106" fmla="*/ 2323526 h 3625795"/>
              <a:gd name="connsiteX107" fmla="*/ 8736717 w 9864975"/>
              <a:gd name="connsiteY107" fmla="*/ 2490497 h 3625795"/>
              <a:gd name="connsiteX108" fmla="*/ 8443456 w 9864975"/>
              <a:gd name="connsiteY108" fmla="*/ 2557406 h 3625795"/>
              <a:gd name="connsiteX109" fmla="*/ 8069872 w 9864975"/>
              <a:gd name="connsiteY109" fmla="*/ 2486613 h 3625795"/>
              <a:gd name="connsiteX110" fmla="*/ 7704816 w 9864975"/>
              <a:gd name="connsiteY110" fmla="*/ 2234915 h 3625795"/>
              <a:gd name="connsiteX111" fmla="*/ 7358020 w 9864975"/>
              <a:gd name="connsiteY111" fmla="*/ 1744651 h 3625795"/>
              <a:gd name="connsiteX112" fmla="*/ 7044178 w 9864975"/>
              <a:gd name="connsiteY112" fmla="*/ 941585 h 3625795"/>
              <a:gd name="connsiteX113" fmla="*/ 6810461 w 9864975"/>
              <a:gd name="connsiteY113" fmla="*/ 850692 h 3625795"/>
              <a:gd name="connsiteX114" fmla="*/ 9716685 w 9864975"/>
              <a:gd name="connsiteY114" fmla="*/ 850692 h 3625795"/>
              <a:gd name="connsiteX115" fmla="*/ 9513596 w 9864975"/>
              <a:gd name="connsiteY115" fmla="*/ 507299 h 3625795"/>
              <a:gd name="connsiteX116" fmla="*/ 6582280 w 9864975"/>
              <a:gd name="connsiteY116" fmla="*/ 507299 h 3625795"/>
              <a:gd name="connsiteX117" fmla="*/ 6518597 w 9864975"/>
              <a:gd name="connsiteY117" fmla="*/ 507299 h 3625795"/>
              <a:gd name="connsiteX118" fmla="*/ 6363602 w 9864975"/>
              <a:gd name="connsiteY118" fmla="*/ 507299 h 3625795"/>
              <a:gd name="connsiteX119" fmla="*/ 6363540 w 9864975"/>
              <a:gd name="connsiteY119" fmla="*/ 506653 h 3625795"/>
              <a:gd name="connsiteX120" fmla="*/ 6352204 w 9864975"/>
              <a:gd name="connsiteY120" fmla="*/ 470781 h 3625795"/>
              <a:gd name="connsiteX121" fmla="*/ 6274844 w 9864975"/>
              <a:gd name="connsiteY121" fmla="*/ 229373 h 3625795"/>
              <a:gd name="connsiteX122" fmla="*/ 6005207 w 9864975"/>
              <a:gd name="connsiteY122" fmla="*/ 20398 h 3625795"/>
              <a:gd name="connsiteX123" fmla="*/ 3472533 w 9864975"/>
              <a:gd name="connsiteY123" fmla="*/ 15273 h 3625795"/>
              <a:gd name="connsiteX124" fmla="*/ 3472533 w 9864975"/>
              <a:gd name="connsiteY124" fmla="*/ 618795 h 3625795"/>
              <a:gd name="connsiteX125" fmla="*/ 3463271 w 9864975"/>
              <a:gd name="connsiteY125" fmla="*/ 611243 h 3625795"/>
              <a:gd name="connsiteX126" fmla="*/ 3326143 w 9864975"/>
              <a:gd name="connsiteY126" fmla="*/ 507299 h 3625795"/>
              <a:gd name="connsiteX127" fmla="*/ 3009509 w 9864975"/>
              <a:gd name="connsiteY127" fmla="*/ 507299 h 3625795"/>
              <a:gd name="connsiteX128" fmla="*/ 2804246 w 9864975"/>
              <a:gd name="connsiteY128" fmla="*/ 507299 h 3625795"/>
              <a:gd name="connsiteX129" fmla="*/ 78256 w 9864975"/>
              <a:gd name="connsiteY129" fmla="*/ 507299 h 3625795"/>
              <a:gd name="connsiteX130" fmla="*/ 267731 w 9864975"/>
              <a:gd name="connsiteY130" fmla="*/ 850692 h 3625795"/>
              <a:gd name="connsiteX131" fmla="*/ 1228959 w 9864975"/>
              <a:gd name="connsiteY131" fmla="*/ 850692 h 3625795"/>
              <a:gd name="connsiteX132" fmla="*/ 1084931 w 9864975"/>
              <a:gd name="connsiteY132" fmla="*/ 973578 h 3625795"/>
              <a:gd name="connsiteX133" fmla="*/ 971734 w 9864975"/>
              <a:gd name="connsiteY133" fmla="*/ 1161411 h 3625795"/>
              <a:gd name="connsiteX134" fmla="*/ 877197 w 9864975"/>
              <a:gd name="connsiteY134" fmla="*/ 1318813 h 3625795"/>
              <a:gd name="connsiteX135" fmla="*/ 792831 w 9864975"/>
              <a:gd name="connsiteY135" fmla="*/ 1378594 h 3625795"/>
              <a:gd name="connsiteX136" fmla="*/ 730326 w 9864975"/>
              <a:gd name="connsiteY136" fmla="*/ 1318733 h 3625795"/>
              <a:gd name="connsiteX137" fmla="*/ 626019 w 9864975"/>
              <a:gd name="connsiteY137" fmla="*/ 1152442 h 3625795"/>
              <a:gd name="connsiteX138" fmla="*/ 359665 w 9864975"/>
              <a:gd name="connsiteY138" fmla="*/ 1265758 h 3625795"/>
              <a:gd name="connsiteX139" fmla="*/ 694129 w 9864975"/>
              <a:gd name="connsiteY139" fmla="*/ 1725871 h 3625795"/>
              <a:gd name="connsiteX140" fmla="*/ 958601 w 9864975"/>
              <a:gd name="connsiteY140" fmla="*/ 1839869 h 3625795"/>
              <a:gd name="connsiteX141" fmla="*/ 1130497 w 9864975"/>
              <a:gd name="connsiteY141" fmla="*/ 1751458 h 3625795"/>
              <a:gd name="connsiteX142" fmla="*/ 1178405 w 9864975"/>
              <a:gd name="connsiteY142" fmla="*/ 1580552 h 3625795"/>
              <a:gd name="connsiteX143" fmla="*/ 1174469 w 9864975"/>
              <a:gd name="connsiteY143" fmla="*/ 1557906 h 3625795"/>
              <a:gd name="connsiteX144" fmla="*/ 1208492 w 9864975"/>
              <a:gd name="connsiteY144" fmla="*/ 1533382 h 3625795"/>
              <a:gd name="connsiteX145" fmla="*/ 1383318 w 9864975"/>
              <a:gd name="connsiteY145" fmla="*/ 1350445 h 3625795"/>
              <a:gd name="connsiteX146" fmla="*/ 1471529 w 9864975"/>
              <a:gd name="connsiteY146" fmla="*/ 1146436 h 3625795"/>
              <a:gd name="connsiteX147" fmla="*/ 1541881 w 9864975"/>
              <a:gd name="connsiteY147" fmla="*/ 1329584 h 3625795"/>
              <a:gd name="connsiteX148" fmla="*/ 1699203 w 9864975"/>
              <a:gd name="connsiteY148" fmla="*/ 1541842 h 3625795"/>
              <a:gd name="connsiteX149" fmla="*/ 1892801 w 9864975"/>
              <a:gd name="connsiteY149" fmla="*/ 1722588 h 3625795"/>
              <a:gd name="connsiteX150" fmla="*/ 2078232 w 9864975"/>
              <a:gd name="connsiteY150" fmla="*/ 1808556 h 3625795"/>
              <a:gd name="connsiteX151" fmla="*/ 1264195 w 9864975"/>
              <a:gd name="connsiteY151" fmla="*/ 2260941 h 3625795"/>
              <a:gd name="connsiteX152" fmla="*/ 1589249 w 9864975"/>
              <a:gd name="connsiteY152" fmla="*/ 2666959 h 3625795"/>
              <a:gd name="connsiteX153" fmla="*/ 1625158 w 9864975"/>
              <a:gd name="connsiteY153" fmla="*/ 2652844 h 3625795"/>
              <a:gd name="connsiteX154" fmla="*/ 1624581 w 9864975"/>
              <a:gd name="connsiteY154" fmla="*/ 2651986 h 3625795"/>
              <a:gd name="connsiteX155" fmla="*/ 1644053 w 9864975"/>
              <a:gd name="connsiteY155" fmla="*/ 2653953 h 3625795"/>
              <a:gd name="connsiteX156" fmla="*/ 1687951 w 9864975"/>
              <a:gd name="connsiteY156" fmla="*/ 2654426 h 3625795"/>
              <a:gd name="connsiteX157" fmla="*/ 1748614 w 9864975"/>
              <a:gd name="connsiteY157" fmla="*/ 2656067 h 3625795"/>
              <a:gd name="connsiteX158" fmla="*/ 1811237 w 9864975"/>
              <a:gd name="connsiteY158" fmla="*/ 2667679 h 3625795"/>
              <a:gd name="connsiteX159" fmla="*/ 1869818 w 9864975"/>
              <a:gd name="connsiteY159" fmla="*/ 2686819 h 3625795"/>
              <a:gd name="connsiteX160" fmla="*/ 1950381 w 9864975"/>
              <a:gd name="connsiteY160" fmla="*/ 2719212 h 3625795"/>
              <a:gd name="connsiteX161" fmla="*/ 2057731 w 9864975"/>
              <a:gd name="connsiteY161" fmla="*/ 2765780 h 3625795"/>
              <a:gd name="connsiteX162" fmla="*/ 2157674 w 9864975"/>
              <a:gd name="connsiteY162" fmla="*/ 2829285 h 3625795"/>
              <a:gd name="connsiteX163" fmla="*/ 2187384 w 9864975"/>
              <a:gd name="connsiteY163" fmla="*/ 2847704 h 3625795"/>
              <a:gd name="connsiteX164" fmla="*/ 2265945 w 9864975"/>
              <a:gd name="connsiteY164" fmla="*/ 2911610 h 3625795"/>
              <a:gd name="connsiteX165" fmla="*/ 2280520 w 9864975"/>
              <a:gd name="connsiteY165" fmla="*/ 2935875 h 3625795"/>
              <a:gd name="connsiteX166" fmla="*/ 2318479 w 9864975"/>
              <a:gd name="connsiteY166" fmla="*/ 2962703 h 3625795"/>
              <a:gd name="connsiteX167" fmla="*/ 2604604 w 9864975"/>
              <a:gd name="connsiteY167" fmla="*/ 3167010 h 3625795"/>
              <a:gd name="connsiteX168" fmla="*/ 2586354 w 9864975"/>
              <a:gd name="connsiteY168" fmla="*/ 3257165 h 3625795"/>
              <a:gd name="connsiteX169" fmla="*/ 2594282 w 9864975"/>
              <a:gd name="connsiteY169" fmla="*/ 3265093 h 3625795"/>
              <a:gd name="connsiteX170" fmla="*/ 2596284 w 9864975"/>
              <a:gd name="connsiteY170" fmla="*/ 3269578 h 3625795"/>
              <a:gd name="connsiteX171" fmla="*/ 2622071 w 9864975"/>
              <a:gd name="connsiteY171" fmla="*/ 3341011 h 3625795"/>
              <a:gd name="connsiteX172" fmla="*/ 2846462 w 9864975"/>
              <a:gd name="connsiteY172" fmla="*/ 3438952 h 3625795"/>
              <a:gd name="connsiteX173" fmla="*/ 2851827 w 9864975"/>
              <a:gd name="connsiteY173" fmla="*/ 1528989 h 3625795"/>
              <a:gd name="connsiteX174" fmla="*/ 2851827 w 9864975"/>
              <a:gd name="connsiteY174" fmla="*/ 1569350 h 3625795"/>
              <a:gd name="connsiteX175" fmla="*/ 2856952 w 9864975"/>
              <a:gd name="connsiteY175" fmla="*/ 1532593 h 3625795"/>
              <a:gd name="connsiteX176" fmla="*/ 2869846 w 9864975"/>
              <a:gd name="connsiteY176" fmla="*/ 1498558 h 3625795"/>
              <a:gd name="connsiteX177" fmla="*/ 2913330 w 9864975"/>
              <a:gd name="connsiteY177" fmla="*/ 1381237 h 3625795"/>
              <a:gd name="connsiteX178" fmla="*/ 2868564 w 9864975"/>
              <a:gd name="connsiteY178" fmla="*/ 1357693 h 3625795"/>
              <a:gd name="connsiteX179" fmla="*/ 2918455 w 9864975"/>
              <a:gd name="connsiteY179" fmla="*/ 1311085 h 3625795"/>
              <a:gd name="connsiteX180" fmla="*/ 2933110 w 9864975"/>
              <a:gd name="connsiteY180" fmla="*/ 1287861 h 3625795"/>
              <a:gd name="connsiteX181" fmla="*/ 2938957 w 9864975"/>
              <a:gd name="connsiteY181" fmla="*/ 1201532 h 3625795"/>
              <a:gd name="connsiteX182" fmla="*/ 2901198 w 9864975"/>
              <a:gd name="connsiteY182" fmla="*/ 980625 h 3625795"/>
              <a:gd name="connsiteX183" fmla="*/ 2813227 w 9864975"/>
              <a:gd name="connsiteY183" fmla="*/ 850692 h 3625795"/>
              <a:gd name="connsiteX184" fmla="*/ 3020789 w 9864975"/>
              <a:gd name="connsiteY184" fmla="*/ 850692 h 3625795"/>
              <a:gd name="connsiteX185" fmla="*/ 3245351 w 9864975"/>
              <a:gd name="connsiteY185" fmla="*/ 850692 h 3625795"/>
              <a:gd name="connsiteX186" fmla="*/ 3256151 w 9864975"/>
              <a:gd name="connsiteY186" fmla="*/ 850692 h 3625795"/>
              <a:gd name="connsiteX187" fmla="*/ 3308124 w 9864975"/>
              <a:gd name="connsiteY187" fmla="*/ 900703 h 3625795"/>
              <a:gd name="connsiteX188" fmla="*/ 3384082 w 9864975"/>
              <a:gd name="connsiteY188" fmla="*/ 1002688 h 3625795"/>
              <a:gd name="connsiteX189" fmla="*/ 3447747 w 9864975"/>
              <a:gd name="connsiteY189" fmla="*/ 1115164 h 3625795"/>
              <a:gd name="connsiteX190" fmla="*/ 3472533 w 9864975"/>
              <a:gd name="connsiteY190" fmla="*/ 1191522 h 3625795"/>
              <a:gd name="connsiteX191" fmla="*/ 3472533 w 9864975"/>
              <a:gd name="connsiteY191" fmla="*/ 3195662 h 3625795"/>
              <a:gd name="connsiteX192" fmla="*/ 3841552 w 9864975"/>
              <a:gd name="connsiteY192" fmla="*/ 3464579 h 3625795"/>
              <a:gd name="connsiteX193" fmla="*/ 3841552 w 9864975"/>
              <a:gd name="connsiteY193" fmla="*/ 850692 h 3625795"/>
              <a:gd name="connsiteX194" fmla="*/ 4404371 w 9864975"/>
              <a:gd name="connsiteY194" fmla="*/ 850692 h 3625795"/>
              <a:gd name="connsiteX195" fmla="*/ 4185266 w 9864975"/>
              <a:gd name="connsiteY195" fmla="*/ 507299 h 3625795"/>
              <a:gd name="connsiteX196" fmla="*/ 3822573 w 9864975"/>
              <a:gd name="connsiteY196" fmla="*/ 507299 h 3625795"/>
              <a:gd name="connsiteX197" fmla="*/ 3809119 w 9864975"/>
              <a:gd name="connsiteY197" fmla="*/ 464294 h 3625795"/>
              <a:gd name="connsiteX198" fmla="*/ 3727395 w 9864975"/>
              <a:gd name="connsiteY198" fmla="*/ 231175 h 3625795"/>
              <a:gd name="connsiteX199" fmla="*/ 3472533 w 9864975"/>
              <a:gd name="connsiteY199" fmla="*/ 15273 h 3625795"/>
              <a:gd name="connsiteX200" fmla="*/ 0 w 9864975"/>
              <a:gd name="connsiteY200" fmla="*/ 0 h 3625795"/>
              <a:gd name="connsiteX201" fmla="*/ 9864975 w 9864975"/>
              <a:gd name="connsiteY201" fmla="*/ 69432 h 3625795"/>
              <a:gd name="connsiteX202" fmla="*/ 9851493 w 9864975"/>
              <a:gd name="connsiteY202" fmla="*/ 3576201 h 3625795"/>
              <a:gd name="connsiteX203" fmla="*/ 107850 w 9864975"/>
              <a:gd name="connsiteY203" fmla="*/ 3625795 h 3625795"/>
              <a:gd name="connsiteX204" fmla="*/ 0 w 9864975"/>
              <a:gd name="connsiteY204" fmla="*/ 0 h 362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9864975" h="3625795">
                <a:moveTo>
                  <a:pt x="2479444" y="1952624"/>
                </a:moveTo>
                <a:lnTo>
                  <a:pt x="2477923" y="2774749"/>
                </a:lnTo>
                <a:lnTo>
                  <a:pt x="2349631" y="2580069"/>
                </a:lnTo>
                <a:lnTo>
                  <a:pt x="2200037" y="2545554"/>
                </a:lnTo>
                <a:lnTo>
                  <a:pt x="2205083" y="2545554"/>
                </a:lnTo>
                <a:cubicBezTo>
                  <a:pt x="2177107" y="2470543"/>
                  <a:pt x="2154284" y="2433038"/>
                  <a:pt x="2136612" y="2433038"/>
                </a:cubicBezTo>
                <a:lnTo>
                  <a:pt x="2111222" y="2487717"/>
                </a:lnTo>
                <a:lnTo>
                  <a:pt x="1839827" y="2301863"/>
                </a:lnTo>
                <a:lnTo>
                  <a:pt x="2479444" y="1952624"/>
                </a:lnTo>
                <a:close/>
                <a:moveTo>
                  <a:pt x="1718262" y="850692"/>
                </a:moveTo>
                <a:lnTo>
                  <a:pt x="2444000" y="850692"/>
                </a:lnTo>
                <a:lnTo>
                  <a:pt x="2466859" y="877992"/>
                </a:lnTo>
                <a:cubicBezTo>
                  <a:pt x="2496745" y="914375"/>
                  <a:pt x="2518545" y="943167"/>
                  <a:pt x="2532259" y="964368"/>
                </a:cubicBezTo>
                <a:cubicBezTo>
                  <a:pt x="2550544" y="992638"/>
                  <a:pt x="2559687" y="1035201"/>
                  <a:pt x="2559687" y="1092060"/>
                </a:cubicBezTo>
                <a:lnTo>
                  <a:pt x="2559687" y="1137386"/>
                </a:lnTo>
                <a:cubicBezTo>
                  <a:pt x="2559687" y="1177267"/>
                  <a:pt x="2549930" y="1212637"/>
                  <a:pt x="2530416" y="1243495"/>
                </a:cubicBezTo>
                <a:cubicBezTo>
                  <a:pt x="2510904" y="1274354"/>
                  <a:pt x="2486198" y="1300527"/>
                  <a:pt x="2456301" y="1322016"/>
                </a:cubicBezTo>
                <a:cubicBezTo>
                  <a:pt x="2426403" y="1343505"/>
                  <a:pt x="2393543" y="1360015"/>
                  <a:pt x="2357719" y="1371547"/>
                </a:cubicBezTo>
                <a:cubicBezTo>
                  <a:pt x="2321896" y="1383079"/>
                  <a:pt x="2287621" y="1388845"/>
                  <a:pt x="2254893" y="1388845"/>
                </a:cubicBezTo>
                <a:cubicBezTo>
                  <a:pt x="2203641" y="1388845"/>
                  <a:pt x="2148331" y="1372415"/>
                  <a:pt x="2088963" y="1339554"/>
                </a:cubicBezTo>
                <a:cubicBezTo>
                  <a:pt x="2029595" y="1306694"/>
                  <a:pt x="1972350" y="1263329"/>
                  <a:pt x="1917226" y="1209460"/>
                </a:cubicBezTo>
                <a:cubicBezTo>
                  <a:pt x="1862103" y="1155592"/>
                  <a:pt x="1817871" y="1099694"/>
                  <a:pt x="1784530" y="1041768"/>
                </a:cubicBezTo>
                <a:cubicBezTo>
                  <a:pt x="1751189" y="983842"/>
                  <a:pt x="1734518" y="929973"/>
                  <a:pt x="1734518" y="880162"/>
                </a:cubicBezTo>
                <a:cubicBezTo>
                  <a:pt x="1734518" y="865907"/>
                  <a:pt x="1734879" y="857432"/>
                  <a:pt x="1735600" y="854736"/>
                </a:cubicBezTo>
                <a:cubicBezTo>
                  <a:pt x="1736320" y="852039"/>
                  <a:pt x="1730541" y="850692"/>
                  <a:pt x="1718262" y="850692"/>
                </a:cubicBezTo>
                <a:close/>
                <a:moveTo>
                  <a:pt x="6005207" y="20398"/>
                </a:moveTo>
                <a:lnTo>
                  <a:pt x="6005207" y="1113489"/>
                </a:lnTo>
                <a:lnTo>
                  <a:pt x="5997978" y="1089807"/>
                </a:lnTo>
                <a:cubicBezTo>
                  <a:pt x="5987337" y="1060600"/>
                  <a:pt x="5971181" y="1030266"/>
                  <a:pt x="5949510" y="998804"/>
                </a:cubicBezTo>
                <a:cubicBezTo>
                  <a:pt x="5891717" y="914904"/>
                  <a:pt x="5827864" y="840668"/>
                  <a:pt x="5757953" y="776095"/>
                </a:cubicBezTo>
                <a:cubicBezTo>
                  <a:pt x="5688041" y="711522"/>
                  <a:pt x="5609760" y="657613"/>
                  <a:pt x="5523111" y="614369"/>
                </a:cubicBezTo>
                <a:cubicBezTo>
                  <a:pt x="5436462" y="571124"/>
                  <a:pt x="5356220" y="564477"/>
                  <a:pt x="5282383" y="594428"/>
                </a:cubicBezTo>
                <a:lnTo>
                  <a:pt x="5282383" y="543175"/>
                </a:lnTo>
                <a:lnTo>
                  <a:pt x="5195815" y="543175"/>
                </a:lnTo>
                <a:cubicBezTo>
                  <a:pt x="5168160" y="543175"/>
                  <a:pt x="5126677" y="546739"/>
                  <a:pt x="5071367" y="553866"/>
                </a:cubicBezTo>
                <a:cubicBezTo>
                  <a:pt x="5016057" y="560994"/>
                  <a:pt x="4953873" y="576049"/>
                  <a:pt x="4884815" y="599033"/>
                </a:cubicBezTo>
                <a:cubicBezTo>
                  <a:pt x="4815757" y="622017"/>
                  <a:pt x="4743536" y="657707"/>
                  <a:pt x="4668152" y="706103"/>
                </a:cubicBezTo>
                <a:cubicBezTo>
                  <a:pt x="4592768" y="754499"/>
                  <a:pt x="4520053" y="839293"/>
                  <a:pt x="4450008" y="960484"/>
                </a:cubicBezTo>
                <a:cubicBezTo>
                  <a:pt x="4409807" y="985417"/>
                  <a:pt x="4379629" y="1028982"/>
                  <a:pt x="4359475" y="1091179"/>
                </a:cubicBezTo>
                <a:cubicBezTo>
                  <a:pt x="4339321" y="1153376"/>
                  <a:pt x="4329244" y="1212183"/>
                  <a:pt x="4329244" y="1267600"/>
                </a:cubicBezTo>
                <a:cubicBezTo>
                  <a:pt x="4329244" y="1305399"/>
                  <a:pt x="4333915" y="1347696"/>
                  <a:pt x="4343258" y="1394491"/>
                </a:cubicBezTo>
                <a:cubicBezTo>
                  <a:pt x="4352601" y="1441286"/>
                  <a:pt x="4370940" y="1485224"/>
                  <a:pt x="4398275" y="1526306"/>
                </a:cubicBezTo>
                <a:cubicBezTo>
                  <a:pt x="4425610" y="1567388"/>
                  <a:pt x="4462848" y="1601717"/>
                  <a:pt x="4509990" y="1629292"/>
                </a:cubicBezTo>
                <a:cubicBezTo>
                  <a:pt x="4557131" y="1656867"/>
                  <a:pt x="4619275" y="1670655"/>
                  <a:pt x="4696421" y="1670655"/>
                </a:cubicBezTo>
                <a:cubicBezTo>
                  <a:pt x="4739719" y="1670655"/>
                  <a:pt x="4785727" y="1657988"/>
                  <a:pt x="4834443" y="1632656"/>
                </a:cubicBezTo>
                <a:cubicBezTo>
                  <a:pt x="4883160" y="1607323"/>
                  <a:pt x="4934720" y="1581817"/>
                  <a:pt x="4989122" y="1556137"/>
                </a:cubicBezTo>
                <a:lnTo>
                  <a:pt x="5118255" y="1499519"/>
                </a:lnTo>
                <a:lnTo>
                  <a:pt x="5162821" y="1479658"/>
                </a:lnTo>
                <a:cubicBezTo>
                  <a:pt x="5198858" y="1479658"/>
                  <a:pt x="5216876" y="1489375"/>
                  <a:pt x="5216876" y="1508808"/>
                </a:cubicBezTo>
                <a:cubicBezTo>
                  <a:pt x="5216876" y="1526533"/>
                  <a:pt x="5201888" y="1561663"/>
                  <a:pt x="5171910" y="1614197"/>
                </a:cubicBezTo>
                <a:cubicBezTo>
                  <a:pt x="5141933" y="1666731"/>
                  <a:pt x="5105295" y="1726739"/>
                  <a:pt x="5061997" y="1794222"/>
                </a:cubicBezTo>
                <a:lnTo>
                  <a:pt x="4866476" y="1952584"/>
                </a:lnTo>
                <a:cubicBezTo>
                  <a:pt x="4821924" y="1989235"/>
                  <a:pt x="4784912" y="2018666"/>
                  <a:pt x="4755442" y="2040875"/>
                </a:cubicBezTo>
                <a:lnTo>
                  <a:pt x="4700345" y="2089165"/>
                </a:lnTo>
                <a:lnTo>
                  <a:pt x="5067843" y="2514882"/>
                </a:lnTo>
                <a:cubicBezTo>
                  <a:pt x="5263778" y="2317506"/>
                  <a:pt x="5401506" y="2139149"/>
                  <a:pt x="5481028" y="1979812"/>
                </a:cubicBezTo>
                <a:cubicBezTo>
                  <a:pt x="5560550" y="1820475"/>
                  <a:pt x="5600311" y="1700338"/>
                  <a:pt x="5600311" y="1619402"/>
                </a:cubicBezTo>
                <a:cubicBezTo>
                  <a:pt x="5600311" y="1475254"/>
                  <a:pt x="5553609" y="1361150"/>
                  <a:pt x="5460206" y="1277090"/>
                </a:cubicBezTo>
                <a:cubicBezTo>
                  <a:pt x="5366804" y="1193030"/>
                  <a:pt x="5212525" y="1151000"/>
                  <a:pt x="4997371" y="1151000"/>
                </a:cubicBezTo>
                <a:cubicBezTo>
                  <a:pt x="4926631" y="1151000"/>
                  <a:pt x="4881892" y="1159382"/>
                  <a:pt x="4863153" y="1176146"/>
                </a:cubicBezTo>
                <a:cubicBezTo>
                  <a:pt x="4902553" y="1126335"/>
                  <a:pt x="4958597" y="1080715"/>
                  <a:pt x="5031285" y="1039285"/>
                </a:cubicBezTo>
                <a:cubicBezTo>
                  <a:pt x="5103973" y="997856"/>
                  <a:pt x="5181987" y="977141"/>
                  <a:pt x="5265326" y="977141"/>
                </a:cubicBezTo>
                <a:cubicBezTo>
                  <a:pt x="5315137" y="977141"/>
                  <a:pt x="5369633" y="988794"/>
                  <a:pt x="5428814" y="1012097"/>
                </a:cubicBezTo>
                <a:cubicBezTo>
                  <a:pt x="5487995" y="1035402"/>
                  <a:pt x="5544386" y="1065913"/>
                  <a:pt x="5597988" y="1103632"/>
                </a:cubicBezTo>
                <a:cubicBezTo>
                  <a:pt x="5651590" y="1141350"/>
                  <a:pt x="5698771" y="1181312"/>
                  <a:pt x="5739533" y="1223515"/>
                </a:cubicBezTo>
                <a:cubicBezTo>
                  <a:pt x="5780295" y="1265718"/>
                  <a:pt x="5808604" y="1305773"/>
                  <a:pt x="5824461" y="1343679"/>
                </a:cubicBezTo>
                <a:cubicBezTo>
                  <a:pt x="5891303" y="1427124"/>
                  <a:pt x="5938138" y="1505805"/>
                  <a:pt x="5964965" y="1579721"/>
                </a:cubicBezTo>
                <a:cubicBezTo>
                  <a:pt x="5991793" y="1653637"/>
                  <a:pt x="6005207" y="1705384"/>
                  <a:pt x="6005207" y="1734961"/>
                </a:cubicBezTo>
                <a:lnTo>
                  <a:pt x="6005207" y="3195342"/>
                </a:lnTo>
                <a:lnTo>
                  <a:pt x="6379351" y="3464579"/>
                </a:lnTo>
                <a:lnTo>
                  <a:pt x="6379351" y="850692"/>
                </a:lnTo>
                <a:lnTo>
                  <a:pt x="6708072" y="850692"/>
                </a:lnTo>
                <a:lnTo>
                  <a:pt x="6758785" y="850692"/>
                </a:lnTo>
                <a:lnTo>
                  <a:pt x="6783813" y="966407"/>
                </a:lnTo>
                <a:cubicBezTo>
                  <a:pt x="6854507" y="1279985"/>
                  <a:pt x="6933754" y="1540200"/>
                  <a:pt x="7021555" y="1747053"/>
                </a:cubicBezTo>
                <a:cubicBezTo>
                  <a:pt x="7121898" y="1983456"/>
                  <a:pt x="7227633" y="2181980"/>
                  <a:pt x="7338760" y="2342625"/>
                </a:cubicBezTo>
                <a:cubicBezTo>
                  <a:pt x="7449888" y="2503270"/>
                  <a:pt x="7562390" y="2630828"/>
                  <a:pt x="7676268" y="2725299"/>
                </a:cubicBezTo>
                <a:cubicBezTo>
                  <a:pt x="7790144" y="2819769"/>
                  <a:pt x="7898896" y="2891456"/>
                  <a:pt x="8002522" y="2940360"/>
                </a:cubicBezTo>
                <a:cubicBezTo>
                  <a:pt x="8106149" y="2989263"/>
                  <a:pt x="8199898" y="3020522"/>
                  <a:pt x="8283772" y="3034136"/>
                </a:cubicBezTo>
                <a:cubicBezTo>
                  <a:pt x="8367644" y="3047750"/>
                  <a:pt x="8437637" y="3054557"/>
                  <a:pt x="8493748" y="3054557"/>
                </a:cubicBezTo>
                <a:cubicBezTo>
                  <a:pt x="8654339" y="3054557"/>
                  <a:pt x="8792975" y="3024112"/>
                  <a:pt x="8909655" y="2963223"/>
                </a:cubicBezTo>
                <a:cubicBezTo>
                  <a:pt x="9026335" y="2902334"/>
                  <a:pt x="9123716" y="2823173"/>
                  <a:pt x="9201796" y="2725739"/>
                </a:cubicBezTo>
                <a:cubicBezTo>
                  <a:pt x="9279876" y="2628305"/>
                  <a:pt x="9337282" y="2520154"/>
                  <a:pt x="9374012" y="2401285"/>
                </a:cubicBezTo>
                <a:cubicBezTo>
                  <a:pt x="9410743" y="2282417"/>
                  <a:pt x="9429109" y="2162280"/>
                  <a:pt x="9429109" y="2040875"/>
                </a:cubicBezTo>
                <a:cubicBezTo>
                  <a:pt x="9429109" y="1808957"/>
                  <a:pt x="9386198" y="1619495"/>
                  <a:pt x="9300377" y="1472491"/>
                </a:cubicBezTo>
                <a:cubicBezTo>
                  <a:pt x="9214555" y="1325486"/>
                  <a:pt x="9113331" y="1209607"/>
                  <a:pt x="8996705" y="1124853"/>
                </a:cubicBezTo>
                <a:cubicBezTo>
                  <a:pt x="8880078" y="1040099"/>
                  <a:pt x="8761449" y="981759"/>
                  <a:pt x="8640819" y="949833"/>
                </a:cubicBezTo>
                <a:cubicBezTo>
                  <a:pt x="8520188" y="917908"/>
                  <a:pt x="8426425" y="901944"/>
                  <a:pt x="8359530" y="901944"/>
                </a:cubicBezTo>
                <a:cubicBezTo>
                  <a:pt x="8248909" y="901944"/>
                  <a:pt x="8150982" y="921925"/>
                  <a:pt x="8065748" y="961886"/>
                </a:cubicBezTo>
                <a:cubicBezTo>
                  <a:pt x="7980513" y="1001847"/>
                  <a:pt x="7908746" y="1051952"/>
                  <a:pt x="7850446" y="1112200"/>
                </a:cubicBezTo>
                <a:cubicBezTo>
                  <a:pt x="7792146" y="1172449"/>
                  <a:pt x="7748542" y="1236982"/>
                  <a:pt x="7719632" y="1305799"/>
                </a:cubicBezTo>
                <a:cubicBezTo>
                  <a:pt x="7690722" y="1374617"/>
                  <a:pt x="7676268" y="1441379"/>
                  <a:pt x="7676268" y="1506085"/>
                </a:cubicBezTo>
                <a:cubicBezTo>
                  <a:pt x="7676268" y="1653757"/>
                  <a:pt x="7725330" y="1780474"/>
                  <a:pt x="7823458" y="1886236"/>
                </a:cubicBezTo>
                <a:cubicBezTo>
                  <a:pt x="7921586" y="1991998"/>
                  <a:pt x="8055136" y="2044879"/>
                  <a:pt x="8224110" y="2044879"/>
                </a:cubicBezTo>
                <a:cubicBezTo>
                  <a:pt x="8273814" y="2044879"/>
                  <a:pt x="8328178" y="2036564"/>
                  <a:pt x="8387198" y="2019934"/>
                </a:cubicBezTo>
                <a:cubicBezTo>
                  <a:pt x="8446219" y="2003303"/>
                  <a:pt x="8500634" y="1976756"/>
                  <a:pt x="8550446" y="1940292"/>
                </a:cubicBezTo>
                <a:cubicBezTo>
                  <a:pt x="8600257" y="1903828"/>
                  <a:pt x="8642127" y="1856299"/>
                  <a:pt x="8676055" y="1797705"/>
                </a:cubicBezTo>
                <a:cubicBezTo>
                  <a:pt x="8709983" y="1739112"/>
                  <a:pt x="8726947" y="1668706"/>
                  <a:pt x="8726947" y="1586488"/>
                </a:cubicBezTo>
                <a:cubicBezTo>
                  <a:pt x="8726947" y="1535716"/>
                  <a:pt x="8717547" y="1486265"/>
                  <a:pt x="8698748" y="1438136"/>
                </a:cubicBezTo>
                <a:lnTo>
                  <a:pt x="8683235" y="1404405"/>
                </a:lnTo>
                <a:lnTo>
                  <a:pt x="8722242" y="1407106"/>
                </a:lnTo>
                <a:cubicBezTo>
                  <a:pt x="8763124" y="1412877"/>
                  <a:pt x="8801664" y="1427304"/>
                  <a:pt x="8837861" y="1450388"/>
                </a:cubicBezTo>
                <a:cubicBezTo>
                  <a:pt x="8886124" y="1481167"/>
                  <a:pt x="8928448" y="1521595"/>
                  <a:pt x="8964832" y="1571673"/>
                </a:cubicBezTo>
                <a:cubicBezTo>
                  <a:pt x="9001216" y="1621751"/>
                  <a:pt x="9030460" y="1676808"/>
                  <a:pt x="9052562" y="1736843"/>
                </a:cubicBezTo>
                <a:cubicBezTo>
                  <a:pt x="9074665" y="1796878"/>
                  <a:pt x="9085716" y="1851400"/>
                  <a:pt x="9085716" y="1900411"/>
                </a:cubicBezTo>
                <a:cubicBezTo>
                  <a:pt x="9085716" y="1962181"/>
                  <a:pt x="9073170" y="2031466"/>
                  <a:pt x="9048078" y="2108264"/>
                </a:cubicBezTo>
                <a:cubicBezTo>
                  <a:pt x="9022985" y="2185063"/>
                  <a:pt x="8984826" y="2256817"/>
                  <a:pt x="8933600" y="2323526"/>
                </a:cubicBezTo>
                <a:cubicBezTo>
                  <a:pt x="8882374" y="2390234"/>
                  <a:pt x="8816746" y="2445891"/>
                  <a:pt x="8736717" y="2490497"/>
                </a:cubicBezTo>
                <a:cubicBezTo>
                  <a:pt x="8656688" y="2535103"/>
                  <a:pt x="8558934" y="2557406"/>
                  <a:pt x="8443456" y="2557406"/>
                </a:cubicBezTo>
                <a:cubicBezTo>
                  <a:pt x="8318741" y="2557406"/>
                  <a:pt x="8194213" y="2533808"/>
                  <a:pt x="8069872" y="2486613"/>
                </a:cubicBezTo>
                <a:cubicBezTo>
                  <a:pt x="7945530" y="2439418"/>
                  <a:pt x="7823846" y="2355519"/>
                  <a:pt x="7704816" y="2234915"/>
                </a:cubicBezTo>
                <a:cubicBezTo>
                  <a:pt x="7585788" y="2114311"/>
                  <a:pt x="7470188" y="1950889"/>
                  <a:pt x="7358020" y="1744651"/>
                </a:cubicBezTo>
                <a:cubicBezTo>
                  <a:pt x="7245851" y="1538412"/>
                  <a:pt x="7141237" y="1270724"/>
                  <a:pt x="7044178" y="941585"/>
                </a:cubicBezTo>
                <a:lnTo>
                  <a:pt x="6810461" y="850692"/>
                </a:lnTo>
                <a:lnTo>
                  <a:pt x="9716685" y="850692"/>
                </a:lnTo>
                <a:lnTo>
                  <a:pt x="9513596" y="507299"/>
                </a:lnTo>
                <a:lnTo>
                  <a:pt x="6582280" y="507299"/>
                </a:lnTo>
                <a:lnTo>
                  <a:pt x="6518597" y="507299"/>
                </a:lnTo>
                <a:lnTo>
                  <a:pt x="6363602" y="507299"/>
                </a:lnTo>
                <a:cubicBezTo>
                  <a:pt x="6363581" y="507084"/>
                  <a:pt x="6363561" y="506868"/>
                  <a:pt x="6363540" y="506653"/>
                </a:cubicBezTo>
                <a:cubicBezTo>
                  <a:pt x="6362029" y="497714"/>
                  <a:pt x="6358250" y="485756"/>
                  <a:pt x="6352204" y="470781"/>
                </a:cubicBezTo>
                <a:cubicBezTo>
                  <a:pt x="6335867" y="402497"/>
                  <a:pt x="6310080" y="322028"/>
                  <a:pt x="6274844" y="229373"/>
                </a:cubicBezTo>
                <a:cubicBezTo>
                  <a:pt x="6239608" y="136717"/>
                  <a:pt x="6149729" y="67059"/>
                  <a:pt x="6005207" y="20398"/>
                </a:cubicBezTo>
                <a:close/>
                <a:moveTo>
                  <a:pt x="3472533" y="15273"/>
                </a:moveTo>
                <a:lnTo>
                  <a:pt x="3472533" y="618795"/>
                </a:lnTo>
                <a:lnTo>
                  <a:pt x="3463271" y="611243"/>
                </a:lnTo>
                <a:cubicBezTo>
                  <a:pt x="3429191" y="584110"/>
                  <a:pt x="3383481" y="549462"/>
                  <a:pt x="3326143" y="507299"/>
                </a:cubicBezTo>
                <a:lnTo>
                  <a:pt x="3009509" y="507299"/>
                </a:lnTo>
                <a:lnTo>
                  <a:pt x="2804246" y="507299"/>
                </a:lnTo>
                <a:lnTo>
                  <a:pt x="78256" y="507299"/>
                </a:lnTo>
                <a:lnTo>
                  <a:pt x="267731" y="850692"/>
                </a:lnTo>
                <a:lnTo>
                  <a:pt x="1228959" y="850692"/>
                </a:lnTo>
                <a:cubicBezTo>
                  <a:pt x="1174236" y="861209"/>
                  <a:pt x="1126227" y="902171"/>
                  <a:pt x="1084931" y="973578"/>
                </a:cubicBezTo>
                <a:cubicBezTo>
                  <a:pt x="1043635" y="1044985"/>
                  <a:pt x="1005903" y="1107596"/>
                  <a:pt x="971734" y="1161411"/>
                </a:cubicBezTo>
                <a:cubicBezTo>
                  <a:pt x="936124" y="1226491"/>
                  <a:pt x="904612" y="1278959"/>
                  <a:pt x="877197" y="1318813"/>
                </a:cubicBezTo>
                <a:cubicBezTo>
                  <a:pt x="849783" y="1358667"/>
                  <a:pt x="821660" y="1378594"/>
                  <a:pt x="792831" y="1378594"/>
                </a:cubicBezTo>
                <a:cubicBezTo>
                  <a:pt x="784182" y="1378594"/>
                  <a:pt x="763347" y="1358641"/>
                  <a:pt x="730326" y="1318733"/>
                </a:cubicBezTo>
                <a:cubicBezTo>
                  <a:pt x="697306" y="1278825"/>
                  <a:pt x="662537" y="1223395"/>
                  <a:pt x="626019" y="1152442"/>
                </a:cubicBezTo>
                <a:lnTo>
                  <a:pt x="359665" y="1265758"/>
                </a:lnTo>
                <a:cubicBezTo>
                  <a:pt x="471087" y="1496502"/>
                  <a:pt x="582574" y="1649873"/>
                  <a:pt x="694129" y="1725871"/>
                </a:cubicBezTo>
                <a:cubicBezTo>
                  <a:pt x="805684" y="1801869"/>
                  <a:pt x="893841" y="1839869"/>
                  <a:pt x="958601" y="1839869"/>
                </a:cubicBezTo>
                <a:cubicBezTo>
                  <a:pt x="1028006" y="1839869"/>
                  <a:pt x="1085304" y="1810398"/>
                  <a:pt x="1130497" y="1751458"/>
                </a:cubicBezTo>
                <a:cubicBezTo>
                  <a:pt x="1170042" y="1699885"/>
                  <a:pt x="1186011" y="1642916"/>
                  <a:pt x="1178405" y="1580552"/>
                </a:cubicBezTo>
                <a:lnTo>
                  <a:pt x="1174469" y="1557906"/>
                </a:lnTo>
                <a:lnTo>
                  <a:pt x="1208492" y="1533382"/>
                </a:lnTo>
                <a:cubicBezTo>
                  <a:pt x="1286806" y="1474559"/>
                  <a:pt x="1345081" y="1413580"/>
                  <a:pt x="1383318" y="1350445"/>
                </a:cubicBezTo>
                <a:cubicBezTo>
                  <a:pt x="1427016" y="1278291"/>
                  <a:pt x="1456420" y="1210288"/>
                  <a:pt x="1471529" y="1146436"/>
                </a:cubicBezTo>
                <a:cubicBezTo>
                  <a:pt x="1473183" y="1193737"/>
                  <a:pt x="1496634" y="1254787"/>
                  <a:pt x="1541881" y="1329584"/>
                </a:cubicBezTo>
                <a:cubicBezTo>
                  <a:pt x="1587127" y="1404381"/>
                  <a:pt x="1639568" y="1475133"/>
                  <a:pt x="1699203" y="1541842"/>
                </a:cubicBezTo>
                <a:cubicBezTo>
                  <a:pt x="1758837" y="1608551"/>
                  <a:pt x="1823370" y="1668799"/>
                  <a:pt x="1892801" y="1722588"/>
                </a:cubicBezTo>
                <a:cubicBezTo>
                  <a:pt x="1962233" y="1776376"/>
                  <a:pt x="2024043" y="1805033"/>
                  <a:pt x="2078232" y="1808556"/>
                </a:cubicBezTo>
                <a:lnTo>
                  <a:pt x="1264195" y="2260941"/>
                </a:lnTo>
                <a:lnTo>
                  <a:pt x="1589249" y="2666959"/>
                </a:lnTo>
                <a:cubicBezTo>
                  <a:pt x="1610672" y="2659431"/>
                  <a:pt x="1622641" y="2654726"/>
                  <a:pt x="1625158" y="2652844"/>
                </a:cubicBezTo>
                <a:lnTo>
                  <a:pt x="1624581" y="2651986"/>
                </a:lnTo>
                <a:lnTo>
                  <a:pt x="1644053" y="2653953"/>
                </a:lnTo>
                <a:cubicBezTo>
                  <a:pt x="1662928" y="2655529"/>
                  <a:pt x="1677560" y="2655687"/>
                  <a:pt x="1687951" y="2654426"/>
                </a:cubicBezTo>
                <a:cubicBezTo>
                  <a:pt x="1701805" y="2652744"/>
                  <a:pt x="1722026" y="2653291"/>
                  <a:pt x="1748614" y="2656067"/>
                </a:cubicBezTo>
                <a:cubicBezTo>
                  <a:pt x="1776535" y="2660018"/>
                  <a:pt x="1797410" y="2663889"/>
                  <a:pt x="1811237" y="2667679"/>
                </a:cubicBezTo>
                <a:cubicBezTo>
                  <a:pt x="1825065" y="2671470"/>
                  <a:pt x="1844592" y="2677850"/>
                  <a:pt x="1869818" y="2686819"/>
                </a:cubicBezTo>
                <a:cubicBezTo>
                  <a:pt x="1895044" y="2695788"/>
                  <a:pt x="1921898" y="2706586"/>
                  <a:pt x="1950381" y="2719212"/>
                </a:cubicBezTo>
                <a:lnTo>
                  <a:pt x="2057731" y="2765780"/>
                </a:lnTo>
                <a:cubicBezTo>
                  <a:pt x="2107702" y="2799041"/>
                  <a:pt x="2141016" y="2820209"/>
                  <a:pt x="2157674" y="2829285"/>
                </a:cubicBezTo>
                <a:cubicBezTo>
                  <a:pt x="2174330" y="2838362"/>
                  <a:pt x="2184234" y="2844501"/>
                  <a:pt x="2187384" y="2847704"/>
                </a:cubicBezTo>
                <a:lnTo>
                  <a:pt x="2265945" y="2911610"/>
                </a:lnTo>
                <a:lnTo>
                  <a:pt x="2280520" y="2935875"/>
                </a:lnTo>
                <a:cubicBezTo>
                  <a:pt x="2298405" y="2953760"/>
                  <a:pt x="2311058" y="2962703"/>
                  <a:pt x="2318479" y="2962703"/>
                </a:cubicBezTo>
                <a:lnTo>
                  <a:pt x="2604604" y="3167010"/>
                </a:lnTo>
                <a:lnTo>
                  <a:pt x="2586354" y="3257165"/>
                </a:lnTo>
                <a:lnTo>
                  <a:pt x="2594282" y="3265093"/>
                </a:lnTo>
                <a:cubicBezTo>
                  <a:pt x="2594923" y="3265734"/>
                  <a:pt x="2595590" y="3267229"/>
                  <a:pt x="2596284" y="3269578"/>
                </a:cubicBezTo>
                <a:lnTo>
                  <a:pt x="2622071" y="3341011"/>
                </a:lnTo>
                <a:lnTo>
                  <a:pt x="2846462" y="3438952"/>
                </a:lnTo>
                <a:cubicBezTo>
                  <a:pt x="2848250" y="2802298"/>
                  <a:pt x="2850039" y="2165643"/>
                  <a:pt x="2851827" y="1528989"/>
                </a:cubicBezTo>
                <a:lnTo>
                  <a:pt x="2851827" y="1569350"/>
                </a:lnTo>
                <a:cubicBezTo>
                  <a:pt x="2855244" y="1569350"/>
                  <a:pt x="2856952" y="1557098"/>
                  <a:pt x="2856952" y="1532593"/>
                </a:cubicBezTo>
                <a:cubicBezTo>
                  <a:pt x="2860743" y="1528909"/>
                  <a:pt x="2865041" y="1517564"/>
                  <a:pt x="2869846" y="1498558"/>
                </a:cubicBezTo>
                <a:lnTo>
                  <a:pt x="2913330" y="1381237"/>
                </a:lnTo>
                <a:cubicBezTo>
                  <a:pt x="2913330" y="1384974"/>
                  <a:pt x="2898408" y="1377126"/>
                  <a:pt x="2868564" y="1357693"/>
                </a:cubicBezTo>
                <a:lnTo>
                  <a:pt x="2918455" y="1311085"/>
                </a:lnTo>
                <a:cubicBezTo>
                  <a:pt x="2924328" y="1326140"/>
                  <a:pt x="2929213" y="1318399"/>
                  <a:pt x="2933110" y="1287861"/>
                </a:cubicBezTo>
                <a:cubicBezTo>
                  <a:pt x="2937008" y="1257323"/>
                  <a:pt x="2938957" y="1228547"/>
                  <a:pt x="2938957" y="1201532"/>
                </a:cubicBezTo>
                <a:cubicBezTo>
                  <a:pt x="2938957" y="1131540"/>
                  <a:pt x="2926370" y="1057905"/>
                  <a:pt x="2901198" y="980625"/>
                </a:cubicBezTo>
                <a:cubicBezTo>
                  <a:pt x="2876025" y="903346"/>
                  <a:pt x="2846702" y="860035"/>
                  <a:pt x="2813227" y="850692"/>
                </a:cubicBezTo>
                <a:lnTo>
                  <a:pt x="3020789" y="850692"/>
                </a:lnTo>
                <a:lnTo>
                  <a:pt x="3245351" y="850692"/>
                </a:lnTo>
                <a:lnTo>
                  <a:pt x="3256151" y="850692"/>
                </a:lnTo>
                <a:cubicBezTo>
                  <a:pt x="3266081" y="854963"/>
                  <a:pt x="3283405" y="871633"/>
                  <a:pt x="3308124" y="900703"/>
                </a:cubicBezTo>
                <a:cubicBezTo>
                  <a:pt x="3332843" y="929773"/>
                  <a:pt x="3358162" y="963768"/>
                  <a:pt x="3384082" y="1002688"/>
                </a:cubicBezTo>
                <a:cubicBezTo>
                  <a:pt x="3410002" y="1041608"/>
                  <a:pt x="3431224" y="1079100"/>
                  <a:pt x="3447747" y="1115164"/>
                </a:cubicBezTo>
                <a:cubicBezTo>
                  <a:pt x="3464271" y="1151227"/>
                  <a:pt x="3472533" y="1176680"/>
                  <a:pt x="3472533" y="1191522"/>
                </a:cubicBezTo>
                <a:lnTo>
                  <a:pt x="3472533" y="3195662"/>
                </a:lnTo>
                <a:lnTo>
                  <a:pt x="3841552" y="3464579"/>
                </a:lnTo>
                <a:lnTo>
                  <a:pt x="3841552" y="850692"/>
                </a:lnTo>
                <a:lnTo>
                  <a:pt x="4404371" y="850692"/>
                </a:lnTo>
                <a:lnTo>
                  <a:pt x="4185266" y="507299"/>
                </a:lnTo>
                <a:lnTo>
                  <a:pt x="3822573" y="507299"/>
                </a:lnTo>
                <a:lnTo>
                  <a:pt x="3809119" y="464294"/>
                </a:lnTo>
                <a:cubicBezTo>
                  <a:pt x="3793209" y="400495"/>
                  <a:pt x="3765968" y="322789"/>
                  <a:pt x="3727395" y="231175"/>
                </a:cubicBezTo>
                <a:cubicBezTo>
                  <a:pt x="3688822" y="139560"/>
                  <a:pt x="3603868" y="67593"/>
                  <a:pt x="3472533" y="15273"/>
                </a:cubicBezTo>
                <a:close/>
                <a:moveTo>
                  <a:pt x="0" y="0"/>
                </a:moveTo>
                <a:cubicBezTo>
                  <a:pt x="394342" y="128945"/>
                  <a:pt x="9430189" y="158702"/>
                  <a:pt x="9864975" y="69432"/>
                </a:cubicBezTo>
                <a:cubicBezTo>
                  <a:pt x="9757125" y="444850"/>
                  <a:pt x="9635793" y="3180945"/>
                  <a:pt x="9851493" y="3576201"/>
                </a:cubicBezTo>
                <a:cubicBezTo>
                  <a:pt x="9439175" y="3417499"/>
                  <a:pt x="533649" y="3397663"/>
                  <a:pt x="107850" y="3625795"/>
                </a:cubicBezTo>
                <a:cubicBezTo>
                  <a:pt x="269625" y="3329729"/>
                  <a:pt x="80888" y="276230"/>
                  <a:pt x="0" y="0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1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4394" y="1037965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5115523" y="184720"/>
            <a:ext cx="1960954" cy="63277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461128" y="1139792"/>
            <a:ext cx="3281633" cy="69458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82178" y="4971927"/>
            <a:ext cx="4239532" cy="1225147"/>
          </a:xfrm>
          <a:prstGeom prst="rect">
            <a:avLst/>
          </a:prstGeom>
          <a:gradFill flip="none" rotWithShape="1">
            <a:gsLst>
              <a:gs pos="60000">
                <a:srgbClr val="006600"/>
              </a:gs>
              <a:gs pos="78000">
                <a:srgbClr val="FF0000">
                  <a:lumMod val="71000"/>
                  <a:lumOff val="29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জ্বালানী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খরচ_ফুয়েল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endParaRPr lang="en-US" sz="40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71886" y="2753158"/>
            <a:ext cx="3460116" cy="5603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এগ্রো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মেশিনারী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31285" y="2013568"/>
            <a:ext cx="2541319" cy="560397"/>
          </a:xfrm>
          <a:prstGeom prst="roundRect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59402" y="4232338"/>
            <a:ext cx="2885084" cy="5603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845488" y="3492748"/>
            <a:ext cx="2512913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১.১১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9172" y="1082817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5017"/>
          <a:stretch/>
        </p:blipFill>
        <p:spPr>
          <a:xfrm>
            <a:off x="1847833" y="1679612"/>
            <a:ext cx="2490994" cy="2490994"/>
          </a:xfrm>
          <a:prstGeom prst="ellipse">
            <a:avLst/>
          </a:prstGeom>
        </p:spPr>
      </p:pic>
      <p:sp>
        <p:nvSpPr>
          <p:cNvPr id="13" name="Rectangle 12">
            <a:hlinkClick r:id="rId4"/>
          </p:cNvPr>
          <p:cNvSpPr/>
          <p:nvPr/>
        </p:nvSpPr>
        <p:spPr>
          <a:xfrm>
            <a:off x="1570037" y="1167530"/>
            <a:ext cx="3115155" cy="46414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E28A73-D3D5-410C-ACE2-C835B56FF76F}"/>
              </a:ext>
            </a:extLst>
          </p:cNvPr>
          <p:cNvGrpSpPr/>
          <p:nvPr/>
        </p:nvGrpSpPr>
        <p:grpSpPr>
          <a:xfrm>
            <a:off x="746760" y="4070948"/>
            <a:ext cx="4746901" cy="2000548"/>
            <a:chOff x="451332" y="4099084"/>
            <a:chExt cx="4746901" cy="200054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14CC84-2C65-404D-8EE5-D46DFAE62CB7}"/>
                </a:ext>
              </a:extLst>
            </p:cNvPr>
            <p:cNvGrpSpPr/>
            <p:nvPr/>
          </p:nvGrpSpPr>
          <p:grpSpPr>
            <a:xfrm>
              <a:off x="451332" y="4099084"/>
              <a:ext cx="4629313" cy="2000548"/>
              <a:chOff x="451332" y="4070948"/>
              <a:chExt cx="4629313" cy="200054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51332" y="4070948"/>
                <a:ext cx="4629313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প্রকৌঃ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শফি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উদ্দীন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 rtl="1"/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চিফ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ইন্সট্রাক্টর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ফার্ম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মেশিনারী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</a:p>
              <a:p>
                <a:pPr rtl="1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shofiuddintsc@gmail.com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01730-878558        </a:t>
                </a:r>
                <a:r>
                  <a:rPr lang="en-US" dirty="0">
                    <a:solidFill>
                      <a:srgbClr val="4CAF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01619346487</a:t>
                </a:r>
              </a:p>
              <a:p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agro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Machinery</a:t>
                </a:r>
                <a:endParaRPr lang="en-US" dirty="0">
                  <a:solidFill>
                    <a:srgbClr val="F61C0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Shofi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 Uddin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dirty="0" err="1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7"/>
                  </a:rPr>
                  <a:t>Shofi</a:t>
                </a:r>
                <a:r>
                  <a:rPr lang="en-US" dirty="0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7"/>
                  </a:rPr>
                  <a:t> Uddin</a:t>
                </a:r>
                <a:endParaRPr lang="en-US" dirty="0">
                  <a:solidFill>
                    <a:srgbClr val="1976D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F24E893-4AE4-4E5D-A489-406427F95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5172" y="4817108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740011C-8D1C-42DE-B540-1045D3EF1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5172" y="5131203"/>
                <a:ext cx="330473" cy="322252"/>
              </a:xfrm>
              <a:prstGeom prst="rect">
                <a:avLst/>
              </a:prstGeom>
            </p:spPr>
          </p:pic>
          <p:pic>
            <p:nvPicPr>
              <p:cNvPr id="21" name="Picture 20">
                <a:hlinkClick r:id="rId5"/>
                <a:extLst>
                  <a:ext uri="{FF2B5EF4-FFF2-40B4-BE49-F238E27FC236}">
                    <a16:creationId xmlns:a16="http://schemas.microsoft.com/office/drawing/2014/main" id="{5A499CC8-1F78-4E0D-9E8E-06B17274E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18972" y="5430704"/>
                <a:ext cx="358157" cy="349247"/>
              </a:xfrm>
              <a:prstGeom prst="rect">
                <a:avLst/>
              </a:prstGeom>
            </p:spPr>
          </p:pic>
          <p:pic>
            <p:nvPicPr>
              <p:cNvPr id="23" name="Picture 22">
                <a:hlinkClick r:id="rId7"/>
                <a:extLst>
                  <a:ext uri="{FF2B5EF4-FFF2-40B4-BE49-F238E27FC236}">
                    <a16:creationId xmlns:a16="http://schemas.microsoft.com/office/drawing/2014/main" id="{1B11F1C4-A49F-44EE-84D3-1A8219734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00172" y="5719300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27" name="Picture 26">
                <a:hlinkClick r:id="rId6"/>
                <a:extLst>
                  <a:ext uri="{FF2B5EF4-FFF2-40B4-BE49-F238E27FC236}">
                    <a16:creationId xmlns:a16="http://schemas.microsoft.com/office/drawing/2014/main" id="{6C51863E-7DD3-4D12-ACE7-257B27CDA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972" y="5757198"/>
                <a:ext cx="304929" cy="29734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23B04AD-6057-43B0-A771-DE1954819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50699" y="5172233"/>
                <a:ext cx="330473" cy="322252"/>
              </a:xfrm>
              <a:prstGeom prst="rect">
                <a:avLst/>
              </a:prstGeom>
            </p:spPr>
          </p:pic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B7FEC8-5AD9-4B0B-BE60-CDABC4817A5B}"/>
                </a:ext>
              </a:extLst>
            </p:cNvPr>
            <p:cNvSpPr/>
            <p:nvPr/>
          </p:nvSpPr>
          <p:spPr>
            <a:xfrm>
              <a:off x="3764710" y="4464069"/>
              <a:ext cx="1433523" cy="3101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 / IEB 19010</a:t>
              </a:r>
              <a:endParaRPr lang="en-US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1BF4F22-E457-4311-8314-EAF230EB9983}"/>
              </a:ext>
            </a:extLst>
          </p:cNvPr>
          <p:cNvGrpSpPr/>
          <p:nvPr/>
        </p:nvGrpSpPr>
        <p:grpSpPr>
          <a:xfrm>
            <a:off x="882348" y="1825521"/>
            <a:ext cx="765666" cy="1736042"/>
            <a:chOff x="863212" y="1467646"/>
            <a:chExt cx="765666" cy="173604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F58EBE9-E046-4480-8030-32A0A7453339}"/>
                </a:ext>
              </a:extLst>
            </p:cNvPr>
            <p:cNvSpPr/>
            <p:nvPr/>
          </p:nvSpPr>
          <p:spPr>
            <a:xfrm>
              <a:off x="1227156" y="2472858"/>
              <a:ext cx="325220" cy="356007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465B1D5-2990-4C46-96A7-294448225EFC}"/>
                </a:ext>
              </a:extLst>
            </p:cNvPr>
            <p:cNvSpPr/>
            <p:nvPr/>
          </p:nvSpPr>
          <p:spPr>
            <a:xfrm>
              <a:off x="882301" y="2563862"/>
              <a:ext cx="325220" cy="35600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85EC586-00C5-4A15-A068-7653ACDF76A8}"/>
                </a:ext>
              </a:extLst>
            </p:cNvPr>
            <p:cNvSpPr/>
            <p:nvPr/>
          </p:nvSpPr>
          <p:spPr>
            <a:xfrm>
              <a:off x="883082" y="2145439"/>
              <a:ext cx="325220" cy="35600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BFEBD2F-5245-4A29-9791-AA4F6B58EFF2}"/>
                </a:ext>
              </a:extLst>
            </p:cNvPr>
            <p:cNvSpPr/>
            <p:nvPr/>
          </p:nvSpPr>
          <p:spPr>
            <a:xfrm>
              <a:off x="1228776" y="2847681"/>
              <a:ext cx="325220" cy="356007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03F11ED-5603-4B60-A437-F28A760727F5}"/>
                </a:ext>
              </a:extLst>
            </p:cNvPr>
            <p:cNvSpPr/>
            <p:nvPr/>
          </p:nvSpPr>
          <p:spPr>
            <a:xfrm rot="2076077">
              <a:off x="863212" y="1467646"/>
              <a:ext cx="680311" cy="6894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4596864-E8F0-4681-B507-1C7DB17E5199}"/>
                </a:ext>
              </a:extLst>
            </p:cNvPr>
            <p:cNvSpPr/>
            <p:nvPr/>
          </p:nvSpPr>
          <p:spPr>
            <a:xfrm>
              <a:off x="1303658" y="2056636"/>
              <a:ext cx="325220" cy="35600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31EA361B-7906-43E4-BF64-8EFD055C13F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30631" r="68919">
                        <a14:foregroundMark x1="43243" y1="37885" x2="50901" y2="47577"/>
                        <a14:foregroundMark x1="60811" y1="45374" x2="55856" y2="50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35" r="30836"/>
          <a:stretch/>
        </p:blipFill>
        <p:spPr>
          <a:xfrm>
            <a:off x="5675261" y="1082817"/>
            <a:ext cx="885422" cy="527353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79804497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4D21DA-8A37-49BB-9E08-B0EDA9074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905" y="914400"/>
            <a:ext cx="9372189" cy="5238173"/>
          </a:xfrm>
          <a:prstGeom prst="roundRect">
            <a:avLst>
              <a:gd name="adj" fmla="val 37181"/>
            </a:avLst>
          </a:prstGeom>
        </p:spPr>
      </p:pic>
    </p:spTree>
    <p:extLst>
      <p:ext uri="{BB962C8B-B14F-4D97-AF65-F5344CB8AC3E}">
        <p14:creationId xmlns:p14="http://schemas.microsoft.com/office/powerpoint/2010/main" val="320782660"/>
      </p:ext>
    </p:extLst>
  </p:cSld>
  <p:clrMapOvr>
    <a:masterClrMapping/>
  </p:clrMapOvr>
  <p:transition spd="slow">
    <p:cover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7931" y="5353476"/>
            <a:ext cx="6170168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জ্বালানী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cost</a:t>
            </a:r>
            <a:endParaRPr lang="en-GB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9B239E-433F-49F6-AD39-6CC9055C38E5}"/>
              </a:ext>
            </a:extLst>
          </p:cNvPr>
          <p:cNvSpPr txBox="1"/>
          <p:nvPr/>
        </p:nvSpPr>
        <p:spPr>
          <a:xfrm>
            <a:off x="2686050" y="0"/>
            <a:ext cx="681990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GB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CFC77B-D046-4099-9EB8-FB8894B0D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675" y="1129293"/>
            <a:ext cx="8269880" cy="4134940"/>
          </a:xfrm>
          <a:prstGeom prst="ellipse">
            <a:avLst/>
          </a:prstGeom>
        </p:spPr>
      </p:pic>
    </p:spTree>
  </p:cSld>
  <p:clrMapOvr>
    <a:masterClrMapping/>
  </p:clrMapOvr>
  <p:transition spd="slow">
    <p:cover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A9E861-5341-4F21-89EB-4FA8ACABD211}"/>
              </a:ext>
            </a:extLst>
          </p:cNvPr>
          <p:cNvSpPr txBox="1"/>
          <p:nvPr/>
        </p:nvSpPr>
        <p:spPr>
          <a:xfrm>
            <a:off x="2253234" y="1036801"/>
            <a:ext cx="76855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যা শিখবে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B69162-9215-47A1-9C8C-7D51618216C4}"/>
              </a:ext>
            </a:extLst>
          </p:cNvPr>
          <p:cNvSpPr txBox="1"/>
          <p:nvPr/>
        </p:nvSpPr>
        <p:spPr>
          <a:xfrm>
            <a:off x="1153668" y="1981200"/>
            <a:ext cx="10192395" cy="334707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Clr>
                <a:srgbClr val="FF0000"/>
              </a:buClr>
              <a:buFont typeface="Dante" panose="02020502050200020203" pitchFamily="18" charset="0"/>
              <a:buChar char="֍"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lnSpc>
                <a:spcPct val="150000"/>
              </a:lnSpc>
              <a:buClr>
                <a:srgbClr val="FF0000"/>
              </a:buClr>
              <a:buFont typeface="Dante" panose="02020502050200020203" pitchFamily="18" charset="0"/>
              <a:buChar char="֍"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কারণসমূহ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lnSpc>
                <a:spcPct val="150000"/>
              </a:lnSpc>
              <a:buClr>
                <a:srgbClr val="FF0000"/>
              </a:buClr>
              <a:buFont typeface="Dante" panose="02020502050200020203" pitchFamily="18" charset="0"/>
              <a:buChar char="֍"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কমানোর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lnSpc>
                <a:spcPct val="150000"/>
              </a:lnSpc>
              <a:buClr>
                <a:srgbClr val="FF0000"/>
              </a:buClr>
              <a:buFont typeface="Dante" panose="02020502050200020203" pitchFamily="18" charset="0"/>
              <a:buChar char="֍"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স্পেসিফিক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কনজাম্পশন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5600" y="-37819"/>
            <a:ext cx="59971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525" y="677850"/>
            <a:ext cx="6781799" cy="68480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তুলনায়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খরচ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4378" y="1248946"/>
            <a:ext cx="6526252" cy="327012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বেশিরভাগ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রীচ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মিক্সার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সাপ্লাই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1371600" lvl="2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ধোয়া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1371600" lvl="2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কম্প্রেশন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1371600" lvl="2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এগজস্ট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পোর্ট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কাঁচা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জ্বালানি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1371600" lvl="2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7FA570-EDE9-46D7-8A95-5F2CA0F84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981200"/>
            <a:ext cx="5638800" cy="3429000"/>
          </a:xfrm>
          <a:prstGeom prst="round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9707" y="3776384"/>
            <a:ext cx="5105343" cy="262379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প্রেসার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ফ্লোট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চেম্বারে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লেভেল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নিডল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নিডল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সীটে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ময়লা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জমলে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93" y="111067"/>
            <a:ext cx="11048999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কমানোর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1216D4-2BDD-469B-BC80-8D24AF5101FD}"/>
              </a:ext>
            </a:extLst>
          </p:cNvPr>
          <p:cNvSpPr txBox="1"/>
          <p:nvPr/>
        </p:nvSpPr>
        <p:spPr>
          <a:xfrm>
            <a:off x="6173493" y="3908141"/>
            <a:ext cx="5638800" cy="262379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প্রেসার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ফ্লোট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চেম্বারে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লেভেল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নিডল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নিডল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1218AB4-85A2-4AF6-A698-9A6ED1780978}"/>
              </a:ext>
            </a:extLst>
          </p:cNvPr>
          <p:cNvCxnSpPr>
            <a:cxnSpLocks/>
          </p:cNvCxnSpPr>
          <p:nvPr/>
        </p:nvCxnSpPr>
        <p:spPr>
          <a:xfrm>
            <a:off x="6095994" y="4038600"/>
            <a:ext cx="0" cy="23615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692FDFB-6190-4B38-ADA3-5D9F5B62B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13361" y="1059905"/>
            <a:ext cx="4152864" cy="2092131"/>
          </a:xfrm>
          <a:prstGeom prst="round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AAF02CF-C733-46C5-8FCE-586FD32E2638}"/>
              </a:ext>
            </a:extLst>
          </p:cNvPr>
          <p:cNvSpPr/>
          <p:nvPr/>
        </p:nvSpPr>
        <p:spPr>
          <a:xfrm>
            <a:off x="1853978" y="3413027"/>
            <a:ext cx="2159383" cy="382362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বাড়ার</a:t>
            </a:r>
            <a:r>
              <a:rPr lang="en-US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28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310B21-8259-453C-B9AF-2A53D751077C}"/>
              </a:ext>
            </a:extLst>
          </p:cNvPr>
          <p:cNvSpPr/>
          <p:nvPr/>
        </p:nvSpPr>
        <p:spPr>
          <a:xfrm>
            <a:off x="7295468" y="3500271"/>
            <a:ext cx="2706393" cy="382362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কমানোর</a:t>
            </a:r>
            <a:r>
              <a:rPr lang="en-US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endParaRPr lang="en-US" sz="28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199" y="3792805"/>
            <a:ext cx="5534880" cy="262379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ফ্লোট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চেম্বারে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ক্ষয়প্রাপ্ত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ক্লিনার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ময়লায়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জ্যাম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থ্রটল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৮।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গ্যাসকেট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C4E133-8B8B-464A-900D-4F2352DA841D}"/>
              </a:ext>
            </a:extLst>
          </p:cNvPr>
          <p:cNvSpPr txBox="1"/>
          <p:nvPr/>
        </p:nvSpPr>
        <p:spPr>
          <a:xfrm>
            <a:off x="6199908" y="3830163"/>
            <a:ext cx="5839692" cy="262379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ক্ষয়প্রাপ্ত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এয়ার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ফিল্টার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থ্রটল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গ্যাসকেট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497FFE-B91B-4E91-AC61-E91ADB24B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469" y="1056747"/>
            <a:ext cx="3549050" cy="2634347"/>
          </a:xfrm>
          <a:prstGeom prst="round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0C0438-A41B-444B-B486-B695B2315783}"/>
              </a:ext>
            </a:extLst>
          </p:cNvPr>
          <p:cNvCxnSpPr>
            <a:cxnSpLocks/>
          </p:cNvCxnSpPr>
          <p:nvPr/>
        </p:nvCxnSpPr>
        <p:spPr>
          <a:xfrm>
            <a:off x="6095994" y="4038600"/>
            <a:ext cx="6" cy="2286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D64632E-6402-483F-8496-0EB941526256}"/>
              </a:ext>
            </a:extLst>
          </p:cNvPr>
          <p:cNvSpPr txBox="1"/>
          <p:nvPr/>
        </p:nvSpPr>
        <p:spPr>
          <a:xfrm>
            <a:off x="1678343" y="-10332"/>
            <a:ext cx="8835314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ফুয়েল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EBE9D9-F5B1-4E63-9661-B51829D6C21E}"/>
              </a:ext>
            </a:extLst>
          </p:cNvPr>
          <p:cNvSpPr/>
          <p:nvPr/>
        </p:nvSpPr>
        <p:spPr>
          <a:xfrm>
            <a:off x="1565181" y="3445869"/>
            <a:ext cx="2159383" cy="3823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বাড়ার</a:t>
            </a:r>
            <a:r>
              <a:rPr lang="en-US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28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7AC5DD-07E6-4CB0-9158-ADC733DBF8F7}"/>
              </a:ext>
            </a:extLst>
          </p:cNvPr>
          <p:cNvSpPr/>
          <p:nvPr/>
        </p:nvSpPr>
        <p:spPr>
          <a:xfrm>
            <a:off x="7911197" y="3520585"/>
            <a:ext cx="2657697" cy="3823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কমানোর</a:t>
            </a:r>
            <a:r>
              <a:rPr lang="en-US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endParaRPr lang="en-US" sz="28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1861</TotalTime>
  <Words>805</Words>
  <Application>Microsoft Office PowerPoint</Application>
  <PresentationFormat>Widescreen</PresentationFormat>
  <Paragraphs>138</Paragraphs>
  <Slides>18</Slides>
  <Notes>4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Dante</vt:lpstr>
      <vt:lpstr>Lato</vt:lpstr>
      <vt:lpstr>NikoshBAN</vt:lpstr>
      <vt:lpstr>Times New Roman</vt:lpstr>
      <vt:lpstr>Wingdings</vt:lpstr>
      <vt:lpstr>Wingdings 3</vt:lpstr>
      <vt:lpstr>Origin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ফুয়েল কনজাম্পশন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Engr. Md. Shofi Uddin</cp:lastModifiedBy>
  <cp:revision>274</cp:revision>
  <dcterms:created xsi:type="dcterms:W3CDTF">2006-08-16T00:00:00Z</dcterms:created>
  <dcterms:modified xsi:type="dcterms:W3CDTF">2026-07-09T03:53:59Z</dcterms:modified>
</cp:coreProperties>
</file>