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0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55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14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8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86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4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4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7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8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7949-36FB-48DC-9C22-1EAACE955D7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F09D0-3D33-4BA8-853A-EAD4F8A45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0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22" y="0"/>
            <a:ext cx="57912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99" y="0"/>
            <a:ext cx="5730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64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3967" y="899410"/>
            <a:ext cx="9533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পারমাণবিক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বোমাঃ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7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528" y="494675"/>
            <a:ext cx="95937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ফিশানঃ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ভরসংখ্যাবিশিষ্ট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961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4144" y="449705"/>
            <a:ext cx="8409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অটোহান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ফ্রিটজ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স্ট্রাসম্যান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আবিষ্কার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09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56" y="1618938"/>
            <a:ext cx="8919148" cy="40323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39056" y="1499016"/>
            <a:ext cx="3687580" cy="614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0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8702" y="1169233"/>
            <a:ext cx="103731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ইউরেনিয়াম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২০০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Mev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তড়িৎশক্তি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উৎপাদনে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1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8383" y="1978699"/>
            <a:ext cx="8754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53455" y="886174"/>
            <a:ext cx="50217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কাজ়ঃ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Kg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ইঊরেনিয়াম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নির্গত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875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79</Words>
  <Application>Microsoft Office PowerPoint</Application>
  <PresentationFormat>Widescreen</PresentationFormat>
  <Paragraphs>14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</cp:revision>
  <dcterms:created xsi:type="dcterms:W3CDTF">2026-07-10T12:27:29Z</dcterms:created>
  <dcterms:modified xsi:type="dcterms:W3CDTF">2026-07-10T15:10:44Z</dcterms:modified>
</cp:coreProperties>
</file>