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1" r:id="rId19"/>
    <p:sldId id="272" r:id="rId20"/>
    <p:sldId id="275" r:id="rId21"/>
    <p:sldId id="276" r:id="rId22"/>
    <p:sldId id="277" r:id="rId23"/>
    <p:sldId id="278" r:id="rId24"/>
    <p:sldId id="279" r:id="rId25"/>
  </p:sldIdLst>
  <p:sldSz cx="10790238" cy="6400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60" y="-90"/>
      </p:cViewPr>
      <p:guideLst>
        <p:guide orient="horz" pos="2016"/>
        <p:guide pos="33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268" y="1988397"/>
            <a:ext cx="9171702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8536" y="3627120"/>
            <a:ext cx="7553167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22922" y="256329"/>
            <a:ext cx="2427804" cy="54614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512" y="256329"/>
            <a:ext cx="7103573" cy="54614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55" y="4113107"/>
            <a:ext cx="9171702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2355" y="2712932"/>
            <a:ext cx="9171702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12" y="1493521"/>
            <a:ext cx="4765688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5038" y="1493521"/>
            <a:ext cx="4765688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32772"/>
            <a:ext cx="4767562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12" y="2029883"/>
            <a:ext cx="4767562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1292" y="1432772"/>
            <a:ext cx="4769435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1292" y="2029883"/>
            <a:ext cx="4769435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12" y="254847"/>
            <a:ext cx="3549914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8683" y="254847"/>
            <a:ext cx="6032043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12" y="1339427"/>
            <a:ext cx="3549914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4962" y="4480560"/>
            <a:ext cx="6474143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4962" y="571923"/>
            <a:ext cx="6474143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4962" y="5009515"/>
            <a:ext cx="6474143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12" y="256329"/>
            <a:ext cx="9711214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93521"/>
            <a:ext cx="9711214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512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5E763-990A-425F-95D5-E34357551BF1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665" y="5932594"/>
            <a:ext cx="3416909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3004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A9F9D-9031-401C-9D80-683AA40A1C4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19" y="304800"/>
            <a:ext cx="10363200" cy="5791199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t="19863"/>
          <a:stretch>
            <a:fillRect/>
          </a:stretch>
        </p:blipFill>
        <p:spPr bwMode="auto">
          <a:xfrm>
            <a:off x="442119" y="1524000"/>
            <a:ext cx="990600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Custom</PresentationFormat>
  <Paragraphs>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12</cp:revision>
  <dcterms:created xsi:type="dcterms:W3CDTF">2026-07-09T08:06:14Z</dcterms:created>
  <dcterms:modified xsi:type="dcterms:W3CDTF">2026-07-09T08:20:20Z</dcterms:modified>
</cp:coreProperties>
</file>