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6858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752600"/>
            <a:ext cx="7244271" cy="436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233" y="838200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285999"/>
            <a:ext cx="5266267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444843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800" b="1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3474720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3320" y="1752600"/>
            <a:ext cx="52882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শাহানাজ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আক্তার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পুরানপাড়া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বিদ্যালয়য়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17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99143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58479"/>
            <a:ext cx="2914961" cy="36997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3800" y="1701799"/>
            <a:ext cx="487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ছড়াঃআতা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তোতা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পাখি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পাঠঃ৮</a:t>
            </a:r>
          </a:p>
          <a:p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73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6100" y="9144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2286000"/>
            <a:ext cx="8077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৪.১.১=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ছড়া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আনন্দের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সঙ্গে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৪.1. 4.=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শব্দ,বাক্য,চরণ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67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50" y="228600"/>
            <a:ext cx="4914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চলো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93800"/>
            <a:ext cx="5867400" cy="39036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9486" y="5335657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দেখছি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বলি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5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029" y="381000"/>
            <a:ext cx="594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ছড়াঃআতা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তোতা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পাখি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6329" y="1676400"/>
            <a:ext cx="6477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আতা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তোতা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পাখি</a:t>
            </a:r>
            <a:endParaRPr lang="en-US" sz="48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দালিম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গাছে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মউ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এতো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ডাকি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তবু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কথা</a:t>
            </a:r>
            <a:endParaRPr lang="en-US" sz="4800" b="1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কউনা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বউ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27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19200"/>
            <a:ext cx="6455538" cy="472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19400" y="319314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মিলাই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7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8233" y="611976"/>
            <a:ext cx="5324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308094"/>
            <a:ext cx="2667000" cy="2667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2454013"/>
            <a:ext cx="3073400" cy="2315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98" y="2454012"/>
            <a:ext cx="2857255" cy="22639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514854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আতা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0" y="4982577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টগর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3200" y="4794597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দোয়েল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56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13081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লিখি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514600"/>
            <a:ext cx="3276600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40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আতা</a:t>
            </a:r>
            <a:endParaRPr lang="en-US" sz="40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টগর</a:t>
            </a:r>
            <a:endParaRPr lang="en-US" sz="4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4000" b="1" dirty="0" err="1" smtClean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দোয়েল</a:t>
            </a:r>
            <a:r>
              <a:rPr lang="en-US" sz="4000" b="1" dirty="0" smtClean="0">
                <a:solidFill>
                  <a:schemeClr val="accent5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000" b="1" dirty="0">
              <a:solidFill>
                <a:schemeClr val="accent5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3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97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ShahanajAkter</dc:creator>
  <cp:lastModifiedBy>ShahanajAkter</cp:lastModifiedBy>
  <cp:revision>11</cp:revision>
  <dcterms:created xsi:type="dcterms:W3CDTF">2006-08-16T00:00:00Z</dcterms:created>
  <dcterms:modified xsi:type="dcterms:W3CDTF">2026-07-10T15:44:26Z</dcterms:modified>
</cp:coreProperties>
</file>