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71" r:id="rId6"/>
    <p:sldId id="276" r:id="rId7"/>
    <p:sldId id="261" r:id="rId8"/>
    <p:sldId id="273" r:id="rId9"/>
    <p:sldId id="278" r:id="rId10"/>
    <p:sldId id="279" r:id="rId11"/>
    <p:sldId id="280" r:id="rId12"/>
    <p:sldId id="277" r:id="rId13"/>
    <p:sldId id="274" r:id="rId14"/>
    <p:sldId id="275" r:id="rId15"/>
    <p:sldId id="262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57140-0D64-4348-818C-B36CA3695CF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E84C7-3552-49E1-9C7A-D1F0BE97C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5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4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0AD5B-E54F-4E88-F60F-ADC9C453C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34ACA-BD1B-8BF3-9F9F-B533B190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33784-7444-131C-8D6D-91338DAC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9EA27-00A4-4DD8-BF9F-1AF38EDCB096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46E03-9CB6-E47B-FE11-AC084A7A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07DAC-52B3-69D7-F1EA-16F203FF8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5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F0A0-0BD2-9EF4-F354-92A15F8DE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516454-6803-15F2-36E0-4802AE0F0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B3AA-27BC-BCFA-89F7-0C826974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2003-C5D1-4817-B4AA-AFCC1BDE055B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42684-ACAF-4881-9263-37E91139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E836-E04C-B1E6-3D9A-724D5840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2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F4A478-64E0-D739-5D90-CB998372E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1BECF-DCE1-BE75-F16F-CFA620665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EE7F9-334D-0180-6F98-D8F53B47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18A0-1008-4E22-A5E3-BE3DC92E2559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CCE99-BB04-1A2C-614E-DD83E8A4B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C8433-4D0A-723C-B7DD-79E53720B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21EF-4687-98E2-736E-BE956E2B1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719C3-C01F-9D1A-C5F9-1E1A0F05E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337B9-2560-EB6A-4217-02A05719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13490-0349-82E9-3C79-0336257A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48014-2A61-74E0-270F-7D3FCFBD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9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97C9-AF25-7876-A41D-E5B1404C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30A11-3D48-DE8F-302D-11DBD0246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F4468-D721-291A-9028-DC0164DE7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F6FA-77F5-4580-8FC0-0980F8398B6B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CEE7D-7B98-6414-1E62-FC0BEBC3C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0E68D-34A4-A533-26B9-3AEAA3DC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443F-0526-ACE7-7C13-0A1DFD95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9FBF6-98BC-0B2F-0770-BF3E65215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54003-A8FE-D1EF-C186-62A9762F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747E9-3E9B-F7E8-8113-5063B121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5E23-1AFC-47D4-8D77-7E408E033E3D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DD6D1-3F72-F7F2-1059-C0DFFDB4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7A894-5EF8-D692-50A5-E2861BF3A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9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B55B3-BB75-6FDC-558A-1B873AD8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7B62C-956C-7816-23A7-0A0C2D660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6A272-21D4-010E-0A0B-DB99EB1D3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28E47-F977-D47B-0EC4-3FDEA32BD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DC8A9-248C-3E50-B9C8-E367F8AEFC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1AE562-319F-C182-31C5-EAF3F476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C54E1-4C73-439B-9F13-8C8BDAC295CB}" type="datetime1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6CC07C-9EFD-71C6-4843-6C710F277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0A8504-9407-3A3B-D634-EAAA8F1F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8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32080-F464-179D-4B1C-43D24D6FA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203978-8457-CE8A-C3AC-2EA473D0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07774-8C68-42E2-B1D9-9309D711E8D5}" type="datetime1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4B27F-BCF1-CFB6-84C9-7BC822298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7699B-0EF2-1826-91C2-B56CF9A8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44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FED80-960D-419E-55DD-608B984F6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E5EC-3F36-48AA-818E-203AD66B4258}" type="datetime1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3DB4D2-2479-C861-AEE6-268357297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6AA39-5BCF-4569-52A3-166F571F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8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E602-5D64-9373-80CD-8D5739D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59060-3159-CF33-C585-12BCB932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29884-B5DC-587A-2346-D64BD54A3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D2E6B-F94E-7D87-C7E1-D5E29BC9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5585-CB17-484F-8AA1-A0688F5AC5A9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833F6-CD58-EC7D-AB3D-59C0F1AA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C2146-B0CB-24E4-7A06-EDFC2E99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1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78CC-E239-01B1-7752-7047FD9E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43FB9D-2A95-9546-94AD-D57EBB9306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D861F-2CA3-3A73-03D6-21BB0E72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A12BB-FA88-1AF7-5034-8585DD63C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EBB0-2274-4B4A-992C-34B7EB9F16D1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6CEDA2-D575-B2C7-D8C0-353413DD7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FE5A5-F3EE-E82D-388A-90629A73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9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454B6-1A42-4F84-942A-658B606F5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34A346-B94C-43A4-A1BE-FB80E7C08B46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2F9C3-6806-9DB5-B533-6FA28D618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i-FI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6E819-4048-F5D7-EADD-FACCA1120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 err="1"/>
              <a:t>Uchail</a:t>
            </a:r>
            <a:r>
              <a:rPr lang="en-US" dirty="0"/>
              <a:t> </a:t>
            </a:r>
            <a:r>
              <a:rPr lang="en-US" dirty="0" err="1"/>
              <a:t>gps,Kulaura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8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EFEA2-78C4-13C1-C02B-7629EC1E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3895-58F4-42FA-9512-8198F85F43F5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364FD-CD57-2225-D6B4-493FDACAC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F02C3-E259-EDE1-4A6D-546425E2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BA14B8-6230-E2B5-5AAA-42C3E4832765}"/>
              </a:ext>
            </a:extLst>
          </p:cNvPr>
          <p:cNvSpPr txBox="1"/>
          <p:nvPr/>
        </p:nvSpPr>
        <p:spPr>
          <a:xfrm>
            <a:off x="2061087" y="2028616"/>
            <a:ext cx="8777747" cy="280076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8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192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8B6A7-1C6F-6B9C-D8F1-C7D28B29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৭৭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-ক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FA503-C1D6-A472-5138-1188EBA27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9B27A-3537-CE34-5429-5EBF8E5D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93441-B3EE-69E1-3438-0F8780E55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6FEC3-217E-D0E0-AD6F-05652A4E4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347BEC-AD41-A104-A04B-C44359D607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00" t="68234" r="8546" b="8104"/>
          <a:stretch>
            <a:fillRect/>
          </a:stretch>
        </p:blipFill>
        <p:spPr>
          <a:xfrm>
            <a:off x="1637071" y="2566219"/>
            <a:ext cx="8649493" cy="323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4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2143-1980-1CDE-F62F-612BA172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–ক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8F04E-375B-6CF4-4C8B-DEE3DF7A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t>7/10/2026</a:t>
            </a:fld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A4D89-B8A6-6677-9270-4AD1136D6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latin typeface="NikoshBAN" panose="02000000000000000000" pitchFamily="2" charset="0"/>
                <a:cs typeface="NikoshBAN" panose="02000000000000000000" pitchFamily="2" charset="0"/>
              </a:rPr>
              <a:t>Tahmina Tuhin,UChail GPS,Kulaura</a:t>
            </a:r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2D630-F238-2C50-F875-5B833479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t>11</a:t>
            </a:fld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219A3402-5F4A-6CE8-71C6-A9EEADB2D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8066645"/>
              </p:ext>
            </p:extLst>
          </p:nvPr>
        </p:nvGraphicFramePr>
        <p:xfrm>
          <a:off x="838200" y="900112"/>
          <a:ext cx="10515600" cy="56388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4999355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826666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36180865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098906668"/>
                    </a:ext>
                  </a:extLst>
                </a:gridCol>
              </a:tblGrid>
              <a:tr h="1507511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প্রশ্ন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বাংলাদেশের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অধিকাংশ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অঞ্চলের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ভূমিরূপ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চট্টগ্রাম,রাঙামাটি,বান্দরবান,খাগড়াছড়ি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অঞ্চলের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ভূমিরূপ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কুমিল্লার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লালমাই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অঞ্চল,মুয়মনসিংহ-টাঙ্গাইল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অঞ্চল,রাজশাহী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অঞ্চলের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ভূমিরূপ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73380"/>
                  </a:ext>
                </a:extLst>
              </a:tr>
              <a:tr h="738478">
                <a:tc rowSpan="2"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কোন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ছবিতে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ধরনের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দেখা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যাচ্ছে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উঁচু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সমতল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পাহাড়ি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উঁচু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সমতল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পাহাড়ি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উঁচু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সমতল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পাহাড়ি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964352"/>
                  </a:ext>
                </a:extLst>
              </a:tr>
              <a:tr h="7384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সমতল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পাহাড়ি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সমতল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এবং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উঁচু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95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98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6BA5D-C8D6-A30A-EB29-ADCF786F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৭৮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0CF9B3E-2C6C-51F0-4C89-A6CE9E31C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7067" y="1690688"/>
            <a:ext cx="3487065" cy="435133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36B8A-026D-DB88-4347-66CAA911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6E11E-5927-9057-D032-3CD2E5084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93920-6B6D-00CF-E4EB-ABCFFD6B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3FB4B3-40EF-7FDD-FD2D-CB59278664E9}"/>
              </a:ext>
            </a:extLst>
          </p:cNvPr>
          <p:cNvSpPr txBox="1"/>
          <p:nvPr/>
        </p:nvSpPr>
        <p:spPr>
          <a:xfrm>
            <a:off x="678426" y="2033936"/>
            <a:ext cx="47637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36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কিছুটা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3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solidFill>
                  <a:schemeClr val="accent6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3600" dirty="0">
              <a:solidFill>
                <a:schemeClr val="accent6">
                  <a:lumMod val="60000"/>
                  <a:lumOff val="4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033B1D-8FFF-15DE-8337-F5AEF8A5B67C}"/>
              </a:ext>
            </a:extLst>
          </p:cNvPr>
          <p:cNvSpPr txBox="1"/>
          <p:nvPr/>
        </p:nvSpPr>
        <p:spPr>
          <a:xfrm>
            <a:off x="3883742" y="1027906"/>
            <a:ext cx="442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3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54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A6137-67F0-1912-7A9F-5B110BFF2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529" y="175284"/>
            <a:ext cx="7199671" cy="490281"/>
          </a:xfrm>
        </p:spPr>
        <p:txBody>
          <a:bodyPr/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CF720-BA9F-2D98-10E4-8F2073A38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E446E-ADF3-B591-C15D-C0C60687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17690" y="6434729"/>
            <a:ext cx="4114800" cy="365125"/>
          </a:xfrm>
        </p:spPr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8D1A8-813F-C686-644A-BB4B58E8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13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F55ACA9-8D10-00B7-9C50-AA819735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742" y="991551"/>
            <a:ext cx="9220200" cy="1325563"/>
          </a:xfrm>
        </p:spPr>
        <p:txBody>
          <a:bodyPr/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পাশাপাশি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দুজনে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মানচিত্রটি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ভালোভাবে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যেভাবে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- খ 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553D0C-9519-D2C2-D943-8A855C4CD572}"/>
              </a:ext>
            </a:extLst>
          </p:cNvPr>
          <p:cNvSpPr txBox="1"/>
          <p:nvPr/>
        </p:nvSpPr>
        <p:spPr>
          <a:xfrm>
            <a:off x="9603658" y="4832110"/>
            <a:ext cx="1292942" cy="7079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835F8E-C11D-3ECB-334B-679F0BFB3D7A}"/>
              </a:ext>
            </a:extLst>
          </p:cNvPr>
          <p:cNvSpPr txBox="1"/>
          <p:nvPr/>
        </p:nvSpPr>
        <p:spPr>
          <a:xfrm>
            <a:off x="9603658" y="3939517"/>
            <a:ext cx="1292942" cy="70797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D55230-A12A-6558-5029-95CEB6DF0A92}"/>
              </a:ext>
            </a:extLst>
          </p:cNvPr>
          <p:cNvSpPr txBox="1"/>
          <p:nvPr/>
        </p:nvSpPr>
        <p:spPr>
          <a:xfrm>
            <a:off x="9625780" y="3021949"/>
            <a:ext cx="1248697" cy="65143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E70358-0CF7-3A31-6151-157B9B2B8672}"/>
              </a:ext>
            </a:extLst>
          </p:cNvPr>
          <p:cNvSpPr txBox="1"/>
          <p:nvPr/>
        </p:nvSpPr>
        <p:spPr>
          <a:xfrm>
            <a:off x="10863417" y="3119157"/>
            <a:ext cx="129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5EF836-C0A6-5F26-B234-F51CAB26A679}"/>
              </a:ext>
            </a:extLst>
          </p:cNvPr>
          <p:cNvSpPr txBox="1"/>
          <p:nvPr/>
        </p:nvSpPr>
        <p:spPr>
          <a:xfrm>
            <a:off x="10980174" y="3767012"/>
            <a:ext cx="1176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8E6C56-3E5D-07F7-782B-1A27A85CF22E}"/>
              </a:ext>
            </a:extLst>
          </p:cNvPr>
          <p:cNvSpPr txBox="1"/>
          <p:nvPr/>
        </p:nvSpPr>
        <p:spPr>
          <a:xfrm>
            <a:off x="11031794" y="4847987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C88CDDC-3CB5-9672-037F-2DF8903F3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786" y="2297029"/>
            <a:ext cx="3487214" cy="435292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930DDAC-3164-4A9B-96E6-9B6F8521FBE2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1694835" y="4540887"/>
            <a:ext cx="2066004" cy="4436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A4EDEDB-2CDD-7B01-74E5-18C0A07437EC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1694835" y="4847987"/>
            <a:ext cx="2569907" cy="1365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DB16F48-B83D-7CCF-5C58-94D23E5EBE5E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1694835" y="4984510"/>
            <a:ext cx="2788675" cy="2015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2DAA307-950F-8F92-9347-8B06518080AD}"/>
              </a:ext>
            </a:extLst>
          </p:cNvPr>
          <p:cNvSpPr txBox="1"/>
          <p:nvPr/>
        </p:nvSpPr>
        <p:spPr>
          <a:xfrm>
            <a:off x="895964" y="4661344"/>
            <a:ext cx="798871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E4BCE9-87D9-3DD8-77B7-12A146CBE5BD}"/>
              </a:ext>
            </a:extLst>
          </p:cNvPr>
          <p:cNvSpPr txBox="1"/>
          <p:nvPr/>
        </p:nvSpPr>
        <p:spPr>
          <a:xfrm>
            <a:off x="6620181" y="5543283"/>
            <a:ext cx="1292942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AC11B9-6CDF-3E22-A0C2-F18CA31B1884}"/>
              </a:ext>
            </a:extLst>
          </p:cNvPr>
          <p:cNvSpPr txBox="1"/>
          <p:nvPr/>
        </p:nvSpPr>
        <p:spPr>
          <a:xfrm>
            <a:off x="6282813" y="4252994"/>
            <a:ext cx="1292942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88C5D4-EB12-1181-5790-9FC361E7470F}"/>
              </a:ext>
            </a:extLst>
          </p:cNvPr>
          <p:cNvCxnSpPr>
            <a:cxnSpLocks/>
          </p:cNvCxnSpPr>
          <p:nvPr/>
        </p:nvCxnSpPr>
        <p:spPr>
          <a:xfrm flipV="1">
            <a:off x="1559641" y="4899254"/>
            <a:ext cx="2904204" cy="1421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028A526-1271-9439-AEBD-E5E71961922D}"/>
              </a:ext>
            </a:extLst>
          </p:cNvPr>
          <p:cNvCxnSpPr>
            <a:cxnSpLocks/>
          </p:cNvCxnSpPr>
          <p:nvPr/>
        </p:nvCxnSpPr>
        <p:spPr>
          <a:xfrm flipV="1">
            <a:off x="1495732" y="4261720"/>
            <a:ext cx="2300134" cy="8235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A78600E-4455-5F75-F22C-096F81BF6949}"/>
              </a:ext>
            </a:extLst>
          </p:cNvPr>
          <p:cNvCxnSpPr>
            <a:cxnSpLocks/>
            <a:endCxn id="35" idx="1"/>
          </p:cNvCxnSpPr>
          <p:nvPr/>
        </p:nvCxnSpPr>
        <p:spPr>
          <a:xfrm flipV="1">
            <a:off x="4264742" y="4437660"/>
            <a:ext cx="2018071" cy="1846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D8F0EA4-7D50-19A6-D021-D67DE068D4F9}"/>
              </a:ext>
            </a:extLst>
          </p:cNvPr>
          <p:cNvCxnSpPr>
            <a:cxnSpLocks/>
          </p:cNvCxnSpPr>
          <p:nvPr/>
        </p:nvCxnSpPr>
        <p:spPr>
          <a:xfrm>
            <a:off x="5117690" y="5540083"/>
            <a:ext cx="1779639" cy="234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59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  <p:bldP spid="11" grpId="0" animBg="1"/>
      <p:bldP spid="12" grpId="0" animBg="1"/>
      <p:bldP spid="13" grpId="0" animBg="1"/>
      <p:bldP spid="15" grpId="0"/>
      <p:bldP spid="16" grpId="0"/>
      <p:bldP spid="17" grpId="0"/>
      <p:bldP spid="33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7DA04-8DC8-7296-7BB0-260A991C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5213B-61BD-269A-2EA3-47268F7AD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2187" y="1369959"/>
            <a:ext cx="8364794" cy="22891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শিখলাম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সম্পর্কে।কোন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কয়ধরণের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AEC1A-74EE-CD7B-FF18-0736211BB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11FF4-101A-7CC3-3C11-4EB134C14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FBD61-BFA0-CC37-952F-C176BEB52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5DCB9C-DBD6-71D9-80C6-1827784855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5" t="4675" r="3585" b="2647"/>
          <a:stretch>
            <a:fillRect/>
          </a:stretch>
        </p:blipFill>
        <p:spPr>
          <a:xfrm>
            <a:off x="4085790" y="2467003"/>
            <a:ext cx="4643067" cy="384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4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5DE0A-66C1-F307-2A69-CFB5C1EC5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E2FE3-6D92-D657-3453-324A2AFE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D1EC4-3A67-C0D6-C78B-3075D3EE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27B9A-5BE0-D0E2-66B8-8F4BAC0A5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48348-A55A-D874-E775-6B66B0ED795E}"/>
              </a:ext>
            </a:extLst>
          </p:cNvPr>
          <p:cNvSpPr txBox="1"/>
          <p:nvPr/>
        </p:nvSpPr>
        <p:spPr>
          <a:xfrm>
            <a:off x="4805516" y="685899"/>
            <a:ext cx="2580967" cy="707886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E78B4A-5509-5DCE-5251-50EC29498980}"/>
              </a:ext>
            </a:extLst>
          </p:cNvPr>
          <p:cNvSpPr txBox="1"/>
          <p:nvPr/>
        </p:nvSpPr>
        <p:spPr>
          <a:xfrm>
            <a:off x="1627082" y="1677006"/>
            <a:ext cx="7044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অধিকাংশ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86AF2-370F-C887-3B05-1EA79A8985E3}"/>
              </a:ext>
            </a:extLst>
          </p:cNvPr>
          <p:cNvSpPr txBox="1"/>
          <p:nvPr/>
        </p:nvSpPr>
        <p:spPr>
          <a:xfrm>
            <a:off x="1627082" y="3423320"/>
            <a:ext cx="7214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টাঙ্গাইল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ময়মনসিংহ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কুমিল্লার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লালমাই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48A839-1008-5AB7-BC02-07F76DF7ED4B}"/>
              </a:ext>
            </a:extLst>
          </p:cNvPr>
          <p:cNvSpPr txBox="1"/>
          <p:nvPr/>
        </p:nvSpPr>
        <p:spPr>
          <a:xfrm>
            <a:off x="1715572" y="4842386"/>
            <a:ext cx="8023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কিছুটা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উঁচু-নিচু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D6B593-2DEA-E9DB-9E2E-B399BB990149}"/>
              </a:ext>
            </a:extLst>
          </p:cNvPr>
          <p:cNvSpPr txBox="1"/>
          <p:nvPr/>
        </p:nvSpPr>
        <p:spPr>
          <a:xfrm>
            <a:off x="1580379" y="2433988"/>
            <a:ext cx="771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অধিকাংশ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06424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89A5-B5E3-F27C-F41C-76D4DCE7B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65635-1FDF-4DA3-666A-BB94F5052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A11B1-8484-1439-77E6-046628D1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D62DC-DDE6-0157-6A89-F07943393EA4}"/>
              </a:ext>
            </a:extLst>
          </p:cNvPr>
          <p:cNvSpPr txBox="1"/>
          <p:nvPr/>
        </p:nvSpPr>
        <p:spPr>
          <a:xfrm>
            <a:off x="2791747" y="2705725"/>
            <a:ext cx="6608506" cy="1446550"/>
          </a:xfrm>
          <a:prstGeom prst="rect">
            <a:avLst/>
          </a:prstGeom>
          <a:solidFill>
            <a:srgbClr val="00B050"/>
          </a:solidFill>
          <a:scene3d>
            <a:camera prst="obliqueBottomRigh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65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A661-727A-B5C4-C3FA-3F11E9A1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566844"/>
            <a:ext cx="3748548" cy="401791"/>
          </a:xfrm>
        </p:spPr>
        <p:txBody>
          <a:bodyPr/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FD2F2-1D60-4777-5F59-B7FFEB18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189CF-BD16-7DE1-97C3-C7679226C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C50F8-D251-B44A-1ED3-90499FBF4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1DB68-10E4-1E2E-7D9F-2CE4505A607A}"/>
              </a:ext>
            </a:extLst>
          </p:cNvPr>
          <p:cNvSpPr txBox="1"/>
          <p:nvPr/>
        </p:nvSpPr>
        <p:spPr>
          <a:xfrm>
            <a:off x="536575" y="3429000"/>
            <a:ext cx="48908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তাহমিনা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উচাউল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হোসেনপুর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কুলাউড়া,মৌলভীবাজার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5997B8-16EE-EC12-8B03-7C1C62946493}"/>
              </a:ext>
            </a:extLst>
          </p:cNvPr>
          <p:cNvSpPr txBox="1"/>
          <p:nvPr/>
        </p:nvSpPr>
        <p:spPr>
          <a:xfrm>
            <a:off x="6096000" y="3217029"/>
            <a:ext cx="59920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শ্রেণিঃ৪র্থ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বিষয়ঃবাংলাদেশ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বিশ্বপরিচয়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অধ্যায়ঃ১০-আমাদের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পাঠঃ৪৬ (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পৃষ্ঠাঃ৭৭-৭৮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FF22867C-73C5-0609-6B7E-68711A31B5AB}"/>
              </a:ext>
            </a:extLst>
          </p:cNvPr>
          <p:cNvSpPr/>
          <p:nvPr/>
        </p:nvSpPr>
        <p:spPr>
          <a:xfrm>
            <a:off x="4920532" y="2454332"/>
            <a:ext cx="324464" cy="3416320"/>
          </a:xfrm>
          <a:prstGeom prst="upArrow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68DCA806-DDB5-BDBA-EFCD-038ADFA9021D}"/>
              </a:ext>
            </a:extLst>
          </p:cNvPr>
          <p:cNvSpPr/>
          <p:nvPr/>
        </p:nvSpPr>
        <p:spPr>
          <a:xfrm>
            <a:off x="5232253" y="2720529"/>
            <a:ext cx="324464" cy="3416320"/>
          </a:xfrm>
          <a:prstGeom prst="upArrow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E3EEA457-F2B0-E1C1-6B11-7F113449DCBF}"/>
              </a:ext>
            </a:extLst>
          </p:cNvPr>
          <p:cNvSpPr/>
          <p:nvPr/>
        </p:nvSpPr>
        <p:spPr>
          <a:xfrm>
            <a:off x="5542093" y="2940030"/>
            <a:ext cx="324464" cy="3416320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021DBD-741C-DEBC-5AD1-78CC9B466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24" y="807576"/>
            <a:ext cx="2533650" cy="2486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8750E-917F-9343-4D30-B23C44107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988" y="626255"/>
            <a:ext cx="2016017" cy="2667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4196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3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FC91-E417-5123-BFE4-BCD842C05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A1777-1C79-A3C7-71F8-5253EBF7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430C7-D703-8B41-1E75-A408557C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D26C6-CBB6-E3C0-F7F0-9582FDBDE735}"/>
              </a:ext>
            </a:extLst>
          </p:cNvPr>
          <p:cNvSpPr txBox="1"/>
          <p:nvPr/>
        </p:nvSpPr>
        <p:spPr>
          <a:xfrm>
            <a:off x="5400368" y="867581"/>
            <a:ext cx="4245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5E6F89-23E0-4D9B-5FC8-356754D382F4}"/>
              </a:ext>
            </a:extLst>
          </p:cNvPr>
          <p:cNvSpPr txBox="1"/>
          <p:nvPr/>
        </p:nvSpPr>
        <p:spPr>
          <a:xfrm>
            <a:off x="2917722" y="2043312"/>
            <a:ext cx="67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4F7209-4434-54B5-96C5-F90A8891B92B}"/>
              </a:ext>
            </a:extLst>
          </p:cNvPr>
          <p:cNvSpPr txBox="1"/>
          <p:nvPr/>
        </p:nvSpPr>
        <p:spPr>
          <a:xfrm>
            <a:off x="2121309" y="3429000"/>
            <a:ext cx="8320548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৭.১.১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984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41DE7-4028-885B-3E8C-D755CFC9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A120C-9095-5880-39A1-869D0658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3C6C8-F08B-C655-8869-CC9C0695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567AF-6FEC-62B6-0535-F5747F2C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0B3229-CC73-A4C8-5B77-C2AF2968ABA2}"/>
              </a:ext>
            </a:extLst>
          </p:cNvPr>
          <p:cNvSpPr txBox="1"/>
          <p:nvPr/>
        </p:nvSpPr>
        <p:spPr>
          <a:xfrm>
            <a:off x="3132804" y="412020"/>
            <a:ext cx="7214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ED27C3-9A9F-7C72-8154-720E8E850F89}"/>
              </a:ext>
            </a:extLst>
          </p:cNvPr>
          <p:cNvSpPr txBox="1"/>
          <p:nvPr/>
        </p:nvSpPr>
        <p:spPr>
          <a:xfrm>
            <a:off x="3365090" y="1211754"/>
            <a:ext cx="5461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001354-61AC-BAB0-5D31-291EC4C10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81" y="1930305"/>
            <a:ext cx="5715000" cy="381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D4EE17-2ACA-554A-2F66-C3D671026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219" y="1874346"/>
            <a:ext cx="5257800" cy="3771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68B3CF-8679-76DF-34B1-5553561094EF}"/>
              </a:ext>
            </a:extLst>
          </p:cNvPr>
          <p:cNvSpPr txBox="1"/>
          <p:nvPr/>
        </p:nvSpPr>
        <p:spPr>
          <a:xfrm>
            <a:off x="1171268" y="5987018"/>
            <a:ext cx="3923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13769-CB54-E875-8DF1-9F101EDC73FB}"/>
              </a:ext>
            </a:extLst>
          </p:cNvPr>
          <p:cNvSpPr txBox="1"/>
          <p:nvPr/>
        </p:nvSpPr>
        <p:spPr>
          <a:xfrm>
            <a:off x="7508158" y="5987018"/>
            <a:ext cx="2993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7B549-681D-EBD8-5C95-C83130C0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D7CA0-4C92-99DC-6C01-E56DF48C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66B55-A79D-B3F3-C4BA-FB39B3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7579CE-BC8A-8AC4-EA5B-8699E8971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04" y="1375175"/>
            <a:ext cx="5698058" cy="31973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4865EE-3773-8FEF-4ADC-0B56E51D8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414" y="1321258"/>
            <a:ext cx="5486400" cy="3305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307E6E-CAA4-7017-AAB0-9C391EBBF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556" y="515645"/>
            <a:ext cx="7401185" cy="9693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C4F5EF-5A17-801F-0037-6C5AE81F2AC3}"/>
              </a:ext>
            </a:extLst>
          </p:cNvPr>
          <p:cNvSpPr txBox="1"/>
          <p:nvPr/>
        </p:nvSpPr>
        <p:spPr>
          <a:xfrm>
            <a:off x="1023807" y="5471260"/>
            <a:ext cx="3510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79282B-C023-333F-80E1-3037DE5F8A0C}"/>
              </a:ext>
            </a:extLst>
          </p:cNvPr>
          <p:cNvSpPr txBox="1"/>
          <p:nvPr/>
        </p:nvSpPr>
        <p:spPr>
          <a:xfrm>
            <a:off x="7551193" y="5590639"/>
            <a:ext cx="4862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E63AD6-4C33-3603-912D-60512B7635FC}"/>
              </a:ext>
            </a:extLst>
          </p:cNvPr>
          <p:cNvSpPr txBox="1"/>
          <p:nvPr/>
        </p:nvSpPr>
        <p:spPr>
          <a:xfrm>
            <a:off x="3324556" y="4887264"/>
            <a:ext cx="442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818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AA609-AEC9-2A2C-8744-13BEA6F0B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0367" y="516552"/>
            <a:ext cx="7917305" cy="547662"/>
          </a:xfrm>
        </p:spPr>
        <p:txBody>
          <a:bodyPr/>
          <a:lstStyle/>
          <a:p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দেখো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CC5BE60-BCA5-82EF-0B17-3070B67A2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3441" b="46645"/>
          <a:stretch>
            <a:fillRect/>
          </a:stretch>
        </p:blipFill>
        <p:spPr>
          <a:xfrm>
            <a:off x="6346319" y="1604752"/>
            <a:ext cx="5007481" cy="332519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3EBDA-F719-C082-81F0-EF7DCC09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2EB34-B4E7-FC3B-4592-006E72963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218EF-069D-F177-ECD1-4C162930E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F8E08F-321D-7DE9-3E52-A1146C7DA9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494" t="51139"/>
          <a:stretch>
            <a:fillRect/>
          </a:stretch>
        </p:blipFill>
        <p:spPr>
          <a:xfrm>
            <a:off x="971125" y="1604752"/>
            <a:ext cx="5220549" cy="3363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4BDADC-BEFE-FC65-AAE3-D232FCD24B7C}"/>
              </a:ext>
            </a:extLst>
          </p:cNvPr>
          <p:cNvSpPr txBox="1"/>
          <p:nvPr/>
        </p:nvSpPr>
        <p:spPr>
          <a:xfrm>
            <a:off x="971123" y="5002319"/>
            <a:ext cx="4852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9DC343-0496-9922-D59D-DD46C04B6B38}"/>
              </a:ext>
            </a:extLst>
          </p:cNvPr>
          <p:cNvSpPr txBox="1"/>
          <p:nvPr/>
        </p:nvSpPr>
        <p:spPr>
          <a:xfrm>
            <a:off x="1105089" y="5834001"/>
            <a:ext cx="35371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পার্থ্যক্য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22B7DE-17D9-8338-CC63-6CE3BF14BB75}"/>
              </a:ext>
            </a:extLst>
          </p:cNvPr>
          <p:cNvSpPr txBox="1"/>
          <p:nvPr/>
        </p:nvSpPr>
        <p:spPr>
          <a:xfrm>
            <a:off x="6191674" y="5053056"/>
            <a:ext cx="2787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না।একই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78C829-FA49-D4C7-017A-AEECC55BEDA0}"/>
              </a:ext>
            </a:extLst>
          </p:cNvPr>
          <p:cNvSpPr txBox="1"/>
          <p:nvPr/>
        </p:nvSpPr>
        <p:spPr>
          <a:xfrm>
            <a:off x="6191674" y="5550629"/>
            <a:ext cx="59878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জায়গায়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জায়গায়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পাহাড়-পর্বত,কোনো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জায়গায়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টিলার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জায়গার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মাঠি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রঙ্গয়ের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411039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E7910-E09C-EB6B-3943-49E9EE1F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E6367-E9B7-60DE-169A-86A4917A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A8D5-AE80-5A0B-F53F-CC9ED3D9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ABCAB-4C77-D6CA-3120-0E2B9CDA8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C09B21-4203-3AA8-074D-D6B09AACFA1B}"/>
              </a:ext>
            </a:extLst>
          </p:cNvPr>
          <p:cNvSpPr txBox="1"/>
          <p:nvPr/>
        </p:nvSpPr>
        <p:spPr>
          <a:xfrm>
            <a:off x="4478594" y="295999"/>
            <a:ext cx="5190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25B91-F244-DA65-FDD2-3D47751CC83D}"/>
              </a:ext>
            </a:extLst>
          </p:cNvPr>
          <p:cNvSpPr txBox="1"/>
          <p:nvPr/>
        </p:nvSpPr>
        <p:spPr>
          <a:xfrm>
            <a:off x="4478594" y="1045007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অধ্যায়ঃ১০আমাদের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62902A-EBBC-CF40-077F-7A0E2F1A36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137"/>
          <a:stretch>
            <a:fillRect/>
          </a:stretch>
        </p:blipFill>
        <p:spPr>
          <a:xfrm>
            <a:off x="2793638" y="2543023"/>
            <a:ext cx="7767951" cy="35764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9A3A4C-93F6-BA76-0696-189FBEE5167C}"/>
              </a:ext>
            </a:extLst>
          </p:cNvPr>
          <p:cNvSpPr txBox="1"/>
          <p:nvPr/>
        </p:nvSpPr>
        <p:spPr>
          <a:xfrm>
            <a:off x="4203290" y="1794015"/>
            <a:ext cx="494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পাঠঃ৪৬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10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A9490-C5C6-F778-FE4A-3CD2C10D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৭৭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52B47-E828-E972-1007-43C341F3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D6D20-0C92-1C6B-7C85-BF64E4C04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D8054-DFE3-84DA-5B31-B0DBC10A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8</a:t>
            </a:fld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7939231D-8337-F652-21D9-A67DEF813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4" t="20743" r="23417" b="5190"/>
          <a:stretch>
            <a:fillRect/>
          </a:stretch>
        </p:blipFill>
        <p:spPr>
          <a:xfrm>
            <a:off x="3581400" y="1027906"/>
            <a:ext cx="4114800" cy="530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0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CE0A6-6E5B-FF9C-F78E-16BEACF9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047"/>
            <a:ext cx="10515600" cy="1325563"/>
          </a:xfrm>
        </p:spPr>
        <p:txBody>
          <a:bodyPr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12DE5-9C4F-C89F-3421-B953708A8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6FA92-D156-D5A2-681E-6D20E542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58477-7BE5-AF74-4562-7B2EA4CE4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F1EF3-B0E7-6A0F-3B49-175EBF65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CBD38C-ADEC-C0DC-A3C4-05C899671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703" y="1227245"/>
            <a:ext cx="6690594" cy="55480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4344E9-0384-4BB7-FF90-0AFE16ACCB66}"/>
              </a:ext>
            </a:extLst>
          </p:cNvPr>
          <p:cNvSpPr txBox="1"/>
          <p:nvPr/>
        </p:nvSpPr>
        <p:spPr>
          <a:xfrm>
            <a:off x="2750703" y="627807"/>
            <a:ext cx="7465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খেয়াল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98945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504</Words>
  <Application>Microsoft Office PowerPoint</Application>
  <PresentationFormat>Widescreen</PresentationFormat>
  <Paragraphs>120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NikoshBAN</vt:lpstr>
      <vt:lpstr>Wingdings</vt:lpstr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নিচের ছবিগুলো মনোযোগ সহকারে দেখো</vt:lpstr>
      <vt:lpstr>PowerPoint Presentation</vt:lpstr>
      <vt:lpstr>তোমাদের পাঠ্যবইয়ের ৭৭ পৃষ্ঠা খোলো।</vt:lpstr>
      <vt:lpstr>পাঠ্যবইয়ের ছবিগুলো পর্যবেক্ষণ কর।</vt:lpstr>
      <vt:lpstr>এবার ৭৭ পৃষ্ঠার কাজ-ক দেখ।</vt:lpstr>
      <vt:lpstr>কাজ –ক এর উত্তর</vt:lpstr>
      <vt:lpstr>পাঠ্য বইয়ের ৭৮ পৃষ্ঠা বের কর। </vt:lpstr>
      <vt:lpstr>জোড়ায় কাজ</vt:lpstr>
      <vt:lpstr>আজকের পাঠের সারসংক্ষেপ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t45154</dc:creator>
  <cp:lastModifiedBy>t45154</cp:lastModifiedBy>
  <cp:revision>71</cp:revision>
  <dcterms:created xsi:type="dcterms:W3CDTF">2026-06-30T18:02:17Z</dcterms:created>
  <dcterms:modified xsi:type="dcterms:W3CDTF">2026-07-11T05:15:50Z</dcterms:modified>
</cp:coreProperties>
</file>