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v+MKXWwfyF7Kh29UgkzpIw==" hashData="TwGVfP7G4lyJ0s2W0snHsjYqs897BYbpPJoZsHM/rv6cfnQx6+kd3UOYMPwq6wJnrGioMoxZNRRMYgsQEKC0x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5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400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38200" y="609601"/>
            <a:ext cx="10751127" cy="5559210"/>
            <a:chOff x="1342744" y="1356901"/>
            <a:chExt cx="10246583" cy="4811909"/>
          </a:xfrm>
        </p:grpSpPr>
        <p:sp>
          <p:nvSpPr>
            <p:cNvPr id="57" name="TextBox 56"/>
            <p:cNvSpPr txBox="1"/>
            <p:nvPr/>
          </p:nvSpPr>
          <p:spPr>
            <a:xfrm>
              <a:off x="1342744" y="1356901"/>
              <a:ext cx="10246583" cy="16117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11500" b="1" kern="0" dirty="0">
                  <a:ln w="11430">
                    <a:solidFill>
                      <a:srgbClr val="FFFF00"/>
                    </a:solidFill>
                  </a:ln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11500" b="1" kern="0" dirty="0">
                  <a:ln w="11430"/>
                  <a:solidFill>
                    <a:srgbClr val="00B0F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11500" b="1" dirty="0">
                  <a:ln w="11430">
                    <a:solidFill>
                      <a:srgbClr val="FFFF00"/>
                    </a:solidFill>
                  </a:ln>
                  <a:solidFill>
                    <a:srgbClr val="00B0F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পাঠে</a:t>
              </a:r>
              <a:r>
                <a:rPr lang="en-US" sz="11500" b="1" kern="0" dirty="0">
                  <a:ln w="11430"/>
                  <a:solidFill>
                    <a:schemeClr val="accent4">
                      <a:lumMod val="20000"/>
                      <a:lumOff val="80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11500" b="1" kern="0" dirty="0">
                  <a:ln w="11430">
                    <a:solidFill>
                      <a:srgbClr val="FFFF00"/>
                    </a:solidFill>
                  </a:ln>
                  <a:solidFill>
                    <a:srgbClr val="00206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সবাইকে</a:t>
              </a:r>
              <a:endParaRPr lang="en-US" sz="11500" b="1" kern="0" dirty="0">
                <a:ln w="11430"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endParaRPr>
            </a:p>
          </p:txBody>
        </p:sp>
        <p:pic>
          <p:nvPicPr>
            <p:cNvPr id="58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2745" y="2180675"/>
              <a:ext cx="4105965" cy="23533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2177" y="3860210"/>
              <a:ext cx="4145486" cy="230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66" y="3683750"/>
              <a:ext cx="3965794" cy="2208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2744" y="1457668"/>
              <a:ext cx="3876672" cy="2158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2827985-8925-4AEB-A5B1-DBC12A09D709}"/>
                </a:ext>
              </a:extLst>
            </p:cNvPr>
            <p:cNvGrpSpPr/>
            <p:nvPr/>
          </p:nvGrpSpPr>
          <p:grpSpPr>
            <a:xfrm>
              <a:off x="1676400" y="3810000"/>
              <a:ext cx="8686800" cy="2133600"/>
              <a:chOff x="136332" y="2417380"/>
              <a:chExt cx="13443335" cy="3735680"/>
            </a:xfrm>
            <a:solidFill>
              <a:schemeClr val="bg1">
                <a:lumMod val="85000"/>
              </a:schemeClr>
            </a:solidFill>
            <a:scene3d>
              <a:camera prst="perspectiveFront"/>
              <a:lightRig rig="threePt" dir="t"/>
            </a:scene3d>
          </p:grpSpPr>
          <p:sp>
            <p:nvSpPr>
              <p:cNvPr id="69" name="Freeform: Shape 3">
                <a:extLst>
                  <a:ext uri="{FF2B5EF4-FFF2-40B4-BE49-F238E27FC236}">
                    <a16:creationId xmlns:a16="http://schemas.microsoft.com/office/drawing/2014/main" id="{FCC4B054-EE1B-4ACA-AA60-CCD4529DC373}"/>
                  </a:ext>
                </a:extLst>
              </p:cNvPr>
              <p:cNvSpPr/>
              <p:nvPr/>
            </p:nvSpPr>
            <p:spPr>
              <a:xfrm>
                <a:off x="136332" y="2417380"/>
                <a:ext cx="4711351" cy="2207672"/>
              </a:xfrm>
              <a:custGeom>
                <a:avLst/>
                <a:gdLst/>
                <a:ahLst/>
                <a:cxnLst/>
                <a:rect l="l" t="t" r="r" b="b"/>
                <a:pathLst>
                  <a:path w="4711351" h="2207672">
                    <a:moveTo>
                      <a:pt x="3696646" y="0"/>
                    </a:moveTo>
                    <a:cubicBezTo>
                      <a:pt x="3839661" y="56973"/>
                      <a:pt x="3932170" y="135341"/>
                      <a:pt x="3974173" y="235102"/>
                    </a:cubicBezTo>
                    <a:cubicBezTo>
                      <a:pt x="4016177" y="334863"/>
                      <a:pt x="4045840" y="419480"/>
                      <a:pt x="4063165" y="488953"/>
                    </a:cubicBezTo>
                    <a:lnTo>
                      <a:pt x="4077815" y="535781"/>
                    </a:lnTo>
                    <a:lnTo>
                      <a:pt x="4472761" y="535781"/>
                    </a:lnTo>
                    <a:lnTo>
                      <a:pt x="4711351" y="909712"/>
                    </a:lnTo>
                    <a:lnTo>
                      <a:pt x="4098482" y="909712"/>
                    </a:lnTo>
                    <a:lnTo>
                      <a:pt x="4098482" y="2207672"/>
                    </a:lnTo>
                    <a:lnTo>
                      <a:pt x="3696646" y="2207672"/>
                    </a:lnTo>
                    <a:lnTo>
                      <a:pt x="3696646" y="1280852"/>
                    </a:lnTo>
                    <a:cubicBezTo>
                      <a:pt x="3696646" y="1264690"/>
                      <a:pt x="3687650" y="1236974"/>
                      <a:pt x="3669656" y="1197703"/>
                    </a:cubicBezTo>
                    <a:cubicBezTo>
                      <a:pt x="3651663" y="1158432"/>
                      <a:pt x="3628554" y="1117606"/>
                      <a:pt x="3600329" y="1075225"/>
                    </a:cubicBezTo>
                    <a:cubicBezTo>
                      <a:pt x="3572105" y="1032844"/>
                      <a:pt x="3544533" y="995826"/>
                      <a:pt x="3517617" y="964171"/>
                    </a:cubicBezTo>
                    <a:cubicBezTo>
                      <a:pt x="3490699" y="932516"/>
                      <a:pt x="3471834" y="914363"/>
                      <a:pt x="3461021" y="909712"/>
                    </a:cubicBezTo>
                    <a:lnTo>
                      <a:pt x="3448743" y="909712"/>
                    </a:lnTo>
                    <a:lnTo>
                      <a:pt x="3204729" y="909712"/>
                    </a:lnTo>
                    <a:lnTo>
                      <a:pt x="2978190" y="909712"/>
                    </a:lnTo>
                    <a:cubicBezTo>
                      <a:pt x="3014641" y="919886"/>
                      <a:pt x="3046572" y="967049"/>
                      <a:pt x="3073984" y="1051200"/>
                    </a:cubicBezTo>
                    <a:cubicBezTo>
                      <a:pt x="3101395" y="1135352"/>
                      <a:pt x="3115100" y="1215536"/>
                      <a:pt x="3115100" y="1291752"/>
                    </a:cubicBezTo>
                    <a:cubicBezTo>
                      <a:pt x="3115100" y="1321169"/>
                      <a:pt x="3112978" y="1352505"/>
                      <a:pt x="3108734" y="1385758"/>
                    </a:cubicBezTo>
                    <a:cubicBezTo>
                      <a:pt x="3104490" y="1419012"/>
                      <a:pt x="3099171" y="1427442"/>
                      <a:pt x="3092776" y="1411047"/>
                    </a:cubicBezTo>
                    <a:cubicBezTo>
                      <a:pt x="3092776" y="1411047"/>
                      <a:pt x="3074667" y="1427965"/>
                      <a:pt x="3038448" y="1461800"/>
                    </a:cubicBezTo>
                    <a:cubicBezTo>
                      <a:pt x="3070946" y="1482962"/>
                      <a:pt x="3087195" y="1491508"/>
                      <a:pt x="3087195" y="1487438"/>
                    </a:cubicBezTo>
                    <a:lnTo>
                      <a:pt x="3039843" y="1615192"/>
                    </a:lnTo>
                    <a:cubicBezTo>
                      <a:pt x="3034611" y="1635888"/>
                      <a:pt x="3029931" y="1648243"/>
                      <a:pt x="3025803" y="1652254"/>
                    </a:cubicBezTo>
                    <a:cubicBezTo>
                      <a:pt x="3025803" y="1678938"/>
                      <a:pt x="3023943" y="1692280"/>
                      <a:pt x="3020222" y="1692280"/>
                    </a:cubicBezTo>
                    <a:lnTo>
                      <a:pt x="3020222" y="1648330"/>
                    </a:lnTo>
                    <a:lnTo>
                      <a:pt x="3018651" y="2207672"/>
                    </a:lnTo>
                    <a:lnTo>
                      <a:pt x="2614543" y="2207672"/>
                    </a:lnTo>
                    <a:lnTo>
                      <a:pt x="2614724" y="2109639"/>
                    </a:lnTo>
                    <a:lnTo>
                      <a:pt x="2435180" y="2207672"/>
                    </a:lnTo>
                    <a:lnTo>
                      <a:pt x="1719133" y="2207672"/>
                    </a:lnTo>
                    <a:lnTo>
                      <a:pt x="2177832" y="1952759"/>
                    </a:lnTo>
                    <a:cubicBezTo>
                      <a:pt x="2118824" y="1948922"/>
                      <a:pt x="2051517" y="1917717"/>
                      <a:pt x="1975911" y="1859145"/>
                    </a:cubicBezTo>
                    <a:cubicBezTo>
                      <a:pt x="1900305" y="1800573"/>
                      <a:pt x="1830033" y="1734967"/>
                      <a:pt x="1765095" y="1662326"/>
                    </a:cubicBezTo>
                    <a:cubicBezTo>
                      <a:pt x="1700157" y="1589685"/>
                      <a:pt x="1643053" y="1512640"/>
                      <a:pt x="1593783" y="1431192"/>
                    </a:cubicBezTo>
                    <a:cubicBezTo>
                      <a:pt x="1544513" y="1349743"/>
                      <a:pt x="1518976" y="1283265"/>
                      <a:pt x="1517175" y="1231756"/>
                    </a:cubicBezTo>
                    <a:cubicBezTo>
                      <a:pt x="1500722" y="1301287"/>
                      <a:pt x="1468703" y="1375337"/>
                      <a:pt x="1421119" y="1453909"/>
                    </a:cubicBezTo>
                    <a:cubicBezTo>
                      <a:pt x="1385431" y="1512837"/>
                      <a:pt x="1333711" y="1570040"/>
                      <a:pt x="1265959" y="1625518"/>
                    </a:cubicBezTo>
                    <a:lnTo>
                      <a:pt x="1193467" y="1679967"/>
                    </a:lnTo>
                    <a:lnTo>
                      <a:pt x="1199962" y="1733223"/>
                    </a:lnTo>
                    <a:cubicBezTo>
                      <a:pt x="1200774" y="1789992"/>
                      <a:pt x="1182725" y="1842446"/>
                      <a:pt x="1145816" y="1890582"/>
                    </a:cubicBezTo>
                    <a:cubicBezTo>
                      <a:pt x="1096604" y="1954764"/>
                      <a:pt x="1034210" y="1986855"/>
                      <a:pt x="958633" y="1986855"/>
                    </a:cubicBezTo>
                    <a:cubicBezTo>
                      <a:pt x="888114" y="1986855"/>
                      <a:pt x="792117" y="1945477"/>
                      <a:pt x="670642" y="1862720"/>
                    </a:cubicBezTo>
                    <a:cubicBezTo>
                      <a:pt x="549167" y="1779964"/>
                      <a:pt x="427764" y="1612954"/>
                      <a:pt x="306434" y="1361690"/>
                    </a:cubicBezTo>
                    <a:lnTo>
                      <a:pt x="596475" y="1238296"/>
                    </a:lnTo>
                    <a:cubicBezTo>
                      <a:pt x="636240" y="1315559"/>
                      <a:pt x="674101" y="1375919"/>
                      <a:pt x="710058" y="1419375"/>
                    </a:cubicBezTo>
                    <a:cubicBezTo>
                      <a:pt x="746015" y="1462832"/>
                      <a:pt x="768703" y="1484560"/>
                      <a:pt x="778121" y="1484560"/>
                    </a:cubicBezTo>
                    <a:cubicBezTo>
                      <a:pt x="809514" y="1484560"/>
                      <a:pt x="840137" y="1462861"/>
                      <a:pt x="869990" y="1419463"/>
                    </a:cubicBezTo>
                    <a:cubicBezTo>
                      <a:pt x="899843" y="1376064"/>
                      <a:pt x="934158" y="1318931"/>
                      <a:pt x="972934" y="1248063"/>
                    </a:cubicBezTo>
                    <a:cubicBezTo>
                      <a:pt x="1010142" y="1189462"/>
                      <a:pt x="1051229" y="1121283"/>
                      <a:pt x="1096197" y="1043526"/>
                    </a:cubicBezTo>
                    <a:cubicBezTo>
                      <a:pt x="1141165" y="965770"/>
                      <a:pt x="1193444" y="921165"/>
                      <a:pt x="1253034" y="909712"/>
                    </a:cubicBezTo>
                    <a:lnTo>
                      <a:pt x="206324" y="909712"/>
                    </a:lnTo>
                    <a:lnTo>
                      <a:pt x="0" y="535781"/>
                    </a:lnTo>
                    <a:lnTo>
                      <a:pt x="2968929" y="535781"/>
                    </a:lnTo>
                    <a:lnTo>
                      <a:pt x="3191927" y="535781"/>
                    </a:lnTo>
                    <a:lnTo>
                      <a:pt x="3537237" y="535781"/>
                    </a:lnTo>
                    <a:cubicBezTo>
                      <a:pt x="3599675" y="581694"/>
                      <a:pt x="3649450" y="619424"/>
                      <a:pt x="3686560" y="648969"/>
                    </a:cubicBezTo>
                    <a:lnTo>
                      <a:pt x="3696646" y="657193"/>
                    </a:lnTo>
                    <a:lnTo>
                      <a:pt x="3696646" y="0"/>
                    </a:lnTo>
                    <a:close/>
                    <a:moveTo>
                      <a:pt x="1785850" y="909712"/>
                    </a:moveTo>
                    <a:cubicBezTo>
                      <a:pt x="1799221" y="909712"/>
                      <a:pt x="1805514" y="911180"/>
                      <a:pt x="1804729" y="914116"/>
                    </a:cubicBezTo>
                    <a:cubicBezTo>
                      <a:pt x="1803945" y="917052"/>
                      <a:pt x="1803552" y="926281"/>
                      <a:pt x="1803552" y="941803"/>
                    </a:cubicBezTo>
                    <a:cubicBezTo>
                      <a:pt x="1803552" y="996044"/>
                      <a:pt x="1821705" y="1054703"/>
                      <a:pt x="1858011" y="1117781"/>
                    </a:cubicBezTo>
                    <a:cubicBezTo>
                      <a:pt x="1894317" y="1180858"/>
                      <a:pt x="1942483" y="1241726"/>
                      <a:pt x="2002508" y="1300386"/>
                    </a:cubicBezTo>
                    <a:cubicBezTo>
                      <a:pt x="2062534" y="1359045"/>
                      <a:pt x="2124870" y="1406266"/>
                      <a:pt x="2189517" y="1442048"/>
                    </a:cubicBezTo>
                    <a:cubicBezTo>
                      <a:pt x="2254164" y="1477831"/>
                      <a:pt x="2314393" y="1495723"/>
                      <a:pt x="2370204" y="1495723"/>
                    </a:cubicBezTo>
                    <a:cubicBezTo>
                      <a:pt x="2405841" y="1495723"/>
                      <a:pt x="2443164" y="1489444"/>
                      <a:pt x="2482173" y="1476886"/>
                    </a:cubicBezTo>
                    <a:cubicBezTo>
                      <a:pt x="2521183" y="1464329"/>
                      <a:pt x="2556966" y="1446351"/>
                      <a:pt x="2589522" y="1422951"/>
                    </a:cubicBezTo>
                    <a:cubicBezTo>
                      <a:pt x="2622078" y="1399551"/>
                      <a:pt x="2648981" y="1371050"/>
                      <a:pt x="2670229" y="1337447"/>
                    </a:cubicBezTo>
                    <a:cubicBezTo>
                      <a:pt x="2691478" y="1303845"/>
                      <a:pt x="2702102" y="1265330"/>
                      <a:pt x="2702102" y="1221902"/>
                    </a:cubicBezTo>
                    <a:lnTo>
                      <a:pt x="2702102" y="1172545"/>
                    </a:lnTo>
                    <a:cubicBezTo>
                      <a:pt x="2702102" y="1110630"/>
                      <a:pt x="2692146" y="1064281"/>
                      <a:pt x="2672235" y="1033498"/>
                    </a:cubicBezTo>
                    <a:cubicBezTo>
                      <a:pt x="2657301" y="1010411"/>
                      <a:pt x="2633563" y="979058"/>
                      <a:pt x="2601019" y="939440"/>
                    </a:cubicBezTo>
                    <a:lnTo>
                      <a:pt x="2576128" y="909712"/>
                    </a:lnTo>
                    <a:lnTo>
                      <a:pt x="1785850" y="909712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Freeform: Shape 4">
                <a:extLst>
                  <a:ext uri="{FF2B5EF4-FFF2-40B4-BE49-F238E27FC236}">
                    <a16:creationId xmlns:a16="http://schemas.microsoft.com/office/drawing/2014/main" id="{61E7B205-D0CD-4A9D-89EE-532A71AEC6EA}"/>
                  </a:ext>
                </a:extLst>
              </p:cNvPr>
              <p:cNvSpPr/>
              <p:nvPr/>
            </p:nvSpPr>
            <p:spPr>
              <a:xfrm>
                <a:off x="4760326" y="2422962"/>
                <a:ext cx="8819341" cy="2202091"/>
              </a:xfrm>
              <a:custGeom>
                <a:avLst/>
                <a:gdLst/>
                <a:ahLst/>
                <a:cxnLst/>
                <a:rect l="l" t="t" r="r" b="b"/>
                <a:pathLst>
                  <a:path w="8819341" h="2202091">
                    <a:moveTo>
                      <a:pt x="1825005" y="0"/>
                    </a:moveTo>
                    <a:cubicBezTo>
                      <a:pt x="1982378" y="50811"/>
                      <a:pt x="2080251" y="126664"/>
                      <a:pt x="2118621" y="227559"/>
                    </a:cubicBezTo>
                    <a:cubicBezTo>
                      <a:pt x="2156990" y="328454"/>
                      <a:pt x="2185070" y="416079"/>
                      <a:pt x="2202860" y="490435"/>
                    </a:cubicBezTo>
                    <a:cubicBezTo>
                      <a:pt x="2209443" y="506742"/>
                      <a:pt x="2213558" y="519763"/>
                      <a:pt x="2215204" y="529497"/>
                    </a:cubicBezTo>
                    <a:lnTo>
                      <a:pt x="2215271" y="530200"/>
                    </a:lnTo>
                    <a:lnTo>
                      <a:pt x="2387975" y="530200"/>
                    </a:lnTo>
                    <a:lnTo>
                      <a:pt x="2453397" y="530200"/>
                    </a:lnTo>
                    <a:lnTo>
                      <a:pt x="5618257" y="530200"/>
                    </a:lnTo>
                    <a:lnTo>
                      <a:pt x="5649316" y="530200"/>
                    </a:lnTo>
                    <a:lnTo>
                      <a:pt x="8586594" y="530200"/>
                    </a:lnTo>
                    <a:lnTo>
                      <a:pt x="8819341" y="904131"/>
                    </a:lnTo>
                    <a:lnTo>
                      <a:pt x="8233766" y="904131"/>
                    </a:lnTo>
                    <a:lnTo>
                      <a:pt x="8233766" y="2202091"/>
                    </a:lnTo>
                    <a:lnTo>
                      <a:pt x="7831930" y="2202091"/>
                    </a:lnTo>
                    <a:lnTo>
                      <a:pt x="7831930" y="904131"/>
                    </a:lnTo>
                    <a:lnTo>
                      <a:pt x="6671807" y="904131"/>
                    </a:lnTo>
                    <a:lnTo>
                      <a:pt x="6683219" y="905278"/>
                    </a:lnTo>
                    <a:cubicBezTo>
                      <a:pt x="6757783" y="916144"/>
                      <a:pt x="6834106" y="944060"/>
                      <a:pt x="6912190" y="989024"/>
                    </a:cubicBezTo>
                    <a:cubicBezTo>
                      <a:pt x="7037124" y="1060967"/>
                      <a:pt x="7145272" y="1142634"/>
                      <a:pt x="7236633" y="1234023"/>
                    </a:cubicBezTo>
                    <a:cubicBezTo>
                      <a:pt x="7327994" y="1325413"/>
                      <a:pt x="7399821" y="1429230"/>
                      <a:pt x="7452114" y="1545472"/>
                    </a:cubicBezTo>
                    <a:cubicBezTo>
                      <a:pt x="7504407" y="1661715"/>
                      <a:pt x="7530553" y="1790646"/>
                      <a:pt x="7530553" y="1932266"/>
                    </a:cubicBezTo>
                    <a:cubicBezTo>
                      <a:pt x="7530553" y="1992030"/>
                      <a:pt x="7524972" y="2052084"/>
                      <a:pt x="7513810" y="2112429"/>
                    </a:cubicBezTo>
                    <a:lnTo>
                      <a:pt x="7619160" y="2202091"/>
                    </a:lnTo>
                    <a:lnTo>
                      <a:pt x="6342566" y="2202091"/>
                    </a:lnTo>
                    <a:lnTo>
                      <a:pt x="6363470" y="2157557"/>
                    </a:lnTo>
                    <a:cubicBezTo>
                      <a:pt x="6381601" y="2127690"/>
                      <a:pt x="6403209" y="2099174"/>
                      <a:pt x="6428295" y="2072010"/>
                    </a:cubicBezTo>
                    <a:cubicBezTo>
                      <a:pt x="6478466" y="2017682"/>
                      <a:pt x="6541893" y="1971304"/>
                      <a:pt x="6618574" y="1932876"/>
                    </a:cubicBezTo>
                    <a:cubicBezTo>
                      <a:pt x="6695256" y="1894448"/>
                      <a:pt x="6787169" y="1875234"/>
                      <a:pt x="6894313" y="1875234"/>
                    </a:cubicBezTo>
                    <a:cubicBezTo>
                      <a:pt x="6932509" y="1875234"/>
                      <a:pt x="6972725" y="1877342"/>
                      <a:pt x="7014960" y="1881557"/>
                    </a:cubicBezTo>
                    <a:cubicBezTo>
                      <a:pt x="7046638" y="1884718"/>
                      <a:pt x="7073728" y="1889457"/>
                      <a:pt x="7096232" y="1895774"/>
                    </a:cubicBezTo>
                    <a:lnTo>
                      <a:pt x="7107314" y="1899389"/>
                    </a:lnTo>
                    <a:lnTo>
                      <a:pt x="7106890" y="1890909"/>
                    </a:lnTo>
                    <a:cubicBezTo>
                      <a:pt x="7107242" y="1887145"/>
                      <a:pt x="7108094" y="1882559"/>
                      <a:pt x="7109445" y="1877153"/>
                    </a:cubicBezTo>
                    <a:cubicBezTo>
                      <a:pt x="7114852" y="1855526"/>
                      <a:pt x="7117555" y="1829743"/>
                      <a:pt x="7117555" y="1799803"/>
                    </a:cubicBezTo>
                    <a:cubicBezTo>
                      <a:pt x="7117555" y="1700507"/>
                      <a:pt x="7090624" y="1617430"/>
                      <a:pt x="7036761" y="1550574"/>
                    </a:cubicBezTo>
                    <a:cubicBezTo>
                      <a:pt x="6982898" y="1483718"/>
                      <a:pt x="6913033" y="1427980"/>
                      <a:pt x="6827166" y="1383360"/>
                    </a:cubicBezTo>
                    <a:cubicBezTo>
                      <a:pt x="6741299" y="1338741"/>
                      <a:pt x="6647047" y="1303162"/>
                      <a:pt x="6544408" y="1276623"/>
                    </a:cubicBezTo>
                    <a:cubicBezTo>
                      <a:pt x="6441769" y="1250084"/>
                      <a:pt x="6344870" y="1227716"/>
                      <a:pt x="6253713" y="1209519"/>
                    </a:cubicBezTo>
                    <a:cubicBezTo>
                      <a:pt x="6198949" y="1198531"/>
                      <a:pt x="6146801" y="1188285"/>
                      <a:pt x="6097269" y="1178780"/>
                    </a:cubicBezTo>
                    <a:cubicBezTo>
                      <a:pt x="6047737" y="1169274"/>
                      <a:pt x="5994107" y="1154028"/>
                      <a:pt x="5936377" y="1133041"/>
                    </a:cubicBezTo>
                    <a:lnTo>
                      <a:pt x="5853098" y="904131"/>
                    </a:lnTo>
                    <a:lnTo>
                      <a:pt x="5824582" y="904131"/>
                    </a:lnTo>
                    <a:lnTo>
                      <a:pt x="2705794" y="904131"/>
                    </a:lnTo>
                    <a:lnTo>
                      <a:pt x="2960295" y="1003107"/>
                    </a:lnTo>
                    <a:cubicBezTo>
                      <a:pt x="3065986" y="1361516"/>
                      <a:pt x="3179903" y="1653010"/>
                      <a:pt x="3302047" y="1877589"/>
                    </a:cubicBezTo>
                    <a:cubicBezTo>
                      <a:pt x="3363119" y="1989879"/>
                      <a:pt x="3425125" y="2090512"/>
                      <a:pt x="3488064" y="2179489"/>
                    </a:cubicBezTo>
                    <a:lnTo>
                      <a:pt x="3505300" y="2202091"/>
                    </a:lnTo>
                    <a:lnTo>
                      <a:pt x="3087242" y="2202091"/>
                    </a:lnTo>
                    <a:lnTo>
                      <a:pt x="3018711" y="2065541"/>
                    </a:lnTo>
                    <a:cubicBezTo>
                      <a:pt x="2990660" y="2006340"/>
                      <a:pt x="2962977" y="1944562"/>
                      <a:pt x="2935660" y="1880205"/>
                    </a:cubicBezTo>
                    <a:cubicBezTo>
                      <a:pt x="2840052" y="1654957"/>
                      <a:pt x="2753757" y="1371601"/>
                      <a:pt x="2676776" y="1030137"/>
                    </a:cubicBezTo>
                    <a:lnTo>
                      <a:pt x="2649523" y="904131"/>
                    </a:lnTo>
                    <a:lnTo>
                      <a:pt x="2594300" y="904131"/>
                    </a:lnTo>
                    <a:lnTo>
                      <a:pt x="2232422" y="904131"/>
                    </a:lnTo>
                    <a:lnTo>
                      <a:pt x="2232422" y="2202091"/>
                    </a:lnTo>
                    <a:lnTo>
                      <a:pt x="1825005" y="2202091"/>
                    </a:lnTo>
                    <a:lnTo>
                      <a:pt x="1825005" y="1867037"/>
                    </a:lnTo>
                    <a:cubicBezTo>
                      <a:pt x="1825005" y="1834830"/>
                      <a:pt x="1810399" y="1778481"/>
                      <a:pt x="1781185" y="1697992"/>
                    </a:cubicBezTo>
                    <a:cubicBezTo>
                      <a:pt x="1751972" y="1617503"/>
                      <a:pt x="1700971" y="1531825"/>
                      <a:pt x="1628185" y="1440958"/>
                    </a:cubicBezTo>
                    <a:cubicBezTo>
                      <a:pt x="1610920" y="1399682"/>
                      <a:pt x="1580092" y="1356065"/>
                      <a:pt x="1535706" y="1310109"/>
                    </a:cubicBezTo>
                    <a:cubicBezTo>
                      <a:pt x="1491319" y="1264152"/>
                      <a:pt x="1439942" y="1220638"/>
                      <a:pt x="1381573" y="1179565"/>
                    </a:cubicBezTo>
                    <a:cubicBezTo>
                      <a:pt x="1323204" y="1138491"/>
                      <a:pt x="1261798" y="1105267"/>
                      <a:pt x="1197354" y="1079891"/>
                    </a:cubicBezTo>
                    <a:cubicBezTo>
                      <a:pt x="1132910" y="1054514"/>
                      <a:pt x="1073568" y="1041826"/>
                      <a:pt x="1019327" y="1041826"/>
                    </a:cubicBezTo>
                    <a:cubicBezTo>
                      <a:pt x="928577" y="1041826"/>
                      <a:pt x="843626" y="1064383"/>
                      <a:pt x="764474" y="1109496"/>
                    </a:cubicBezTo>
                    <a:cubicBezTo>
                      <a:pt x="685322" y="1154610"/>
                      <a:pt x="624293" y="1204287"/>
                      <a:pt x="581389" y="1258528"/>
                    </a:cubicBezTo>
                    <a:cubicBezTo>
                      <a:pt x="601795" y="1240273"/>
                      <a:pt x="650513" y="1231146"/>
                      <a:pt x="727543" y="1231146"/>
                    </a:cubicBezTo>
                    <a:cubicBezTo>
                      <a:pt x="961831" y="1231146"/>
                      <a:pt x="1129829" y="1276913"/>
                      <a:pt x="1231538" y="1368448"/>
                    </a:cubicBezTo>
                    <a:cubicBezTo>
                      <a:pt x="1333247" y="1459984"/>
                      <a:pt x="1384102" y="1584235"/>
                      <a:pt x="1384102" y="1741202"/>
                    </a:cubicBezTo>
                    <a:cubicBezTo>
                      <a:pt x="1384102" y="1829336"/>
                      <a:pt x="1340805" y="1960156"/>
                      <a:pt x="1254211" y="2133663"/>
                    </a:cubicBezTo>
                    <a:lnTo>
                      <a:pt x="1214982" y="2202091"/>
                    </a:lnTo>
                    <a:lnTo>
                      <a:pt x="461892" y="2202091"/>
                    </a:lnTo>
                    <a:lnTo>
                      <a:pt x="464100" y="2200156"/>
                    </a:lnTo>
                    <a:cubicBezTo>
                      <a:pt x="496191" y="2175972"/>
                      <a:pt x="536493" y="2143924"/>
                      <a:pt x="585008" y="2104014"/>
                    </a:cubicBezTo>
                    <a:cubicBezTo>
                      <a:pt x="633522" y="2064104"/>
                      <a:pt x="704492" y="2006622"/>
                      <a:pt x="797917" y="1931568"/>
                    </a:cubicBezTo>
                    <a:cubicBezTo>
                      <a:pt x="845065" y="1858084"/>
                      <a:pt x="884961" y="1792739"/>
                      <a:pt x="917604" y="1735534"/>
                    </a:cubicBezTo>
                    <a:cubicBezTo>
                      <a:pt x="950247" y="1678328"/>
                      <a:pt x="966569" y="1640074"/>
                      <a:pt x="966569" y="1620773"/>
                    </a:cubicBezTo>
                    <a:cubicBezTo>
                      <a:pt x="966569" y="1599612"/>
                      <a:pt x="946948" y="1589031"/>
                      <a:pt x="907706" y="1589031"/>
                    </a:cubicBezTo>
                    <a:cubicBezTo>
                      <a:pt x="907009" y="1589031"/>
                      <a:pt x="890833" y="1596240"/>
                      <a:pt x="859177" y="1610658"/>
                    </a:cubicBezTo>
                    <a:cubicBezTo>
                      <a:pt x="827522" y="1625075"/>
                      <a:pt x="780650" y="1645626"/>
                      <a:pt x="718561" y="1672311"/>
                    </a:cubicBezTo>
                    <a:cubicBezTo>
                      <a:pt x="659320" y="1700274"/>
                      <a:pt x="603176" y="1728049"/>
                      <a:pt x="550126" y="1755634"/>
                    </a:cubicBezTo>
                    <a:cubicBezTo>
                      <a:pt x="497077" y="1783220"/>
                      <a:pt x="446979" y="1797012"/>
                      <a:pt x="399830" y="1797012"/>
                    </a:cubicBezTo>
                    <a:cubicBezTo>
                      <a:pt x="315824" y="1797012"/>
                      <a:pt x="248153" y="1781999"/>
                      <a:pt x="196819" y="1751971"/>
                    </a:cubicBezTo>
                    <a:cubicBezTo>
                      <a:pt x="145485" y="1721944"/>
                      <a:pt x="104935" y="1684563"/>
                      <a:pt x="75170" y="1639827"/>
                    </a:cubicBezTo>
                    <a:cubicBezTo>
                      <a:pt x="45404" y="1595092"/>
                      <a:pt x="25434" y="1547246"/>
                      <a:pt x="15261" y="1496289"/>
                    </a:cubicBezTo>
                    <a:cubicBezTo>
                      <a:pt x="5087" y="1445333"/>
                      <a:pt x="0" y="1399275"/>
                      <a:pt x="0" y="1358115"/>
                    </a:cubicBezTo>
                    <a:cubicBezTo>
                      <a:pt x="0" y="1297770"/>
                      <a:pt x="10973" y="1233733"/>
                      <a:pt x="32919" y="1166004"/>
                    </a:cubicBezTo>
                    <a:cubicBezTo>
                      <a:pt x="54866" y="1098276"/>
                      <a:pt x="87727" y="1050837"/>
                      <a:pt x="131504" y="1023688"/>
                    </a:cubicBezTo>
                    <a:cubicBezTo>
                      <a:pt x="207778" y="891719"/>
                      <a:pt x="286960" y="799384"/>
                      <a:pt x="369047" y="746684"/>
                    </a:cubicBezTo>
                    <a:cubicBezTo>
                      <a:pt x="451135" y="693984"/>
                      <a:pt x="529779" y="655120"/>
                      <a:pt x="604978" y="630092"/>
                    </a:cubicBezTo>
                    <a:cubicBezTo>
                      <a:pt x="680176" y="605065"/>
                      <a:pt x="747890" y="588671"/>
                      <a:pt x="808119" y="580909"/>
                    </a:cubicBezTo>
                    <a:cubicBezTo>
                      <a:pt x="868348" y="573148"/>
                      <a:pt x="913520" y="569268"/>
                      <a:pt x="943634" y="569268"/>
                    </a:cubicBezTo>
                    <a:lnTo>
                      <a:pt x="1037902" y="569268"/>
                    </a:lnTo>
                    <a:lnTo>
                      <a:pt x="1037902" y="625078"/>
                    </a:lnTo>
                    <a:cubicBezTo>
                      <a:pt x="1118304" y="592464"/>
                      <a:pt x="1205682" y="599702"/>
                      <a:pt x="1300037" y="646792"/>
                    </a:cubicBezTo>
                    <a:cubicBezTo>
                      <a:pt x="1394392" y="693882"/>
                      <a:pt x="1479633" y="752585"/>
                      <a:pt x="1555763" y="822900"/>
                    </a:cubicBezTo>
                    <a:cubicBezTo>
                      <a:pt x="1631892" y="893216"/>
                      <a:pt x="1701423" y="974054"/>
                      <a:pt x="1764354" y="1065415"/>
                    </a:cubicBezTo>
                    <a:cubicBezTo>
                      <a:pt x="1780087" y="1088255"/>
                      <a:pt x="1793150" y="1110549"/>
                      <a:pt x="1803544" y="1132297"/>
                    </a:cubicBezTo>
                    <a:lnTo>
                      <a:pt x="1825005" y="1191207"/>
                    </a:lnTo>
                    <a:lnTo>
                      <a:pt x="1825005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>
                  <a:solidFill>
                    <a:srgbClr val="002060"/>
                  </a:solidFill>
                </a:endParaRPr>
              </a:p>
            </p:txBody>
          </p:sp>
          <p:sp>
            <p:nvSpPr>
              <p:cNvPr id="71" name="Freeform: Shape 5">
                <a:extLst>
                  <a:ext uri="{FF2B5EF4-FFF2-40B4-BE49-F238E27FC236}">
                    <a16:creationId xmlns:a16="http://schemas.microsoft.com/office/drawing/2014/main" id="{2E22B3EA-83B3-4F31-8ACA-DBF6CC7CD852}"/>
                  </a:ext>
                </a:extLst>
              </p:cNvPr>
              <p:cNvSpPr/>
              <p:nvPr/>
            </p:nvSpPr>
            <p:spPr>
              <a:xfrm>
                <a:off x="8408921" y="3382902"/>
                <a:ext cx="1908720" cy="1242150"/>
              </a:xfrm>
              <a:custGeom>
                <a:avLst/>
                <a:gdLst/>
                <a:ahLst/>
                <a:cxnLst/>
                <a:rect l="l" t="t" r="r" b="b"/>
                <a:pathLst>
                  <a:path w="1908720" h="1242150">
                    <a:moveTo>
                      <a:pt x="744024" y="0"/>
                    </a:moveTo>
                    <a:cubicBezTo>
                      <a:pt x="816869" y="0"/>
                      <a:pt x="918970" y="17383"/>
                      <a:pt x="1050328" y="52148"/>
                    </a:cubicBezTo>
                    <a:cubicBezTo>
                      <a:pt x="1181686" y="86914"/>
                      <a:pt x="1310864" y="150442"/>
                      <a:pt x="1437862" y="242733"/>
                    </a:cubicBezTo>
                    <a:cubicBezTo>
                      <a:pt x="1564860" y="335023"/>
                      <a:pt x="1675085" y="461208"/>
                      <a:pt x="1768540" y="621285"/>
                    </a:cubicBezTo>
                    <a:cubicBezTo>
                      <a:pt x="1861992" y="781363"/>
                      <a:pt x="1908720" y="987673"/>
                      <a:pt x="1908720" y="1240215"/>
                    </a:cubicBezTo>
                    <a:lnTo>
                      <a:pt x="1908573" y="1242150"/>
                    </a:lnTo>
                    <a:lnTo>
                      <a:pt x="1512212" y="1242150"/>
                    </a:lnTo>
                    <a:lnTo>
                      <a:pt x="1524543" y="1194292"/>
                    </a:lnTo>
                    <a:cubicBezTo>
                      <a:pt x="1531373" y="1156569"/>
                      <a:pt x="1534789" y="1120892"/>
                      <a:pt x="1534789" y="1087260"/>
                    </a:cubicBezTo>
                    <a:cubicBezTo>
                      <a:pt x="1534789" y="1033891"/>
                      <a:pt x="1522755" y="974519"/>
                      <a:pt x="1498687" y="909146"/>
                    </a:cubicBezTo>
                    <a:cubicBezTo>
                      <a:pt x="1474618" y="843772"/>
                      <a:pt x="1442775" y="783819"/>
                      <a:pt x="1403155" y="729287"/>
                    </a:cubicBezTo>
                    <a:cubicBezTo>
                      <a:pt x="1363536" y="674756"/>
                      <a:pt x="1317448" y="630732"/>
                      <a:pt x="1264893" y="597217"/>
                    </a:cubicBezTo>
                    <a:cubicBezTo>
                      <a:pt x="1225478" y="572080"/>
                      <a:pt x="1183511" y="556370"/>
                      <a:pt x="1138992" y="550086"/>
                    </a:cubicBezTo>
                    <a:lnTo>
                      <a:pt x="1096516" y="547144"/>
                    </a:lnTo>
                    <a:lnTo>
                      <a:pt x="1113409" y="583875"/>
                    </a:lnTo>
                    <a:cubicBezTo>
                      <a:pt x="1133880" y="636284"/>
                      <a:pt x="1144115" y="690133"/>
                      <a:pt x="1144115" y="745420"/>
                    </a:cubicBezTo>
                    <a:cubicBezTo>
                      <a:pt x="1144115" y="834949"/>
                      <a:pt x="1125643" y="911616"/>
                      <a:pt x="1088698" y="975420"/>
                    </a:cubicBezTo>
                    <a:cubicBezTo>
                      <a:pt x="1051752" y="1039225"/>
                      <a:pt x="1006159" y="1090980"/>
                      <a:pt x="951918" y="1130687"/>
                    </a:cubicBezTo>
                    <a:cubicBezTo>
                      <a:pt x="897677" y="1170394"/>
                      <a:pt x="838422" y="1199302"/>
                      <a:pt x="774153" y="1217411"/>
                    </a:cubicBezTo>
                    <a:cubicBezTo>
                      <a:pt x="742019" y="1226466"/>
                      <a:pt x="711152" y="1233257"/>
                      <a:pt x="681553" y="1237785"/>
                    </a:cubicBezTo>
                    <a:lnTo>
                      <a:pt x="626924" y="1242150"/>
                    </a:lnTo>
                    <a:lnTo>
                      <a:pt x="567179" y="1242150"/>
                    </a:lnTo>
                    <a:lnTo>
                      <a:pt x="465794" y="1233779"/>
                    </a:lnTo>
                    <a:cubicBezTo>
                      <a:pt x="342259" y="1212185"/>
                      <a:pt x="240421" y="1158200"/>
                      <a:pt x="160281" y="1071824"/>
                    </a:cubicBezTo>
                    <a:cubicBezTo>
                      <a:pt x="53427" y="956657"/>
                      <a:pt x="0" y="818671"/>
                      <a:pt x="0" y="657867"/>
                    </a:cubicBezTo>
                    <a:cubicBezTo>
                      <a:pt x="0" y="587406"/>
                      <a:pt x="15740" y="514708"/>
                      <a:pt x="47221" y="439770"/>
                    </a:cubicBezTo>
                    <a:cubicBezTo>
                      <a:pt x="78701" y="364833"/>
                      <a:pt x="126184" y="294561"/>
                      <a:pt x="189668" y="228954"/>
                    </a:cubicBezTo>
                    <a:cubicBezTo>
                      <a:pt x="253153" y="163348"/>
                      <a:pt x="331302" y="108787"/>
                      <a:pt x="424116" y="65273"/>
                    </a:cubicBezTo>
                    <a:cubicBezTo>
                      <a:pt x="516931" y="21758"/>
                      <a:pt x="623566" y="0"/>
                      <a:pt x="744024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2" name="Freeform: Shape 6">
                <a:extLst>
                  <a:ext uri="{FF2B5EF4-FFF2-40B4-BE49-F238E27FC236}">
                    <a16:creationId xmlns:a16="http://schemas.microsoft.com/office/drawing/2014/main" id="{36A5622A-56C6-4A80-A199-A3ECC127B4D5}"/>
                  </a:ext>
                </a:extLst>
              </p:cNvPr>
              <p:cNvSpPr/>
              <p:nvPr/>
            </p:nvSpPr>
            <p:spPr>
              <a:xfrm>
                <a:off x="1427734" y="4593521"/>
                <a:ext cx="1727248" cy="1520473"/>
              </a:xfrm>
              <a:custGeom>
                <a:avLst/>
                <a:gdLst/>
                <a:ahLst/>
                <a:cxnLst/>
                <a:rect l="l" t="t" r="r" b="b"/>
                <a:pathLst>
                  <a:path w="1727248" h="1520473">
                    <a:moveTo>
                      <a:pt x="427730" y="0"/>
                    </a:moveTo>
                    <a:lnTo>
                      <a:pt x="1143777" y="0"/>
                    </a:lnTo>
                    <a:lnTo>
                      <a:pt x="626823" y="282263"/>
                    </a:lnTo>
                    <a:lnTo>
                      <a:pt x="922353" y="484645"/>
                    </a:lnTo>
                    <a:lnTo>
                      <a:pt x="950000" y="425103"/>
                    </a:lnTo>
                    <a:cubicBezTo>
                      <a:pt x="969243" y="425103"/>
                      <a:pt x="994097" y="465944"/>
                      <a:pt x="1024560" y="547625"/>
                    </a:cubicBezTo>
                    <a:lnTo>
                      <a:pt x="1019066" y="547625"/>
                    </a:lnTo>
                    <a:lnTo>
                      <a:pt x="1181963" y="585210"/>
                    </a:lnTo>
                    <a:lnTo>
                      <a:pt x="1321664" y="797203"/>
                    </a:lnTo>
                    <a:lnTo>
                      <a:pt x="1323140" y="0"/>
                    </a:lnTo>
                    <a:lnTo>
                      <a:pt x="1727248" y="0"/>
                    </a:lnTo>
                    <a:lnTo>
                      <a:pt x="1722977" y="1520473"/>
                    </a:lnTo>
                    <a:lnTo>
                      <a:pt x="1478631" y="1413822"/>
                    </a:lnTo>
                    <a:lnTo>
                      <a:pt x="1450551" y="1336036"/>
                    </a:lnTo>
                    <a:cubicBezTo>
                      <a:pt x="1449796" y="1333478"/>
                      <a:pt x="1449069" y="1331850"/>
                      <a:pt x="1448371" y="1331153"/>
                    </a:cubicBezTo>
                    <a:cubicBezTo>
                      <a:pt x="1447674" y="1330455"/>
                      <a:pt x="1444796" y="1327577"/>
                      <a:pt x="1439738" y="1322519"/>
                    </a:cubicBezTo>
                    <a:lnTo>
                      <a:pt x="1459611" y="1224347"/>
                    </a:lnTo>
                    <a:lnTo>
                      <a:pt x="1148041" y="1001870"/>
                    </a:lnTo>
                    <a:cubicBezTo>
                      <a:pt x="1139960" y="1001870"/>
                      <a:pt x="1126181" y="992133"/>
                      <a:pt x="1106706" y="972657"/>
                    </a:cubicBezTo>
                    <a:lnTo>
                      <a:pt x="1090835" y="946234"/>
                    </a:lnTo>
                    <a:lnTo>
                      <a:pt x="1005288" y="876646"/>
                    </a:lnTo>
                    <a:cubicBezTo>
                      <a:pt x="1001858" y="873157"/>
                      <a:pt x="991074" y="866472"/>
                      <a:pt x="972935" y="856589"/>
                    </a:cubicBezTo>
                    <a:cubicBezTo>
                      <a:pt x="954797" y="846706"/>
                      <a:pt x="918520" y="823655"/>
                      <a:pt x="864105" y="787436"/>
                    </a:cubicBezTo>
                    <a:cubicBezTo>
                      <a:pt x="817189" y="767379"/>
                      <a:pt x="778223" y="750476"/>
                      <a:pt x="747208" y="736727"/>
                    </a:cubicBezTo>
                    <a:cubicBezTo>
                      <a:pt x="716192" y="722978"/>
                      <a:pt x="686950" y="711220"/>
                      <a:pt x="659480" y="701453"/>
                    </a:cubicBezTo>
                    <a:cubicBezTo>
                      <a:pt x="632011" y="691686"/>
                      <a:pt x="610748" y="684739"/>
                      <a:pt x="595691" y="680611"/>
                    </a:cubicBezTo>
                    <a:cubicBezTo>
                      <a:pt x="580633" y="676483"/>
                      <a:pt x="557902" y="672268"/>
                      <a:pt x="527497" y="667966"/>
                    </a:cubicBezTo>
                    <a:cubicBezTo>
                      <a:pt x="498545" y="664943"/>
                      <a:pt x="476526" y="664347"/>
                      <a:pt x="461440" y="666179"/>
                    </a:cubicBezTo>
                    <a:cubicBezTo>
                      <a:pt x="453897" y="667094"/>
                      <a:pt x="444301" y="667323"/>
                      <a:pt x="432652" y="666865"/>
                    </a:cubicBezTo>
                    <a:lnTo>
                      <a:pt x="392424" y="663505"/>
                    </a:lnTo>
                    <a:lnTo>
                      <a:pt x="393064" y="664456"/>
                    </a:lnTo>
                    <a:cubicBezTo>
                      <a:pt x="390323" y="666506"/>
                      <a:pt x="377288" y="671629"/>
                      <a:pt x="353961" y="679826"/>
                    </a:cubicBezTo>
                    <a:lnTo>
                      <a:pt x="0" y="237702"/>
                    </a:lnTo>
                    <a:lnTo>
                      <a:pt x="42773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p3d extrusionH="635000">
                <a:bevelT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73" name="Freeform: Shape 7">
                <a:extLst>
                  <a:ext uri="{FF2B5EF4-FFF2-40B4-BE49-F238E27FC236}">
                    <a16:creationId xmlns:a16="http://schemas.microsoft.com/office/drawing/2014/main" id="{4C68A5CD-24A9-4907-8984-54E7AED01EFC}"/>
                  </a:ext>
                </a:extLst>
              </p:cNvPr>
              <p:cNvSpPr/>
              <p:nvPr/>
            </p:nvSpPr>
            <p:spPr>
              <a:xfrm>
                <a:off x="3832977" y="4593520"/>
                <a:ext cx="401836" cy="1548378"/>
              </a:xfrm>
              <a:custGeom>
                <a:avLst/>
                <a:gdLst/>
                <a:ahLst/>
                <a:cxnLst/>
                <a:rect l="l" t="t" r="r" b="b"/>
                <a:pathLst>
                  <a:path w="401836" h="1548378">
                    <a:moveTo>
                      <a:pt x="0" y="0"/>
                    </a:moveTo>
                    <a:lnTo>
                      <a:pt x="401836" y="0"/>
                    </a:lnTo>
                    <a:lnTo>
                      <a:pt x="401836" y="1548378"/>
                    </a:lnTo>
                    <a:lnTo>
                      <a:pt x="0" y="12555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p3d extrusionH="635000">
                <a:bevelT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Freeform: Shape 8">
                <a:extLst>
                  <a:ext uri="{FF2B5EF4-FFF2-40B4-BE49-F238E27FC236}">
                    <a16:creationId xmlns:a16="http://schemas.microsoft.com/office/drawing/2014/main" id="{0595022C-7650-4FD4-B1C6-EA2E1AC44E37}"/>
                  </a:ext>
                </a:extLst>
              </p:cNvPr>
              <p:cNvSpPr/>
              <p:nvPr/>
            </p:nvSpPr>
            <p:spPr>
              <a:xfrm>
                <a:off x="5164429" y="4625052"/>
                <a:ext cx="810879" cy="514226"/>
              </a:xfrm>
              <a:custGeom>
                <a:avLst/>
                <a:gdLst/>
                <a:ahLst/>
                <a:cxnLst/>
                <a:rect l="l" t="t" r="r" b="b"/>
                <a:pathLst>
                  <a:path w="810879" h="514226">
                    <a:moveTo>
                      <a:pt x="57789" y="0"/>
                    </a:moveTo>
                    <a:lnTo>
                      <a:pt x="810879" y="0"/>
                    </a:lnTo>
                    <a:lnTo>
                      <a:pt x="773279" y="65586"/>
                    </a:lnTo>
                    <a:cubicBezTo>
                      <a:pt x="684566" y="203483"/>
                      <a:pt x="560199" y="353029"/>
                      <a:pt x="400180" y="514226"/>
                    </a:cubicBezTo>
                    <a:lnTo>
                      <a:pt x="0" y="50649"/>
                    </a:lnTo>
                    <a:lnTo>
                      <a:pt x="57789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Freeform: Shape 9">
                <a:extLst>
                  <a:ext uri="{FF2B5EF4-FFF2-40B4-BE49-F238E27FC236}">
                    <a16:creationId xmlns:a16="http://schemas.microsoft.com/office/drawing/2014/main" id="{EB5F5614-928A-440E-A943-077BCD98471A}"/>
                  </a:ext>
                </a:extLst>
              </p:cNvPr>
              <p:cNvSpPr/>
              <p:nvPr/>
            </p:nvSpPr>
            <p:spPr>
              <a:xfrm>
                <a:off x="6585331" y="4593520"/>
                <a:ext cx="407417" cy="1548378"/>
              </a:xfrm>
              <a:custGeom>
                <a:avLst/>
                <a:gdLst/>
                <a:ahLst/>
                <a:cxnLst/>
                <a:rect l="l" t="t" r="r" b="b"/>
                <a:pathLst>
                  <a:path w="407417" h="1548378">
                    <a:moveTo>
                      <a:pt x="0" y="0"/>
                    </a:moveTo>
                    <a:lnTo>
                      <a:pt x="407417" y="0"/>
                    </a:lnTo>
                    <a:lnTo>
                      <a:pt x="407417" y="1548378"/>
                    </a:lnTo>
                    <a:lnTo>
                      <a:pt x="0" y="1255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p3d extrusionH="635000">
                <a:bevelT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Freeform: Shape 10">
                <a:extLst>
                  <a:ext uri="{FF2B5EF4-FFF2-40B4-BE49-F238E27FC236}">
                    <a16:creationId xmlns:a16="http://schemas.microsoft.com/office/drawing/2014/main" id="{048E4F5B-4D61-4A8A-A329-857D9A4C441A}"/>
                  </a:ext>
                </a:extLst>
              </p:cNvPr>
              <p:cNvSpPr/>
              <p:nvPr/>
            </p:nvSpPr>
            <p:spPr>
              <a:xfrm>
                <a:off x="7847568" y="4593520"/>
                <a:ext cx="2469927" cy="1101894"/>
              </a:xfrm>
              <a:custGeom>
                <a:avLst/>
                <a:gdLst/>
                <a:ahLst/>
                <a:cxnLst/>
                <a:rect l="l" t="t" r="r" b="b"/>
                <a:pathLst>
                  <a:path w="2469927" h="1101894">
                    <a:moveTo>
                      <a:pt x="0" y="0"/>
                    </a:moveTo>
                    <a:lnTo>
                      <a:pt x="418058" y="0"/>
                    </a:lnTo>
                    <a:lnTo>
                      <a:pt x="495932" y="102121"/>
                    </a:lnTo>
                    <a:cubicBezTo>
                      <a:pt x="527868" y="140782"/>
                      <a:pt x="560039" y="176529"/>
                      <a:pt x="592442" y="209361"/>
                    </a:cubicBezTo>
                    <a:cubicBezTo>
                      <a:pt x="722055" y="340690"/>
                      <a:pt x="854563" y="432050"/>
                      <a:pt x="989961" y="483443"/>
                    </a:cubicBezTo>
                    <a:cubicBezTo>
                      <a:pt x="1125360" y="534835"/>
                      <a:pt x="1260962" y="560531"/>
                      <a:pt x="1396768" y="560531"/>
                    </a:cubicBezTo>
                    <a:cubicBezTo>
                      <a:pt x="1522516" y="560531"/>
                      <a:pt x="1628962" y="536245"/>
                      <a:pt x="1716108" y="487672"/>
                    </a:cubicBezTo>
                    <a:cubicBezTo>
                      <a:pt x="1803255" y="439099"/>
                      <a:pt x="1874718" y="378493"/>
                      <a:pt x="1930500" y="305852"/>
                    </a:cubicBezTo>
                    <a:cubicBezTo>
                      <a:pt x="1986281" y="233211"/>
                      <a:pt x="2027833" y="155076"/>
                      <a:pt x="2055157" y="71447"/>
                    </a:cubicBezTo>
                    <a:lnTo>
                      <a:pt x="2073566" y="0"/>
                    </a:lnTo>
                    <a:lnTo>
                      <a:pt x="2469927" y="0"/>
                    </a:lnTo>
                    <a:lnTo>
                      <a:pt x="2455075" y="195332"/>
                    </a:lnTo>
                    <a:cubicBezTo>
                      <a:pt x="2445075" y="260742"/>
                      <a:pt x="2430076" y="325807"/>
                      <a:pt x="2410077" y="390527"/>
                    </a:cubicBezTo>
                    <a:cubicBezTo>
                      <a:pt x="2370080" y="519967"/>
                      <a:pt x="2307570" y="637736"/>
                      <a:pt x="2222546" y="743834"/>
                    </a:cubicBezTo>
                    <a:cubicBezTo>
                      <a:pt x="2137522" y="849932"/>
                      <a:pt x="2031482" y="936133"/>
                      <a:pt x="1904426" y="1002437"/>
                    </a:cubicBezTo>
                    <a:cubicBezTo>
                      <a:pt x="1777370" y="1068741"/>
                      <a:pt x="1626405" y="1101894"/>
                      <a:pt x="1451532" y="1101894"/>
                    </a:cubicBezTo>
                    <a:cubicBezTo>
                      <a:pt x="1390432" y="1101894"/>
                      <a:pt x="1314215" y="1094481"/>
                      <a:pt x="1222883" y="1079657"/>
                    </a:cubicBezTo>
                    <a:cubicBezTo>
                      <a:pt x="1131551" y="1064832"/>
                      <a:pt x="1029465" y="1030793"/>
                      <a:pt x="916623" y="977541"/>
                    </a:cubicBezTo>
                    <a:cubicBezTo>
                      <a:pt x="803781" y="924288"/>
                      <a:pt x="685358" y="846226"/>
                      <a:pt x="561354" y="743354"/>
                    </a:cubicBezTo>
                    <a:cubicBezTo>
                      <a:pt x="437350" y="640483"/>
                      <a:pt x="314843" y="501581"/>
                      <a:pt x="193832" y="326650"/>
                    </a:cubicBezTo>
                    <a:cubicBezTo>
                      <a:pt x="133327" y="239185"/>
                      <a:pt x="74290" y="141407"/>
                      <a:pt x="16721" y="3331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sp3d extrusionH="635000">
                <a:bevelT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Freeform: Shape 11">
                <a:extLst>
                  <a:ext uri="{FF2B5EF4-FFF2-40B4-BE49-F238E27FC236}">
                    <a16:creationId xmlns:a16="http://schemas.microsoft.com/office/drawing/2014/main" id="{B334D19E-9DFC-41BA-93D9-C06D4F71D876}"/>
                  </a:ext>
                </a:extLst>
              </p:cNvPr>
              <p:cNvSpPr/>
              <p:nvPr/>
            </p:nvSpPr>
            <p:spPr>
              <a:xfrm>
                <a:off x="11046303" y="4593520"/>
                <a:ext cx="1947788" cy="1559540"/>
              </a:xfrm>
              <a:custGeom>
                <a:avLst/>
                <a:gdLst/>
                <a:ahLst/>
                <a:cxnLst/>
                <a:rect l="l" t="t" r="r" b="b"/>
                <a:pathLst>
                  <a:path w="1947788" h="1559540">
                    <a:moveTo>
                      <a:pt x="56588" y="0"/>
                    </a:moveTo>
                    <a:lnTo>
                      <a:pt x="1333182" y="0"/>
                    </a:lnTo>
                    <a:lnTo>
                      <a:pt x="1362595" y="25033"/>
                    </a:lnTo>
                    <a:cubicBezTo>
                      <a:pt x="1403458" y="64639"/>
                      <a:pt x="1440262" y="105617"/>
                      <a:pt x="1473007" y="147969"/>
                    </a:cubicBezTo>
                    <a:cubicBezTo>
                      <a:pt x="1505751" y="190321"/>
                      <a:pt x="1528203" y="230878"/>
                      <a:pt x="1540361" y="269640"/>
                    </a:cubicBezTo>
                    <a:lnTo>
                      <a:pt x="1545952" y="291994"/>
                    </a:lnTo>
                    <a:lnTo>
                      <a:pt x="1545952" y="0"/>
                    </a:lnTo>
                    <a:lnTo>
                      <a:pt x="1947788" y="0"/>
                    </a:lnTo>
                    <a:lnTo>
                      <a:pt x="1947788" y="1559540"/>
                    </a:lnTo>
                    <a:lnTo>
                      <a:pt x="1661149" y="1340745"/>
                    </a:lnTo>
                    <a:cubicBezTo>
                      <a:pt x="1661149" y="1274238"/>
                      <a:pt x="1645177" y="1188574"/>
                      <a:pt x="1613231" y="1083755"/>
                    </a:cubicBezTo>
                    <a:cubicBezTo>
                      <a:pt x="1581285" y="978936"/>
                      <a:pt x="1537261" y="872111"/>
                      <a:pt x="1481160" y="763280"/>
                    </a:cubicBezTo>
                    <a:cubicBezTo>
                      <a:pt x="1425059" y="654450"/>
                      <a:pt x="1359235" y="555328"/>
                      <a:pt x="1283687" y="465915"/>
                    </a:cubicBezTo>
                    <a:cubicBezTo>
                      <a:pt x="1208139" y="376502"/>
                      <a:pt x="1148099" y="317930"/>
                      <a:pt x="1103567" y="290199"/>
                    </a:cubicBezTo>
                    <a:cubicBezTo>
                      <a:pt x="1094962" y="333568"/>
                      <a:pt x="1069673" y="384277"/>
                      <a:pt x="1027699" y="442326"/>
                    </a:cubicBezTo>
                    <a:cubicBezTo>
                      <a:pt x="985725" y="500375"/>
                      <a:pt x="938955" y="550241"/>
                      <a:pt x="887388" y="591924"/>
                    </a:cubicBezTo>
                    <a:cubicBezTo>
                      <a:pt x="835821" y="633608"/>
                      <a:pt x="779445" y="666702"/>
                      <a:pt x="718256" y="691206"/>
                    </a:cubicBezTo>
                    <a:cubicBezTo>
                      <a:pt x="657068" y="715711"/>
                      <a:pt x="596534" y="727963"/>
                      <a:pt x="536654" y="727963"/>
                    </a:cubicBezTo>
                    <a:cubicBezTo>
                      <a:pt x="390616" y="727963"/>
                      <a:pt x="264664" y="678939"/>
                      <a:pt x="158799" y="580893"/>
                    </a:cubicBezTo>
                    <a:cubicBezTo>
                      <a:pt x="52933" y="482847"/>
                      <a:pt x="0" y="365194"/>
                      <a:pt x="0" y="227935"/>
                    </a:cubicBezTo>
                    <a:cubicBezTo>
                      <a:pt x="0" y="173869"/>
                      <a:pt x="11177" y="114265"/>
                      <a:pt x="33531" y="49123"/>
                    </a:cubicBezTo>
                    <a:lnTo>
                      <a:pt x="56588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p3d extrusionH="635000">
                <a:bevelT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Plain">
                  <a:avLst/>
                </a:prstTxWarp>
              </a:bodyPr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-126999" y="-152400"/>
            <a:ext cx="12289502" cy="7010400"/>
            <a:chOff x="-531231" y="3890962"/>
            <a:chExt cx="12192000" cy="6822806"/>
          </a:xfrm>
        </p:grpSpPr>
        <p:sp>
          <p:nvSpPr>
            <p:cNvPr id="79" name="Plaque 78"/>
            <p:cNvSpPr/>
            <p:nvPr/>
          </p:nvSpPr>
          <p:spPr>
            <a:xfrm>
              <a:off x="-531231" y="3890962"/>
              <a:ext cx="12192000" cy="402335"/>
            </a:xfrm>
            <a:prstGeom prst="plaque">
              <a:avLst>
                <a:gd name="adj" fmla="val 37255"/>
              </a:avLst>
            </a:prstGeom>
            <a:solidFill>
              <a:srgbClr val="FF99CC"/>
            </a:solidFill>
            <a:ln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66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-415777" y="4293297"/>
              <a:ext cx="11961092" cy="64204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928168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995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0570604-E719-8F5B-B60A-021CE8F7DF47}"/>
              </a:ext>
            </a:extLst>
          </p:cNvPr>
          <p:cNvSpPr txBox="1"/>
          <p:nvPr/>
        </p:nvSpPr>
        <p:spPr>
          <a:xfrm>
            <a:off x="2662990" y="304800"/>
            <a:ext cx="92242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৩৫.২৮ লিটার তেল ৯ টি পরিবারের মধ্যে সমানভাবে ভাগ করে দিলে প্রত্যেক পরিবার কত লিটার তেল পাবে?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8CAE3-2682-72CA-8410-7F126DAF1C5E}"/>
              </a:ext>
            </a:extLst>
          </p:cNvPr>
          <p:cNvSpPr txBox="1"/>
          <p:nvPr/>
        </p:nvSpPr>
        <p:spPr>
          <a:xfrm>
            <a:off x="2136847" y="2379641"/>
            <a:ext cx="5402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৯ টি  পরিবার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তেল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পায়  ৩৫.২৮ লিটার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76E83-36E4-5DE6-E4E0-3C77811CFF1D}"/>
              </a:ext>
            </a:extLst>
          </p:cNvPr>
          <p:cNvSpPr txBox="1"/>
          <p:nvPr/>
        </p:nvSpPr>
        <p:spPr>
          <a:xfrm>
            <a:off x="1900991" y="2960213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.¶.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, ,      , ,     , , 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 ৩৫.২৮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৯ ) লিটার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62C68-279F-4D67-04B1-805365275324}"/>
              </a:ext>
            </a:extLst>
          </p:cNvPr>
          <p:cNvSpPr txBox="1"/>
          <p:nvPr/>
        </p:nvSpPr>
        <p:spPr>
          <a:xfrm>
            <a:off x="1977190" y="5387727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 পরিবার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৩.৯২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লিটার তেল পাবে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FA520C-B5D2-F1C7-069C-566D8042BAC4}"/>
              </a:ext>
            </a:extLst>
          </p:cNvPr>
          <p:cNvSpPr txBox="1"/>
          <p:nvPr/>
        </p:nvSpPr>
        <p:spPr>
          <a:xfrm>
            <a:off x="1447418" y="1947671"/>
            <a:ext cx="1444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AE7A25-DCAC-84C5-726E-E89CA1D0761C}"/>
              </a:ext>
            </a:extLst>
          </p:cNvPr>
          <p:cNvSpPr txBox="1"/>
          <p:nvPr/>
        </p:nvSpPr>
        <p:spPr>
          <a:xfrm>
            <a:off x="8715446" y="2187327"/>
            <a:ext cx="1146628" cy="561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48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FB5811-F112-1E3E-4FA4-7B9B051A835C}"/>
              </a:ext>
            </a:extLst>
          </p:cNvPr>
          <p:cNvGrpSpPr/>
          <p:nvPr/>
        </p:nvGrpSpPr>
        <p:grpSpPr>
          <a:xfrm>
            <a:off x="8983400" y="2873127"/>
            <a:ext cx="1985390" cy="830997"/>
            <a:chOff x="8735741" y="3600449"/>
            <a:chExt cx="2084659" cy="87254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78F181-6550-7720-0A4A-E825C2ADA506}"/>
                </a:ext>
              </a:extLst>
            </p:cNvPr>
            <p:cNvSpPr/>
            <p:nvPr/>
          </p:nvSpPr>
          <p:spPr>
            <a:xfrm>
              <a:off x="8735741" y="3600449"/>
              <a:ext cx="581025" cy="8725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৯</a:t>
              </a:r>
              <a:r>
                <a:rPr lang="bn-BD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en-US" sz="4800" dirty="0"/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07752EC7-13D8-B859-E766-585C712FA7F8}"/>
                </a:ext>
              </a:extLst>
            </p:cNvPr>
            <p:cNvCxnSpPr/>
            <p:nvPr/>
          </p:nvCxnSpPr>
          <p:spPr>
            <a:xfrm>
              <a:off x="9118600" y="3840479"/>
              <a:ext cx="1701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C92A19FF-0DF8-EA00-561C-E2BFC8093087}"/>
                </a:ext>
              </a:extLst>
            </p:cNvPr>
            <p:cNvSpPr/>
            <p:nvPr/>
          </p:nvSpPr>
          <p:spPr>
            <a:xfrm>
              <a:off x="9220200" y="3680460"/>
              <a:ext cx="1161712" cy="6786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৫</a:t>
              </a:r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২৮</a:t>
              </a:r>
              <a:endParaRPr lang="en-US" sz="3200" dirty="0"/>
            </a:p>
          </p:txBody>
        </p:sp>
      </p:grpSp>
      <p:sp>
        <p:nvSpPr>
          <p:cNvPr id="135" name="Rectangle 134">
            <a:extLst>
              <a:ext uri="{FF2B5EF4-FFF2-40B4-BE49-F238E27FC236}">
                <a16:creationId xmlns:a16="http://schemas.microsoft.com/office/drawing/2014/main" id="{69A8ACCD-07BC-46E7-4488-D68405AAFBF0}"/>
              </a:ext>
            </a:extLst>
          </p:cNvPr>
          <p:cNvSpPr/>
          <p:nvPr/>
        </p:nvSpPr>
        <p:spPr>
          <a:xfrm>
            <a:off x="9629846" y="2590413"/>
            <a:ext cx="394660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048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57676AE-F434-D085-350F-27BC83EADB6D}"/>
              </a:ext>
            </a:extLst>
          </p:cNvPr>
          <p:cNvSpPr/>
          <p:nvPr/>
        </p:nvSpPr>
        <p:spPr>
          <a:xfrm>
            <a:off x="9477446" y="3330327"/>
            <a:ext cx="526106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২৭</a:t>
            </a:r>
            <a:endParaRPr lang="en-US" sz="3048" dirty="0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88B4117D-7169-8022-4E83-68E019BC778E}"/>
              </a:ext>
            </a:extLst>
          </p:cNvPr>
          <p:cNvCxnSpPr/>
          <p:nvPr/>
        </p:nvCxnSpPr>
        <p:spPr>
          <a:xfrm>
            <a:off x="9372217" y="3863727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04299924-E51E-5636-80D2-F160F82F41CD}"/>
              </a:ext>
            </a:extLst>
          </p:cNvPr>
          <p:cNvSpPr/>
          <p:nvPr/>
        </p:nvSpPr>
        <p:spPr>
          <a:xfrm>
            <a:off x="9755877" y="3728655"/>
            <a:ext cx="385042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endParaRPr lang="en-US" sz="3048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0579A11-3F2E-284E-D6C4-D232264DD9C3}"/>
              </a:ext>
            </a:extLst>
          </p:cNvPr>
          <p:cNvSpPr/>
          <p:nvPr/>
        </p:nvSpPr>
        <p:spPr>
          <a:xfrm>
            <a:off x="10087046" y="2590413"/>
            <a:ext cx="365806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sz="3048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39CCB60-D4AC-6496-54B0-1D24763364CF}"/>
              </a:ext>
            </a:extLst>
          </p:cNvPr>
          <p:cNvSpPr/>
          <p:nvPr/>
        </p:nvSpPr>
        <p:spPr>
          <a:xfrm>
            <a:off x="9775113" y="3988155"/>
            <a:ext cx="540533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৮১</a:t>
            </a:r>
            <a:endParaRPr lang="en-US" sz="3048" dirty="0"/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06AFC15C-80E4-7F09-D447-16BB1E2CE7CB}"/>
              </a:ext>
            </a:extLst>
          </p:cNvPr>
          <p:cNvCxnSpPr/>
          <p:nvPr/>
        </p:nvCxnSpPr>
        <p:spPr>
          <a:xfrm>
            <a:off x="9517360" y="4473327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FE6036F-F5E3-BFBB-5B0B-F048D7DA3C79}"/>
              </a:ext>
            </a:extLst>
          </p:cNvPr>
          <p:cNvSpPr/>
          <p:nvPr/>
        </p:nvSpPr>
        <p:spPr>
          <a:xfrm>
            <a:off x="10003713" y="4378284"/>
            <a:ext cx="340158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048" dirty="0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1C9A534-C8F5-D0D9-B14E-C2F6BD470F1F}"/>
              </a:ext>
            </a:extLst>
          </p:cNvPr>
          <p:cNvSpPr/>
          <p:nvPr/>
        </p:nvSpPr>
        <p:spPr>
          <a:xfrm>
            <a:off x="10003713" y="4644926"/>
            <a:ext cx="540533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১৮</a:t>
            </a:r>
            <a:endParaRPr lang="en-US" sz="3048" dirty="0"/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EBFAD91B-F1F1-07AA-09F3-2B00BCA42574}"/>
              </a:ext>
            </a:extLst>
          </p:cNvPr>
          <p:cNvCxnSpPr/>
          <p:nvPr/>
        </p:nvCxnSpPr>
        <p:spPr>
          <a:xfrm>
            <a:off x="9662503" y="5152926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87DFD602-2201-7C1F-AF4B-82033D536CF5}"/>
              </a:ext>
            </a:extLst>
          </p:cNvPr>
          <p:cNvSpPr/>
          <p:nvPr/>
        </p:nvSpPr>
        <p:spPr>
          <a:xfrm>
            <a:off x="10315646" y="2590413"/>
            <a:ext cx="359394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048" dirty="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24A2265-BDB2-5493-8BF2-799FEAC34BED}"/>
              </a:ext>
            </a:extLst>
          </p:cNvPr>
          <p:cNvSpPr/>
          <p:nvPr/>
        </p:nvSpPr>
        <p:spPr>
          <a:xfrm>
            <a:off x="10103844" y="5054955"/>
            <a:ext cx="364202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048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048" dirty="0"/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F7302833-1871-64B9-48F6-FE30CA29324E}"/>
              </a:ext>
            </a:extLst>
          </p:cNvPr>
          <p:cNvCxnSpPr/>
          <p:nvPr/>
        </p:nvCxnSpPr>
        <p:spPr>
          <a:xfrm>
            <a:off x="8563046" y="2187327"/>
            <a:ext cx="72190" cy="39714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>
            <a:extLst>
              <a:ext uri="{FF2B5EF4-FFF2-40B4-BE49-F238E27FC236}">
                <a16:creationId xmlns:a16="http://schemas.microsoft.com/office/drawing/2014/main" id="{DBB64E7F-D19B-B8EA-DA9D-00631EA3BC9F}"/>
              </a:ext>
            </a:extLst>
          </p:cNvPr>
          <p:cNvSpPr/>
          <p:nvPr/>
        </p:nvSpPr>
        <p:spPr>
          <a:xfrm>
            <a:off x="9858446" y="2415927"/>
            <a:ext cx="311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b="1" dirty="0"/>
          </a:p>
        </p:txBody>
      </p:sp>
      <p:sp>
        <p:nvSpPr>
          <p:cNvPr id="149" name="Rounded Rectangle 34">
            <a:extLst>
              <a:ext uri="{FF2B5EF4-FFF2-40B4-BE49-F238E27FC236}">
                <a16:creationId xmlns:a16="http://schemas.microsoft.com/office/drawing/2014/main" id="{EFA1287D-2398-6CB8-E2C5-E5F5239AD172}"/>
              </a:ext>
            </a:extLst>
          </p:cNvPr>
          <p:cNvSpPr/>
          <p:nvPr/>
        </p:nvSpPr>
        <p:spPr>
          <a:xfrm>
            <a:off x="2434390" y="5387727"/>
            <a:ext cx="7543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সমস্যাটি মনোযোগ সহকারে লক্ষ করঃ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0" name="Rounded Rectangle 35">
            <a:extLst>
              <a:ext uri="{FF2B5EF4-FFF2-40B4-BE49-F238E27FC236}">
                <a16:creationId xmlns:a16="http://schemas.microsoft.com/office/drawing/2014/main" id="{6C6B0481-32EB-5AFB-8714-3BD6FB0BDE14}"/>
              </a:ext>
            </a:extLst>
          </p:cNvPr>
          <p:cNvSpPr/>
          <p:nvPr/>
        </p:nvSpPr>
        <p:spPr>
          <a:xfrm>
            <a:off x="3120190" y="5387727"/>
            <a:ext cx="6400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 সমস্যাটি সমাধানের চেষ্টা করিঃ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B613D97-24DA-2E94-331B-AC4289A99DE4}"/>
              </a:ext>
            </a:extLst>
          </p:cNvPr>
          <p:cNvSpPr/>
          <p:nvPr/>
        </p:nvSpPr>
        <p:spPr>
          <a:xfrm>
            <a:off x="9947504" y="3748670"/>
            <a:ext cx="359394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048" dirty="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D703E74B-AAE3-69F7-7E00-202E4AC028EB}"/>
              </a:ext>
            </a:extLst>
          </p:cNvPr>
          <p:cNvSpPr/>
          <p:nvPr/>
        </p:nvSpPr>
        <p:spPr>
          <a:xfrm>
            <a:off x="10166141" y="4376183"/>
            <a:ext cx="385042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endParaRPr lang="en-US" sz="3048" dirty="0"/>
          </a:p>
        </p:txBody>
      </p:sp>
      <p:sp>
        <p:nvSpPr>
          <p:cNvPr id="153" name="Flowchart: Process 152">
            <a:extLst>
              <a:ext uri="{FF2B5EF4-FFF2-40B4-BE49-F238E27FC236}">
                <a16:creationId xmlns:a16="http://schemas.microsoft.com/office/drawing/2014/main" id="{FF01FF19-C527-6CC4-D04D-484EE9F322B1}"/>
              </a:ext>
            </a:extLst>
          </p:cNvPr>
          <p:cNvSpPr/>
          <p:nvPr/>
        </p:nvSpPr>
        <p:spPr>
          <a:xfrm>
            <a:off x="1983828" y="377398"/>
            <a:ext cx="526762" cy="438329"/>
          </a:xfrm>
          <a:prstGeom prst="flowChartProcess">
            <a:avLst/>
          </a:prstGeom>
          <a:solidFill>
            <a:srgbClr val="FF6161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E2E97A0-53FF-DCD8-A297-8552326C237D}"/>
              </a:ext>
            </a:extLst>
          </p:cNvPr>
          <p:cNvSpPr txBox="1"/>
          <p:nvPr/>
        </p:nvSpPr>
        <p:spPr>
          <a:xfrm>
            <a:off x="4940954" y="3711327"/>
            <a:ext cx="6806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61E0524-59EE-BFE9-A5B4-DA4F0AD16851}"/>
              </a:ext>
            </a:extLst>
          </p:cNvPr>
          <p:cNvSpPr txBox="1"/>
          <p:nvPr/>
        </p:nvSpPr>
        <p:spPr>
          <a:xfrm>
            <a:off x="6194290" y="3668763"/>
            <a:ext cx="1111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লিটার </a:t>
            </a:r>
            <a:endParaRPr lang="en-US" sz="32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F390381F-DE7F-7F35-4FB7-5DB77351AF9E}"/>
              </a:ext>
            </a:extLst>
          </p:cNvPr>
          <p:cNvSpPr txBox="1"/>
          <p:nvPr/>
        </p:nvSpPr>
        <p:spPr>
          <a:xfrm>
            <a:off x="9643188" y="2558627"/>
            <a:ext cx="12855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৯২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415467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35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5273 0.15694 " pathEditMode="relative" rAng="0" ptsTypes="AA">
                                      <p:cBhvr>
                                        <p:cTn id="172" dur="1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43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250"/>
                            </p:stCondLst>
                            <p:childTnLst>
                              <p:par>
                                <p:cTn id="17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750"/>
                            </p:stCondLst>
                            <p:childTnLst>
                              <p:par>
                                <p:cTn id="18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35" grpId="0"/>
      <p:bldP spid="136" grpId="0"/>
      <p:bldP spid="138" grpId="0"/>
      <p:bldP spid="139" grpId="0"/>
      <p:bldP spid="140" grpId="0"/>
      <p:bldP spid="142" grpId="0"/>
      <p:bldP spid="143" grpId="0"/>
      <p:bldP spid="145" grpId="0"/>
      <p:bldP spid="146" grpId="0"/>
      <p:bldP spid="148" grpId="0"/>
      <p:bldP spid="149" grpId="0" animBg="1"/>
      <p:bldP spid="149" grpId="1" animBg="1"/>
      <p:bldP spid="150" grpId="0" animBg="1"/>
      <p:bldP spid="150" grpId="1" animBg="1"/>
      <p:bldP spid="151" grpId="0"/>
      <p:bldP spid="152" grpId="0"/>
      <p:bldP spid="154" grpId="0"/>
      <p:bldP spid="155" grpId="0"/>
      <p:bldP spid="156" grpId="0"/>
      <p:bldP spid="15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CE9283C-F34F-D210-A5DF-8F30ECAD522C}"/>
              </a:ext>
            </a:extLst>
          </p:cNvPr>
          <p:cNvSpPr txBox="1"/>
          <p:nvPr/>
        </p:nvSpPr>
        <p:spPr>
          <a:xfrm>
            <a:off x="2510590" y="304800"/>
            <a:ext cx="9224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১৬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টি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তারের দৈর্ঘ্য ৩৮.৪ মিটার হলে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টি তারের দৈর্ঘ্য কত?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617595-BD89-C849-EE64-D050CC3813F9}"/>
              </a:ext>
            </a:extLst>
          </p:cNvPr>
          <p:cNvSpPr txBox="1"/>
          <p:nvPr/>
        </p:nvSpPr>
        <p:spPr>
          <a:xfrm>
            <a:off x="1984447" y="1857297"/>
            <a:ext cx="5402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১৬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টি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তারের   দৈর্ঘ্য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৩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97BF71-A789-4B59-A5F1-BD8B96F4E5EF}"/>
              </a:ext>
            </a:extLst>
          </p:cNvPr>
          <p:cNvSpPr txBox="1"/>
          <p:nvPr/>
        </p:nvSpPr>
        <p:spPr>
          <a:xfrm>
            <a:off x="1748591" y="2437869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.¶.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, ,      , ,     , , 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 ৩৮.৪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১৬ ) মিটার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24F65-BE93-DCC8-DA8F-EEC63718B4CD}"/>
              </a:ext>
            </a:extLst>
          </p:cNvPr>
          <p:cNvSpPr txBox="1"/>
          <p:nvPr/>
        </p:nvSpPr>
        <p:spPr>
          <a:xfrm>
            <a:off x="1824790" y="4879152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টি তারের দৈর্ঘ্য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২.৪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টার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85135-9B7F-F0D1-EC8C-CE749D045C2F}"/>
              </a:ext>
            </a:extLst>
          </p:cNvPr>
          <p:cNvSpPr txBox="1"/>
          <p:nvPr/>
        </p:nvSpPr>
        <p:spPr>
          <a:xfrm>
            <a:off x="1295018" y="1349127"/>
            <a:ext cx="1444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46AB7-5694-7E60-6D9A-AC88B0BF8F1B}"/>
              </a:ext>
            </a:extLst>
          </p:cNvPr>
          <p:cNvSpPr txBox="1"/>
          <p:nvPr/>
        </p:nvSpPr>
        <p:spPr>
          <a:xfrm>
            <a:off x="8639246" y="1882527"/>
            <a:ext cx="11466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E31BBCD-7205-FC98-E59C-7E8C15225CAA}"/>
              </a:ext>
            </a:extLst>
          </p:cNvPr>
          <p:cNvGrpSpPr/>
          <p:nvPr/>
        </p:nvGrpSpPr>
        <p:grpSpPr>
          <a:xfrm>
            <a:off x="8758990" y="2568327"/>
            <a:ext cx="2133602" cy="830997"/>
            <a:chOff x="8580119" y="3600449"/>
            <a:chExt cx="2240281" cy="87254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BA398B0-5EE1-9830-58B9-77F8A457C1E2}"/>
                </a:ext>
              </a:extLst>
            </p:cNvPr>
            <p:cNvSpPr/>
            <p:nvPr/>
          </p:nvSpPr>
          <p:spPr>
            <a:xfrm>
              <a:off x="8580119" y="3600449"/>
              <a:ext cx="777953" cy="8725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১৬</a:t>
              </a:r>
              <a:r>
                <a:rPr lang="bn-BD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en-US" sz="4800" dirty="0"/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D2E8C7F7-E58A-F16E-2E4E-3611DA86CCE6}"/>
                </a:ext>
              </a:extLst>
            </p:cNvPr>
            <p:cNvCxnSpPr/>
            <p:nvPr/>
          </p:nvCxnSpPr>
          <p:spPr>
            <a:xfrm>
              <a:off x="9118600" y="3840479"/>
              <a:ext cx="1701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AC3CD6E9-0AA2-A989-6155-8A917BAABB17}"/>
                </a:ext>
              </a:extLst>
            </p:cNvPr>
            <p:cNvSpPr/>
            <p:nvPr/>
          </p:nvSpPr>
          <p:spPr>
            <a:xfrm>
              <a:off x="9220200" y="3680460"/>
              <a:ext cx="968149" cy="6786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৩৮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3200" dirty="0"/>
            </a:p>
          </p:txBody>
        </p:sp>
      </p:grp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7104211-2AF9-CA91-13F6-E137E4AE1731}"/>
              </a:ext>
            </a:extLst>
          </p:cNvPr>
          <p:cNvSpPr/>
          <p:nvPr/>
        </p:nvSpPr>
        <p:spPr>
          <a:xfrm>
            <a:off x="9553646" y="2285613"/>
            <a:ext cx="369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200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5AD4AEA-AEFF-1522-9928-AA745787AEB6}"/>
              </a:ext>
            </a:extLst>
          </p:cNvPr>
          <p:cNvSpPr/>
          <p:nvPr/>
        </p:nvSpPr>
        <p:spPr>
          <a:xfrm>
            <a:off x="9368590" y="3025527"/>
            <a:ext cx="590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৩২</a:t>
            </a:r>
            <a:endParaRPr lang="en-US" sz="3200" dirty="0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7BE0FFCC-EB53-9117-A3AB-EC0E5803F4FA}"/>
              </a:ext>
            </a:extLst>
          </p:cNvPr>
          <p:cNvCxnSpPr/>
          <p:nvPr/>
        </p:nvCxnSpPr>
        <p:spPr>
          <a:xfrm>
            <a:off x="9296017" y="3558927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Rectangle 130">
            <a:extLst>
              <a:ext uri="{FF2B5EF4-FFF2-40B4-BE49-F238E27FC236}">
                <a16:creationId xmlns:a16="http://schemas.microsoft.com/office/drawing/2014/main" id="{B0180746-AEF2-05B6-530D-DD5599BAFB2B}"/>
              </a:ext>
            </a:extLst>
          </p:cNvPr>
          <p:cNvSpPr/>
          <p:nvPr/>
        </p:nvSpPr>
        <p:spPr>
          <a:xfrm>
            <a:off x="9597190" y="3423855"/>
            <a:ext cx="3978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sz="3200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E53D639-108E-E3CE-3CD7-9222D1A646F2}"/>
              </a:ext>
            </a:extLst>
          </p:cNvPr>
          <p:cNvSpPr/>
          <p:nvPr/>
        </p:nvSpPr>
        <p:spPr>
          <a:xfrm>
            <a:off x="9978190" y="2285613"/>
            <a:ext cx="354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3E51CDB6-97EF-D433-80D6-9CD5632FA275}"/>
              </a:ext>
            </a:extLst>
          </p:cNvPr>
          <p:cNvSpPr/>
          <p:nvPr/>
        </p:nvSpPr>
        <p:spPr>
          <a:xfrm>
            <a:off x="9597190" y="3736152"/>
            <a:ext cx="567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৬৪</a:t>
            </a:r>
            <a:endParaRPr lang="en-US" sz="3200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A8E91B1-A1A2-AA2A-E8A1-D02993C4244D}"/>
              </a:ext>
            </a:extLst>
          </p:cNvPr>
          <p:cNvCxnSpPr/>
          <p:nvPr/>
        </p:nvCxnSpPr>
        <p:spPr>
          <a:xfrm>
            <a:off x="9441160" y="4221324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CEDA913-F833-3EE6-DF02-CCD1B6E39010}"/>
              </a:ext>
            </a:extLst>
          </p:cNvPr>
          <p:cNvSpPr/>
          <p:nvPr/>
        </p:nvSpPr>
        <p:spPr>
          <a:xfrm>
            <a:off x="9749590" y="4168527"/>
            <a:ext cx="37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89F7BF6A-AC35-45A2-548B-C2542B33A338}"/>
              </a:ext>
            </a:extLst>
          </p:cNvPr>
          <p:cNvCxnSpPr/>
          <p:nvPr/>
        </p:nvCxnSpPr>
        <p:spPr>
          <a:xfrm>
            <a:off x="8486846" y="1882527"/>
            <a:ext cx="72190" cy="30175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28DA432-C7A8-94DC-BFAF-25CCA9343240}"/>
              </a:ext>
            </a:extLst>
          </p:cNvPr>
          <p:cNvSpPr/>
          <p:nvPr/>
        </p:nvSpPr>
        <p:spPr>
          <a:xfrm>
            <a:off x="9782246" y="2111127"/>
            <a:ext cx="311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b="1" dirty="0"/>
          </a:p>
        </p:txBody>
      </p:sp>
      <p:sp>
        <p:nvSpPr>
          <p:cNvPr id="138" name="Rounded Rectangle 34">
            <a:extLst>
              <a:ext uri="{FF2B5EF4-FFF2-40B4-BE49-F238E27FC236}">
                <a16:creationId xmlns:a16="http://schemas.microsoft.com/office/drawing/2014/main" id="{9DB48FB9-0B9F-2FCC-C6C6-DA4492746522}"/>
              </a:ext>
            </a:extLst>
          </p:cNvPr>
          <p:cNvSpPr/>
          <p:nvPr/>
        </p:nvSpPr>
        <p:spPr>
          <a:xfrm>
            <a:off x="2281990" y="5387727"/>
            <a:ext cx="7543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সমস্যাটি মনোযোগ সহকারে লক্ষ করঃ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9" name="Rounded Rectangle 35">
            <a:extLst>
              <a:ext uri="{FF2B5EF4-FFF2-40B4-BE49-F238E27FC236}">
                <a16:creationId xmlns:a16="http://schemas.microsoft.com/office/drawing/2014/main" id="{7BFF1A6D-54C3-F2C1-3005-5803A2E27723}"/>
              </a:ext>
            </a:extLst>
          </p:cNvPr>
          <p:cNvSpPr/>
          <p:nvPr/>
        </p:nvSpPr>
        <p:spPr>
          <a:xfrm>
            <a:off x="2967790" y="5387727"/>
            <a:ext cx="6400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 সমস্যাটি সমাধানের চেষ্টা করিঃ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ADA54BAC-D5B0-5EDC-66FE-46A16EF74B55}"/>
              </a:ext>
            </a:extLst>
          </p:cNvPr>
          <p:cNvSpPr/>
          <p:nvPr/>
        </p:nvSpPr>
        <p:spPr>
          <a:xfrm>
            <a:off x="9825790" y="3431352"/>
            <a:ext cx="354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/>
          </a:p>
        </p:txBody>
      </p:sp>
      <p:sp>
        <p:nvSpPr>
          <p:cNvPr id="141" name="Flowchart: Process 140">
            <a:extLst>
              <a:ext uri="{FF2B5EF4-FFF2-40B4-BE49-F238E27FC236}">
                <a16:creationId xmlns:a16="http://schemas.microsoft.com/office/drawing/2014/main" id="{83F911B5-EFC1-54F5-D0D4-8BEDA8F2479D}"/>
              </a:ext>
            </a:extLst>
          </p:cNvPr>
          <p:cNvSpPr/>
          <p:nvPr/>
        </p:nvSpPr>
        <p:spPr>
          <a:xfrm>
            <a:off x="1831428" y="377398"/>
            <a:ext cx="526762" cy="438329"/>
          </a:xfrm>
          <a:prstGeom prst="flowChartProcess">
            <a:avLst/>
          </a:prstGeom>
          <a:solidFill>
            <a:srgbClr val="FF6161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D8FD4934-36D1-249E-D45D-A963FE1794C9}"/>
              </a:ext>
            </a:extLst>
          </p:cNvPr>
          <p:cNvSpPr txBox="1"/>
          <p:nvPr/>
        </p:nvSpPr>
        <p:spPr>
          <a:xfrm>
            <a:off x="4872789" y="3189078"/>
            <a:ext cx="6806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6BAA66C-2C77-4B3F-4E07-0C12A1434AE5}"/>
              </a:ext>
            </a:extLst>
          </p:cNvPr>
          <p:cNvSpPr txBox="1"/>
          <p:nvPr/>
        </p:nvSpPr>
        <p:spPr>
          <a:xfrm>
            <a:off x="5989188" y="3177927"/>
            <a:ext cx="1111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মিটার </a:t>
            </a:r>
            <a:endParaRPr lang="en-US" sz="32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33DB919-1D4A-78F5-1EA4-24E0721EF11F}"/>
              </a:ext>
            </a:extLst>
          </p:cNvPr>
          <p:cNvSpPr txBox="1"/>
          <p:nvPr/>
        </p:nvSpPr>
        <p:spPr>
          <a:xfrm>
            <a:off x="9560684" y="2238703"/>
            <a:ext cx="966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0927306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5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34948 0.13079 " pathEditMode="relative" rAng="0" ptsTypes="AA">
                                      <p:cBhvr>
                                        <p:cTn id="138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74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"/>
                            </p:stCondLst>
                            <p:childTnLst>
                              <p:par>
                                <p:cTn id="1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750"/>
                            </p:stCondLst>
                            <p:childTnLst>
                              <p:par>
                                <p:cTn id="1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28" grpId="0"/>
      <p:bldP spid="129" grpId="0"/>
      <p:bldP spid="131" grpId="0"/>
      <p:bldP spid="132" grpId="0"/>
      <p:bldP spid="133" grpId="0"/>
      <p:bldP spid="135" grpId="0"/>
      <p:bldP spid="137" grpId="0"/>
      <p:bldP spid="138" grpId="0" animBg="1"/>
      <p:bldP spid="138" grpId="1" animBg="1"/>
      <p:bldP spid="139" grpId="0" animBg="1"/>
      <p:bldP spid="139" grpId="1" animBg="1"/>
      <p:bldP spid="140" grpId="0"/>
      <p:bldP spid="142" grpId="0"/>
      <p:bldP spid="143" grpId="0"/>
      <p:bldP spid="144" grpId="0"/>
      <p:bldP spid="14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254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pic>
        <p:nvPicPr>
          <p:cNvPr id="3" name="Picture 2" descr="Baby_Boy_Girl4.png">
            <a:extLst>
              <a:ext uri="{FF2B5EF4-FFF2-40B4-BE49-F238E27FC236}">
                <a16:creationId xmlns:a16="http://schemas.microsoft.com/office/drawing/2014/main" id="{342741AB-C873-5D96-6934-C0FBED38C6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10206902" y="777961"/>
            <a:ext cx="1248922" cy="2348523"/>
          </a:xfrm>
          <a:prstGeom prst="rect">
            <a:avLst/>
          </a:prstGeom>
        </p:spPr>
      </p:pic>
      <p:pic>
        <p:nvPicPr>
          <p:cNvPr id="4" name="Picture 3" descr="Baby_Boy_Girl4.png">
            <a:extLst>
              <a:ext uri="{FF2B5EF4-FFF2-40B4-BE49-F238E27FC236}">
                <a16:creationId xmlns:a16="http://schemas.microsoft.com/office/drawing/2014/main" id="{092FCEB1-D077-3125-E8DF-A8EBAA689C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787" y="848301"/>
            <a:ext cx="1182729" cy="234852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AD4BC9-1587-312E-F240-DD250F8D5EAD}"/>
              </a:ext>
            </a:extLst>
          </p:cNvPr>
          <p:cNvGrpSpPr/>
          <p:nvPr/>
        </p:nvGrpSpPr>
        <p:grpSpPr>
          <a:xfrm>
            <a:off x="4683993" y="152400"/>
            <a:ext cx="3727813" cy="1291823"/>
            <a:chOff x="3837645" y="1089044"/>
            <a:chExt cx="3727813" cy="14743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E82A20A-D479-796D-656E-59A0CC8C1F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4585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13F4CE-36D6-FCA1-17C6-B09676435392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14743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IN" sz="5400" b="1" dirty="0">
                  <a:ln w="11430"/>
                  <a:latin typeface="NikoshBAN" pitchFamily="2" charset="0"/>
                  <a:cs typeface="NikoshBAN" pitchFamily="2" charset="0"/>
                </a:rPr>
                <a:t>জোড়ায় কাজ</a:t>
              </a:r>
              <a:endParaRPr lang="en-US" sz="54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EA6A62-DD0A-C0F9-0878-14AEE235FE4D}"/>
              </a:ext>
            </a:extLst>
          </p:cNvPr>
          <p:cNvSpPr txBox="1"/>
          <p:nvPr/>
        </p:nvSpPr>
        <p:spPr>
          <a:xfrm>
            <a:off x="2891590" y="4786606"/>
            <a:ext cx="92242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৩৫.২৮ লিটার তেল ৯ টি পরিবারের মধ্যে সমানভাবে ভাগ করে দিলে প্রত্যেক পরিবার কত লিটার তেল পাবে?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E0B34250-4ACF-EB23-5FFE-CB124E56E663}"/>
              </a:ext>
            </a:extLst>
          </p:cNvPr>
          <p:cNvSpPr/>
          <p:nvPr/>
        </p:nvSpPr>
        <p:spPr>
          <a:xfrm>
            <a:off x="2212428" y="4859204"/>
            <a:ext cx="526762" cy="438329"/>
          </a:xfrm>
          <a:prstGeom prst="flowChartProcess">
            <a:avLst/>
          </a:prstGeom>
          <a:solidFill>
            <a:srgbClr val="FF6161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268404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51575 0.00857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4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0.14219 -0.0016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3.54167E-6 0.0002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65781 0.0097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254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44F07C4-65E5-2AD5-738B-E914B0C4A594}"/>
              </a:ext>
            </a:extLst>
          </p:cNvPr>
          <p:cNvSpPr txBox="1"/>
          <p:nvPr/>
        </p:nvSpPr>
        <p:spPr>
          <a:xfrm>
            <a:off x="1019746" y="381000"/>
            <a:ext cx="1071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(ক) ২৪.৩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10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(খ) ২৪.৩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10০  ভাগ দুইটি কীভাবে করা যায়?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6984A9-A867-E424-2842-71B6FE4186F2}"/>
              </a:ext>
            </a:extLst>
          </p:cNvPr>
          <p:cNvSpPr txBox="1"/>
          <p:nvPr/>
        </p:nvSpPr>
        <p:spPr>
          <a:xfrm>
            <a:off x="1905139" y="2126032"/>
            <a:ext cx="9623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0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14DD21-AD2C-7D3E-21B0-9DB8402DDF29}"/>
              </a:ext>
            </a:extLst>
          </p:cNvPr>
          <p:cNvSpPr txBox="1"/>
          <p:nvPr/>
        </p:nvSpPr>
        <p:spPr>
          <a:xfrm>
            <a:off x="2410319" y="3544669"/>
            <a:ext cx="9032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০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1513EF-D64C-C17F-E7D1-35834A8B96EE}"/>
              </a:ext>
            </a:extLst>
          </p:cNvPr>
          <p:cNvSpPr txBox="1"/>
          <p:nvPr/>
        </p:nvSpPr>
        <p:spPr>
          <a:xfrm flipH="1">
            <a:off x="2410319" y="3239869"/>
            <a:ext cx="392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73A51C-F4EC-7288-42E2-31BA7E28F6C0}"/>
              </a:ext>
            </a:extLst>
          </p:cNvPr>
          <p:cNvSpPr txBox="1"/>
          <p:nvPr/>
        </p:nvSpPr>
        <p:spPr>
          <a:xfrm>
            <a:off x="2715119" y="3239869"/>
            <a:ext cx="4603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B01D6A-1119-F40F-86A7-220D21F1E3F7}"/>
              </a:ext>
            </a:extLst>
          </p:cNvPr>
          <p:cNvCxnSpPr>
            <a:cxnSpLocks/>
          </p:cNvCxnSpPr>
          <p:nvPr/>
        </p:nvCxnSpPr>
        <p:spPr>
          <a:xfrm>
            <a:off x="2181719" y="4078069"/>
            <a:ext cx="1200213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9962A7-4CE2-EDD9-17BF-A30D523D9233}"/>
              </a:ext>
            </a:extLst>
          </p:cNvPr>
          <p:cNvCxnSpPr>
            <a:cxnSpLocks/>
          </p:cNvCxnSpPr>
          <p:nvPr/>
        </p:nvCxnSpPr>
        <p:spPr>
          <a:xfrm flipV="1">
            <a:off x="1648319" y="2630269"/>
            <a:ext cx="1428692" cy="27283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142535-2ED3-8FE5-B305-109DC18FD9C6}"/>
              </a:ext>
            </a:extLst>
          </p:cNvPr>
          <p:cNvGrpSpPr/>
          <p:nvPr/>
        </p:nvGrpSpPr>
        <p:grpSpPr>
          <a:xfrm>
            <a:off x="1419719" y="1715869"/>
            <a:ext cx="2390281" cy="707886"/>
            <a:chOff x="1544037" y="1887908"/>
            <a:chExt cx="2390281" cy="707886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C98807AF-2050-6589-A629-9B58FC7DE909}"/>
                </a:ext>
              </a:extLst>
            </p:cNvPr>
            <p:cNvSpPr txBox="1"/>
            <p:nvPr/>
          </p:nvSpPr>
          <p:spPr>
            <a:xfrm>
              <a:off x="1544037" y="1887908"/>
              <a:ext cx="239028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১০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 ৪</a:t>
              </a:r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endParaRPr lang="en-US" sz="3200" dirty="0"/>
            </a:p>
          </p:txBody>
        </p: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030E1987-BC82-C36B-0AE5-3DF9004262C3}"/>
                </a:ext>
              </a:extLst>
            </p:cNvPr>
            <p:cNvCxnSpPr>
              <a:cxnSpLocks/>
            </p:cNvCxnSpPr>
            <p:nvPr/>
          </p:nvCxnSpPr>
          <p:spPr>
            <a:xfrm>
              <a:off x="2001237" y="2096345"/>
              <a:ext cx="16459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CD14D778-45D9-6088-2902-61E4D1577513}"/>
              </a:ext>
            </a:extLst>
          </p:cNvPr>
          <p:cNvCxnSpPr>
            <a:cxnSpLocks/>
          </p:cNvCxnSpPr>
          <p:nvPr/>
        </p:nvCxnSpPr>
        <p:spPr>
          <a:xfrm flipV="1">
            <a:off x="2029319" y="3370747"/>
            <a:ext cx="1188679" cy="215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0B9BA0D6-8902-46F3-5090-82E7072A1C6C}"/>
              </a:ext>
            </a:extLst>
          </p:cNvPr>
          <p:cNvSpPr txBox="1"/>
          <p:nvPr/>
        </p:nvSpPr>
        <p:spPr>
          <a:xfrm>
            <a:off x="2181719" y="1421527"/>
            <a:ext cx="4978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2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B45A206-0E9A-7809-5FD5-3C068DFF0266}"/>
              </a:ext>
            </a:extLst>
          </p:cNvPr>
          <p:cNvSpPr txBox="1"/>
          <p:nvPr/>
        </p:nvSpPr>
        <p:spPr>
          <a:xfrm>
            <a:off x="2181719" y="2554069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F520EAF8-D3A6-19B9-A712-0EA6EAD0549B}"/>
              </a:ext>
            </a:extLst>
          </p:cNvPr>
          <p:cNvSpPr txBox="1"/>
          <p:nvPr/>
        </p:nvSpPr>
        <p:spPr>
          <a:xfrm>
            <a:off x="2462335" y="2554069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200" dirty="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F011CB3-364D-7AFE-1BD5-126A8B1B7BA9}"/>
              </a:ext>
            </a:extLst>
          </p:cNvPr>
          <p:cNvSpPr txBox="1"/>
          <p:nvPr/>
        </p:nvSpPr>
        <p:spPr>
          <a:xfrm>
            <a:off x="2603860" y="1398832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5215DF8-BA6C-AB07-F859-F315BFD776AB}"/>
              </a:ext>
            </a:extLst>
          </p:cNvPr>
          <p:cNvSpPr txBox="1"/>
          <p:nvPr/>
        </p:nvSpPr>
        <p:spPr>
          <a:xfrm>
            <a:off x="2181719" y="2858869"/>
            <a:ext cx="742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০</a:t>
            </a:r>
            <a:endParaRPr lang="en-US" sz="32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EB19267C-27E5-A492-332E-CE8AD6D4871C}"/>
              </a:ext>
            </a:extLst>
          </p:cNvPr>
          <p:cNvSpPr txBox="1"/>
          <p:nvPr/>
        </p:nvSpPr>
        <p:spPr>
          <a:xfrm>
            <a:off x="2715119" y="3925669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71AD4AEC-2D3D-2B46-7451-BEF299DF4A89}"/>
              </a:ext>
            </a:extLst>
          </p:cNvPr>
          <p:cNvSpPr txBox="1"/>
          <p:nvPr/>
        </p:nvSpPr>
        <p:spPr>
          <a:xfrm>
            <a:off x="2909236" y="1396977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2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6D18679-9F89-2596-87DC-834C5B26B692}"/>
              </a:ext>
            </a:extLst>
          </p:cNvPr>
          <p:cNvSpPr txBox="1"/>
          <p:nvPr/>
        </p:nvSpPr>
        <p:spPr>
          <a:xfrm>
            <a:off x="2412630" y="1447800"/>
            <a:ext cx="314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‡</a:t>
            </a:r>
            <a:endParaRPr lang="en-US" sz="20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28C374C-5096-80CC-5DDB-22BFFB0B783A}"/>
              </a:ext>
            </a:extLst>
          </p:cNvPr>
          <p:cNvSpPr txBox="1"/>
          <p:nvPr/>
        </p:nvSpPr>
        <p:spPr>
          <a:xfrm>
            <a:off x="5137838" y="2438400"/>
            <a:ext cx="7428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৪ </a:t>
            </a:r>
            <a:endParaRPr lang="en-US" sz="3200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5D76835D-645E-DB81-2AAC-B3EC84579FCC}"/>
              </a:ext>
            </a:extLst>
          </p:cNvPr>
          <p:cNvSpPr txBox="1"/>
          <p:nvPr/>
        </p:nvSpPr>
        <p:spPr>
          <a:xfrm>
            <a:off x="5690571" y="2438400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32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B549B3A-8848-4BF8-02D9-1C1D9D140E32}"/>
              </a:ext>
            </a:extLst>
          </p:cNvPr>
          <p:cNvSpPr txBox="1"/>
          <p:nvPr/>
        </p:nvSpPr>
        <p:spPr>
          <a:xfrm>
            <a:off x="5302775" y="1313277"/>
            <a:ext cx="3859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6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914DA68D-CB99-D668-D7C4-4B6CE198E5F1}"/>
              </a:ext>
            </a:extLst>
          </p:cNvPr>
          <p:cNvSpPr txBox="1"/>
          <p:nvPr/>
        </p:nvSpPr>
        <p:spPr>
          <a:xfrm>
            <a:off x="6271751" y="3779902"/>
            <a:ext cx="457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2C11383A-1B4C-2218-F6C9-FFD192F62109}"/>
              </a:ext>
            </a:extLst>
          </p:cNvPr>
          <p:cNvSpPr txBox="1"/>
          <p:nvPr/>
        </p:nvSpPr>
        <p:spPr>
          <a:xfrm>
            <a:off x="5685868" y="4074341"/>
            <a:ext cx="1248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০ ০</a:t>
            </a:r>
            <a:endParaRPr lang="en-US" sz="3200" dirty="0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B21CEAE9-CE66-96CB-F775-48560D7B5486}"/>
              </a:ext>
            </a:extLst>
          </p:cNvPr>
          <p:cNvCxnSpPr>
            <a:cxnSpLocks/>
          </p:cNvCxnSpPr>
          <p:nvPr/>
        </p:nvCxnSpPr>
        <p:spPr>
          <a:xfrm>
            <a:off x="5161037" y="3200400"/>
            <a:ext cx="127498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F365C3A6-FAB8-716B-5FD5-9F8406C28A70}"/>
              </a:ext>
            </a:extLst>
          </p:cNvPr>
          <p:cNvCxnSpPr>
            <a:cxnSpLocks/>
          </p:cNvCxnSpPr>
          <p:nvPr/>
        </p:nvCxnSpPr>
        <p:spPr>
          <a:xfrm>
            <a:off x="5157171" y="2514600"/>
            <a:ext cx="1148384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1E048FBA-A87C-4852-AE61-55FE26D1F9FC}"/>
              </a:ext>
            </a:extLst>
          </p:cNvPr>
          <p:cNvGrpSpPr/>
          <p:nvPr/>
        </p:nvGrpSpPr>
        <p:grpSpPr>
          <a:xfrm>
            <a:off x="4395171" y="1752600"/>
            <a:ext cx="2438400" cy="707886"/>
            <a:chOff x="5472035" y="1927182"/>
            <a:chExt cx="2438400" cy="707886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47F0BE54-5C8A-677C-C721-E1FA18CEF7F1}"/>
                </a:ext>
              </a:extLst>
            </p:cNvPr>
            <p:cNvSpPr txBox="1"/>
            <p:nvPr/>
          </p:nvSpPr>
          <p:spPr>
            <a:xfrm>
              <a:off x="5472035" y="1927182"/>
              <a:ext cx="239028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১০০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 ৪</a:t>
              </a:r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endParaRPr lang="en-US" sz="3200" dirty="0"/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230E66CF-CFC1-7063-0F2D-5A588C3E0488}"/>
                </a:ext>
              </a:extLst>
            </p:cNvPr>
            <p:cNvCxnSpPr>
              <a:cxnSpLocks/>
            </p:cNvCxnSpPr>
            <p:nvPr/>
          </p:nvCxnSpPr>
          <p:spPr>
            <a:xfrm>
              <a:off x="6081635" y="2079582"/>
              <a:ext cx="1828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4BA0DE55-8C34-9CAD-A998-CD53069EAD24}"/>
              </a:ext>
            </a:extLst>
          </p:cNvPr>
          <p:cNvCxnSpPr>
            <a:cxnSpLocks/>
          </p:cNvCxnSpPr>
          <p:nvPr/>
        </p:nvCxnSpPr>
        <p:spPr>
          <a:xfrm>
            <a:off x="5233371" y="3886200"/>
            <a:ext cx="1438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extBox 198">
            <a:extLst>
              <a:ext uri="{FF2B5EF4-FFF2-40B4-BE49-F238E27FC236}">
                <a16:creationId xmlns:a16="http://schemas.microsoft.com/office/drawing/2014/main" id="{90F29E5F-9F5D-81AB-F203-9EE491B7D0BE}"/>
              </a:ext>
            </a:extLst>
          </p:cNvPr>
          <p:cNvSpPr txBox="1"/>
          <p:nvPr/>
        </p:nvSpPr>
        <p:spPr>
          <a:xfrm>
            <a:off x="5309571" y="2082225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4C9A2642-D48A-F384-C8E1-029307C6995A}"/>
              </a:ext>
            </a:extLst>
          </p:cNvPr>
          <p:cNvSpPr txBox="1"/>
          <p:nvPr/>
        </p:nvSpPr>
        <p:spPr>
          <a:xfrm>
            <a:off x="5520473" y="1409651"/>
            <a:ext cx="326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‡</a:t>
            </a:r>
            <a:endParaRPr lang="en-US" sz="2000" b="1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2A147523-BB2D-A38E-4A59-054C4E2A19C9}"/>
              </a:ext>
            </a:extLst>
          </p:cNvPr>
          <p:cNvSpPr txBox="1"/>
          <p:nvPr/>
        </p:nvSpPr>
        <p:spPr>
          <a:xfrm>
            <a:off x="5690571" y="3810000"/>
            <a:ext cx="8415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০ </a:t>
            </a:r>
            <a:endParaRPr lang="en-US" sz="32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03CA3BB0-BA30-1C8E-6E3C-049F249CD4EB}"/>
              </a:ext>
            </a:extLst>
          </p:cNvPr>
          <p:cNvSpPr txBox="1"/>
          <p:nvPr/>
        </p:nvSpPr>
        <p:spPr>
          <a:xfrm>
            <a:off x="5692106" y="1333034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32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E93E953F-13ED-3A96-E541-928FE6746A01}"/>
              </a:ext>
            </a:extLst>
          </p:cNvPr>
          <p:cNvSpPr txBox="1"/>
          <p:nvPr/>
        </p:nvSpPr>
        <p:spPr>
          <a:xfrm>
            <a:off x="5140491" y="2691825"/>
            <a:ext cx="1178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০ ০ </a:t>
            </a:r>
            <a:endParaRPr lang="en-US" sz="32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0876EEB8-7E80-9CD6-5E98-5F7956A74581}"/>
              </a:ext>
            </a:extLst>
          </p:cNvPr>
          <p:cNvSpPr txBox="1"/>
          <p:nvPr/>
        </p:nvSpPr>
        <p:spPr>
          <a:xfrm>
            <a:off x="5472651" y="3149025"/>
            <a:ext cx="10111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৩ </a:t>
            </a:r>
            <a:endParaRPr lang="en-US" sz="32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39E054BA-011E-4492-B86A-2B3E15004D03}"/>
              </a:ext>
            </a:extLst>
          </p:cNvPr>
          <p:cNvSpPr txBox="1"/>
          <p:nvPr/>
        </p:nvSpPr>
        <p:spPr>
          <a:xfrm>
            <a:off x="6015848" y="3132468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481CC95B-5B65-7599-4FA9-B79A99BFA12F}"/>
              </a:ext>
            </a:extLst>
          </p:cNvPr>
          <p:cNvSpPr txBox="1"/>
          <p:nvPr/>
        </p:nvSpPr>
        <p:spPr>
          <a:xfrm>
            <a:off x="5980403" y="1325279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32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D00542C4-F8D3-437D-60FA-2DD0BA7547C3}"/>
              </a:ext>
            </a:extLst>
          </p:cNvPr>
          <p:cNvSpPr txBox="1"/>
          <p:nvPr/>
        </p:nvSpPr>
        <p:spPr>
          <a:xfrm>
            <a:off x="5461971" y="3429000"/>
            <a:ext cx="11787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০ ০ </a:t>
            </a:r>
            <a:endParaRPr lang="en-US" sz="32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5809A31-EC42-8B66-4447-E3A5E5BFB57E}"/>
              </a:ext>
            </a:extLst>
          </p:cNvPr>
          <p:cNvSpPr txBox="1"/>
          <p:nvPr/>
        </p:nvSpPr>
        <p:spPr>
          <a:xfrm>
            <a:off x="6223971" y="1320225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3200" dirty="0"/>
          </a:p>
        </p:txBody>
      </p: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A7533953-85B1-717E-329F-9053C90E8823}"/>
              </a:ext>
            </a:extLst>
          </p:cNvPr>
          <p:cNvCxnSpPr>
            <a:cxnSpLocks/>
          </p:cNvCxnSpPr>
          <p:nvPr/>
        </p:nvCxnSpPr>
        <p:spPr>
          <a:xfrm>
            <a:off x="5385771" y="4572000"/>
            <a:ext cx="154128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39CA62FD-CE2B-9FE2-8E40-19737D1FDDF9}"/>
              </a:ext>
            </a:extLst>
          </p:cNvPr>
          <p:cNvSpPr txBox="1"/>
          <p:nvPr/>
        </p:nvSpPr>
        <p:spPr>
          <a:xfrm>
            <a:off x="6223971" y="4495800"/>
            <a:ext cx="471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C7C64909-2EAD-9187-B99A-ED6A22762840}"/>
              </a:ext>
            </a:extLst>
          </p:cNvPr>
          <p:cNvSpPr txBox="1"/>
          <p:nvPr/>
        </p:nvSpPr>
        <p:spPr>
          <a:xfrm>
            <a:off x="1295401" y="5257800"/>
            <a:ext cx="8229600" cy="1055608"/>
          </a:xfrm>
          <a:prstGeom prst="wedgeRoundRectCallout">
            <a:avLst>
              <a:gd name="adj1" fmla="val 59781"/>
              <a:gd name="adj2" fmla="val -11743"/>
              <a:gd name="adj3" fmla="val 16667"/>
            </a:avLst>
          </a:prstGeom>
          <a:solidFill>
            <a:srgbClr val="FFB7F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যখন ১০ এবং ১০০ দ্বারা ভাগ করা হয়, তখন ভাজকে যত সংখ্যক শূন্য (০) থাকে দশমিক বিন্দু বামে তত ঘর সরে যায়।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12" name="Table 211">
            <a:extLst>
              <a:ext uri="{FF2B5EF4-FFF2-40B4-BE49-F238E27FC236}">
                <a16:creationId xmlns:a16="http://schemas.microsoft.com/office/drawing/2014/main" id="{A688FCF7-2BBF-1739-8DB5-CB219FD43105}"/>
              </a:ext>
            </a:extLst>
          </p:cNvPr>
          <p:cNvGraphicFramePr>
            <a:graphicFrameLocks noGrp="1"/>
          </p:cNvGraphicFramePr>
          <p:nvPr/>
        </p:nvGraphicFramePr>
        <p:xfrm>
          <a:off x="7187420" y="1505275"/>
          <a:ext cx="2720544" cy="86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2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148"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3" name="Table 212">
            <a:extLst>
              <a:ext uri="{FF2B5EF4-FFF2-40B4-BE49-F238E27FC236}">
                <a16:creationId xmlns:a16="http://schemas.microsoft.com/office/drawing/2014/main" id="{D7EBC901-CBBD-51F6-7E2C-38659A8202EF}"/>
              </a:ext>
            </a:extLst>
          </p:cNvPr>
          <p:cNvGraphicFramePr>
            <a:graphicFrameLocks noGrp="1"/>
          </p:cNvGraphicFramePr>
          <p:nvPr/>
        </p:nvGraphicFramePr>
        <p:xfrm>
          <a:off x="7179181" y="2657628"/>
          <a:ext cx="2720544" cy="856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2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6735"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4" name="Table 213">
            <a:extLst>
              <a:ext uri="{FF2B5EF4-FFF2-40B4-BE49-F238E27FC236}">
                <a16:creationId xmlns:a16="http://schemas.microsoft.com/office/drawing/2014/main" id="{208DA3D5-3077-9B1B-063D-5AAD72CB0C71}"/>
              </a:ext>
            </a:extLst>
          </p:cNvPr>
          <p:cNvGraphicFramePr>
            <a:graphicFrameLocks noGrp="1"/>
          </p:cNvGraphicFramePr>
          <p:nvPr/>
        </p:nvGraphicFramePr>
        <p:xfrm>
          <a:off x="7154468" y="3795392"/>
          <a:ext cx="2720544" cy="86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2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148"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5" name="Curved Left Arrow 118">
            <a:extLst>
              <a:ext uri="{FF2B5EF4-FFF2-40B4-BE49-F238E27FC236}">
                <a16:creationId xmlns:a16="http://schemas.microsoft.com/office/drawing/2014/main" id="{D7F4BC19-D271-D2D8-85F6-C3BD22974865}"/>
              </a:ext>
            </a:extLst>
          </p:cNvPr>
          <p:cNvSpPr/>
          <p:nvPr/>
        </p:nvSpPr>
        <p:spPr>
          <a:xfrm>
            <a:off x="9894475" y="1505275"/>
            <a:ext cx="1916001" cy="3271859"/>
          </a:xfrm>
          <a:prstGeom prst="curvedLeftArrow">
            <a:avLst>
              <a:gd name="adj1" fmla="val 5845"/>
              <a:gd name="adj2" fmla="val 26842"/>
              <a:gd name="adj3" fmla="val 1729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" name="Curved Right Arrow 119">
            <a:extLst>
              <a:ext uri="{FF2B5EF4-FFF2-40B4-BE49-F238E27FC236}">
                <a16:creationId xmlns:a16="http://schemas.microsoft.com/office/drawing/2014/main" id="{514791ED-A0EC-191D-C4E1-A2B915B0348F}"/>
              </a:ext>
            </a:extLst>
          </p:cNvPr>
          <p:cNvSpPr/>
          <p:nvPr/>
        </p:nvSpPr>
        <p:spPr>
          <a:xfrm flipH="1">
            <a:off x="9918608" y="1774122"/>
            <a:ext cx="507769" cy="1383957"/>
          </a:xfrm>
          <a:prstGeom prst="curv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D4B10682-D8B3-BD25-7EA3-256FA962E0FF}"/>
              </a:ext>
            </a:extLst>
          </p:cNvPr>
          <p:cNvSpPr txBox="1"/>
          <p:nvPr/>
        </p:nvSpPr>
        <p:spPr>
          <a:xfrm>
            <a:off x="10364419" y="1956376"/>
            <a:ext cx="1272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6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370601A7-ACC9-8945-9698-FAF3B049835E}"/>
              </a:ext>
            </a:extLst>
          </p:cNvPr>
          <p:cNvSpPr txBox="1"/>
          <p:nvPr/>
        </p:nvSpPr>
        <p:spPr>
          <a:xfrm>
            <a:off x="10418805" y="2579757"/>
            <a:ext cx="1544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১০0</a:t>
            </a:r>
            <a:endParaRPr lang="en-US" sz="3600" dirty="0"/>
          </a:p>
        </p:txBody>
      </p:sp>
      <p:sp>
        <p:nvSpPr>
          <p:cNvPr id="219" name="Curved Right Arrow 122">
            <a:extLst>
              <a:ext uri="{FF2B5EF4-FFF2-40B4-BE49-F238E27FC236}">
                <a16:creationId xmlns:a16="http://schemas.microsoft.com/office/drawing/2014/main" id="{47BCA80C-2779-1542-DEDB-019820CA7C62}"/>
              </a:ext>
            </a:extLst>
          </p:cNvPr>
          <p:cNvSpPr/>
          <p:nvPr/>
        </p:nvSpPr>
        <p:spPr>
          <a:xfrm flipH="1">
            <a:off x="9911036" y="2950876"/>
            <a:ext cx="507769" cy="1383957"/>
          </a:xfrm>
          <a:prstGeom prst="curv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39CAB825-32B3-3E57-4165-A093B36586A2}"/>
              </a:ext>
            </a:extLst>
          </p:cNvPr>
          <p:cNvSpPr txBox="1"/>
          <p:nvPr/>
        </p:nvSpPr>
        <p:spPr>
          <a:xfrm>
            <a:off x="10348461" y="3203138"/>
            <a:ext cx="1272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600" dirty="0"/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68EBA02D-D7C4-184D-6EFD-C1A2724B786C}"/>
              </a:ext>
            </a:extLst>
          </p:cNvPr>
          <p:cNvCxnSpPr/>
          <p:nvPr/>
        </p:nvCxnSpPr>
        <p:spPr>
          <a:xfrm flipH="1">
            <a:off x="8442641" y="2096368"/>
            <a:ext cx="456085" cy="10018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D967E9B0-B680-6F1E-1EA2-2BD561CD211F}"/>
              </a:ext>
            </a:extLst>
          </p:cNvPr>
          <p:cNvCxnSpPr/>
          <p:nvPr/>
        </p:nvCxnSpPr>
        <p:spPr>
          <a:xfrm flipH="1">
            <a:off x="7908126" y="3261655"/>
            <a:ext cx="458314" cy="9683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ounded Rectangle 126">
            <a:extLst>
              <a:ext uri="{FF2B5EF4-FFF2-40B4-BE49-F238E27FC236}">
                <a16:creationId xmlns:a16="http://schemas.microsoft.com/office/drawing/2014/main" id="{FC9E4D96-281C-C4EE-FF63-AC5D498EF63D}"/>
              </a:ext>
            </a:extLst>
          </p:cNvPr>
          <p:cNvSpPr/>
          <p:nvPr/>
        </p:nvSpPr>
        <p:spPr>
          <a:xfrm>
            <a:off x="1797614" y="5523605"/>
            <a:ext cx="6824867" cy="772335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সমস্যা দুটি সমাধান করার চেষ্টা করি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4" name="Rounded Rectangle 127">
            <a:extLst>
              <a:ext uri="{FF2B5EF4-FFF2-40B4-BE49-F238E27FC236}">
                <a16:creationId xmlns:a16="http://schemas.microsoft.com/office/drawing/2014/main" id="{B5CDF97F-7BFE-226D-6F94-9B1E48616BFC}"/>
              </a:ext>
            </a:extLst>
          </p:cNvPr>
          <p:cNvSpPr/>
          <p:nvPr/>
        </p:nvSpPr>
        <p:spPr>
          <a:xfrm>
            <a:off x="1600200" y="5486400"/>
            <a:ext cx="7848600" cy="762000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IN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দুটির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সমধান</a:t>
            </a:r>
            <a:r>
              <a:rPr lang="bn-IN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লক্ষ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FDD85429-CA39-E9A0-ADE2-2906D4FFABEF}"/>
              </a:ext>
            </a:extLst>
          </p:cNvPr>
          <p:cNvSpPr txBox="1"/>
          <p:nvPr/>
        </p:nvSpPr>
        <p:spPr>
          <a:xfrm>
            <a:off x="728597" y="1455552"/>
            <a:ext cx="76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endParaRPr lang="en-US" sz="3200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9D1AE4DD-ED31-4100-59AF-6C26BF582CE9}"/>
              </a:ext>
            </a:extLst>
          </p:cNvPr>
          <p:cNvSpPr txBox="1"/>
          <p:nvPr/>
        </p:nvSpPr>
        <p:spPr>
          <a:xfrm>
            <a:off x="3733800" y="1455552"/>
            <a:ext cx="76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endParaRPr lang="en-US" sz="3200" dirty="0"/>
          </a:p>
        </p:txBody>
      </p:sp>
      <p:pic>
        <p:nvPicPr>
          <p:cNvPr id="227" name="Picture 226">
            <a:extLst>
              <a:ext uri="{FF2B5EF4-FFF2-40B4-BE49-F238E27FC236}">
                <a16:creationId xmlns:a16="http://schemas.microsoft.com/office/drawing/2014/main" id="{4708C532-7AAF-4AB1-646B-62DE2AC60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61" b="50946" l="83227" r="96486"/>
                    </a14:imgEffect>
                  </a14:imgLayer>
                </a14:imgProps>
              </a:ext>
            </a:extLst>
          </a:blip>
          <a:srcRect l="82563" t="39361" r="4078" b="49337"/>
          <a:stretch/>
        </p:blipFill>
        <p:spPr>
          <a:xfrm>
            <a:off x="10210799" y="4912286"/>
            <a:ext cx="13716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6065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4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5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0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3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0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00"/>
                            </p:stCondLst>
                            <p:childTnLst>
                              <p:par>
                                <p:cTn id="2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6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000"/>
                            </p:stCondLst>
                            <p:childTnLst>
                              <p:par>
                                <p:cTn id="301" presetID="22" presetClass="entr" presetSubtype="1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3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8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1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2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"/>
                            </p:stCondLst>
                            <p:childTnLst>
                              <p:par>
                                <p:cTn id="3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2000"/>
                            </p:stCondLst>
                            <p:childTnLst>
                              <p:par>
                                <p:cTn id="319" presetID="22" presetClass="entr" presetSubtype="1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1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000"/>
                            </p:stCondLst>
                            <p:childTnLst>
                              <p:par>
                                <p:cTn id="323" presetID="22" presetClass="entr" presetSubtype="1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5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5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0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80" grpId="0"/>
      <p:bldP spid="181" grpId="0"/>
      <p:bldP spid="182" grpId="0"/>
      <p:bldP spid="183" grpId="0"/>
      <p:bldP spid="184" grpId="0"/>
      <p:bldP spid="185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7" grpId="0"/>
      <p:bldP spid="208" grpId="0"/>
      <p:bldP spid="210" grpId="0"/>
      <p:bldP spid="211" grpId="0" animBg="1"/>
      <p:bldP spid="215" grpId="0" animBg="1"/>
      <p:bldP spid="216" grpId="0" animBg="1"/>
      <p:bldP spid="217" grpId="0"/>
      <p:bldP spid="218" grpId="0"/>
      <p:bldP spid="219" grpId="0" animBg="1"/>
      <p:bldP spid="220" grpId="0"/>
      <p:bldP spid="223" grpId="0" animBg="1"/>
      <p:bldP spid="223" grpId="1" animBg="1"/>
      <p:bldP spid="224" grpId="0" animBg="1"/>
      <p:bldP spid="224" grpId="1" animBg="1"/>
      <p:bldP spid="225" grpId="0"/>
      <p:bldP spid="2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254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FC998F6-21ED-85F2-0B9A-F36C8683C1CD}"/>
              </a:ext>
            </a:extLst>
          </p:cNvPr>
          <p:cNvSpPr txBox="1"/>
          <p:nvPr/>
        </p:nvSpPr>
        <p:spPr>
          <a:xfrm>
            <a:off x="2057400" y="255149"/>
            <a:ext cx="7822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২৪.৩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10০০ দিয়ে ভাগ করলে দশমিকের অবস্থান কীভাবে পরিবর্তন হয় তা চিন্তা করে লিখি।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F8E8A-D1F1-CD4E-C847-5ED15CA5DA13}"/>
              </a:ext>
            </a:extLst>
          </p:cNvPr>
          <p:cNvSpPr txBox="1"/>
          <p:nvPr/>
        </p:nvSpPr>
        <p:spPr>
          <a:xfrm>
            <a:off x="1913223" y="2541149"/>
            <a:ext cx="7428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৪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3DF809-7764-AABD-9FE9-5F77FDDDCED2}"/>
              </a:ext>
            </a:extLst>
          </p:cNvPr>
          <p:cNvSpPr txBox="1"/>
          <p:nvPr/>
        </p:nvSpPr>
        <p:spPr>
          <a:xfrm>
            <a:off x="2465956" y="2541149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88CC58-29CD-6105-53AE-5D78DC451FD2}"/>
              </a:ext>
            </a:extLst>
          </p:cNvPr>
          <p:cNvSpPr txBox="1"/>
          <p:nvPr/>
        </p:nvSpPr>
        <p:spPr>
          <a:xfrm>
            <a:off x="2057400" y="1416026"/>
            <a:ext cx="3859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9C427-28CC-5C91-A849-7F7A18B6777B}"/>
              </a:ext>
            </a:extLst>
          </p:cNvPr>
          <p:cNvSpPr txBox="1"/>
          <p:nvPr/>
        </p:nvSpPr>
        <p:spPr>
          <a:xfrm>
            <a:off x="3380356" y="4711987"/>
            <a:ext cx="457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D8F36-7EBA-768D-44BA-FE2F46160065}"/>
              </a:ext>
            </a:extLst>
          </p:cNvPr>
          <p:cNvSpPr txBox="1"/>
          <p:nvPr/>
        </p:nvSpPr>
        <p:spPr>
          <a:xfrm>
            <a:off x="2519012" y="5004021"/>
            <a:ext cx="13571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০ ০ ০</a:t>
            </a:r>
            <a:endParaRPr lang="en-US" sz="3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C7F7C4-6026-6696-13E5-EBD5D5511E3D}"/>
              </a:ext>
            </a:extLst>
          </p:cNvPr>
          <p:cNvCxnSpPr>
            <a:cxnSpLocks/>
          </p:cNvCxnSpPr>
          <p:nvPr/>
        </p:nvCxnSpPr>
        <p:spPr>
          <a:xfrm>
            <a:off x="1936422" y="4065149"/>
            <a:ext cx="155448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CC93FCB-D966-6BAB-B8CE-A8795880022D}"/>
              </a:ext>
            </a:extLst>
          </p:cNvPr>
          <p:cNvCxnSpPr>
            <a:cxnSpLocks/>
          </p:cNvCxnSpPr>
          <p:nvPr/>
        </p:nvCxnSpPr>
        <p:spPr>
          <a:xfrm>
            <a:off x="1932556" y="2617349"/>
            <a:ext cx="1148384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5DA054FE-6F6D-19FA-590F-C245E6B5DA21}"/>
              </a:ext>
            </a:extLst>
          </p:cNvPr>
          <p:cNvGrpSpPr/>
          <p:nvPr/>
        </p:nvGrpSpPr>
        <p:grpSpPr>
          <a:xfrm>
            <a:off x="990600" y="1855349"/>
            <a:ext cx="2618356" cy="707886"/>
            <a:chOff x="5292079" y="1927182"/>
            <a:chExt cx="2618356" cy="707886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801750D4-E772-F93A-052B-8D17B9958176}"/>
                </a:ext>
              </a:extLst>
            </p:cNvPr>
            <p:cNvSpPr txBox="1"/>
            <p:nvPr/>
          </p:nvSpPr>
          <p:spPr>
            <a:xfrm>
              <a:off x="5292079" y="1927182"/>
              <a:ext cx="239028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১০০০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 ৪</a:t>
              </a:r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endParaRPr lang="en-US" sz="3200" dirty="0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0B8259D7-579E-EA6F-71E7-F38BC20A2198}"/>
                </a:ext>
              </a:extLst>
            </p:cNvPr>
            <p:cNvCxnSpPr>
              <a:cxnSpLocks/>
            </p:cNvCxnSpPr>
            <p:nvPr/>
          </p:nvCxnSpPr>
          <p:spPr>
            <a:xfrm>
              <a:off x="6081635" y="2079582"/>
              <a:ext cx="1828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FE7B300A-2181-0415-80A1-54A50E618EAC}"/>
              </a:ext>
            </a:extLst>
          </p:cNvPr>
          <p:cNvCxnSpPr>
            <a:cxnSpLocks/>
          </p:cNvCxnSpPr>
          <p:nvPr/>
        </p:nvCxnSpPr>
        <p:spPr>
          <a:xfrm>
            <a:off x="2164080" y="4827149"/>
            <a:ext cx="16459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CFC7594C-F54D-5A20-CEDF-8D92C22AE752}"/>
              </a:ext>
            </a:extLst>
          </p:cNvPr>
          <p:cNvSpPr txBox="1"/>
          <p:nvPr/>
        </p:nvSpPr>
        <p:spPr>
          <a:xfrm>
            <a:off x="2128665" y="2184974"/>
            <a:ext cx="385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B6D6774F-A22C-64FD-D0A0-9F09B20E2CA5}"/>
              </a:ext>
            </a:extLst>
          </p:cNvPr>
          <p:cNvSpPr txBox="1"/>
          <p:nvPr/>
        </p:nvSpPr>
        <p:spPr>
          <a:xfrm>
            <a:off x="2295858" y="1512400"/>
            <a:ext cx="3269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‡</a:t>
            </a:r>
            <a:endParaRPr lang="en-US" sz="2000" b="1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6C58EA5-9FBE-8D0B-D90C-644284860DEA}"/>
              </a:ext>
            </a:extLst>
          </p:cNvPr>
          <p:cNvSpPr txBox="1"/>
          <p:nvPr/>
        </p:nvSpPr>
        <p:spPr>
          <a:xfrm>
            <a:off x="2526398" y="4701060"/>
            <a:ext cx="1018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০ ০ </a:t>
            </a:r>
            <a:endParaRPr lang="en-US" sz="32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F6B8C52A-FECE-4442-137B-878A069AAC38}"/>
              </a:ext>
            </a:extLst>
          </p:cNvPr>
          <p:cNvSpPr txBox="1"/>
          <p:nvPr/>
        </p:nvSpPr>
        <p:spPr>
          <a:xfrm>
            <a:off x="2743200" y="1435783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32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ED54EEE-820D-EE8D-3B7E-D288938CC5CF}"/>
              </a:ext>
            </a:extLst>
          </p:cNvPr>
          <p:cNvSpPr txBox="1"/>
          <p:nvPr/>
        </p:nvSpPr>
        <p:spPr>
          <a:xfrm>
            <a:off x="1981074" y="3531749"/>
            <a:ext cx="1295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০ ০ ০ </a:t>
            </a:r>
            <a:endParaRPr lang="en-US" sz="32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603373C-AAC3-E92B-5057-D72773638D4C}"/>
              </a:ext>
            </a:extLst>
          </p:cNvPr>
          <p:cNvSpPr txBox="1"/>
          <p:nvPr/>
        </p:nvSpPr>
        <p:spPr>
          <a:xfrm>
            <a:off x="2248036" y="3988949"/>
            <a:ext cx="10111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৩ </a:t>
            </a:r>
            <a:endParaRPr lang="en-US" sz="32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647DDD9A-3911-C87D-B08D-9D69BF06E7B3}"/>
              </a:ext>
            </a:extLst>
          </p:cNvPr>
          <p:cNvSpPr txBox="1"/>
          <p:nvPr/>
        </p:nvSpPr>
        <p:spPr>
          <a:xfrm>
            <a:off x="2791233" y="3988949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FD16C60-A39D-4425-99F8-0B9E5F070DD1}"/>
              </a:ext>
            </a:extLst>
          </p:cNvPr>
          <p:cNvSpPr txBox="1"/>
          <p:nvPr/>
        </p:nvSpPr>
        <p:spPr>
          <a:xfrm>
            <a:off x="3031497" y="1428028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32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42804377-30D0-049A-7F07-183A574E024D}"/>
              </a:ext>
            </a:extLst>
          </p:cNvPr>
          <p:cNvSpPr txBox="1"/>
          <p:nvPr/>
        </p:nvSpPr>
        <p:spPr>
          <a:xfrm>
            <a:off x="2248036" y="4330743"/>
            <a:ext cx="12562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 ০ ০ ০ </a:t>
            </a:r>
            <a:endParaRPr lang="en-US" sz="32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DF05487-25F7-7334-327A-1F284D9F9DA5}"/>
              </a:ext>
            </a:extLst>
          </p:cNvPr>
          <p:cNvSpPr txBox="1"/>
          <p:nvPr/>
        </p:nvSpPr>
        <p:spPr>
          <a:xfrm>
            <a:off x="3275065" y="1422974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3200" dirty="0"/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3A294339-E032-0A19-4BAD-4B1FF15ABCE3}"/>
              </a:ext>
            </a:extLst>
          </p:cNvPr>
          <p:cNvCxnSpPr>
            <a:cxnSpLocks/>
          </p:cNvCxnSpPr>
          <p:nvPr/>
        </p:nvCxnSpPr>
        <p:spPr>
          <a:xfrm>
            <a:off x="2286000" y="5533877"/>
            <a:ext cx="164592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6AFB7DA-606A-A735-65C4-B7132F93C9B0}"/>
              </a:ext>
            </a:extLst>
          </p:cNvPr>
          <p:cNvSpPr txBox="1"/>
          <p:nvPr/>
        </p:nvSpPr>
        <p:spPr>
          <a:xfrm>
            <a:off x="3117426" y="5435025"/>
            <a:ext cx="471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graphicFrame>
        <p:nvGraphicFramePr>
          <p:cNvPr id="209" name="Table 208">
            <a:extLst>
              <a:ext uri="{FF2B5EF4-FFF2-40B4-BE49-F238E27FC236}">
                <a16:creationId xmlns:a16="http://schemas.microsoft.com/office/drawing/2014/main" id="{1366955C-3CCB-8D1F-F1D4-5E5A3DBF4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624399"/>
              </p:ext>
            </p:extLst>
          </p:nvPr>
        </p:nvGraphicFramePr>
        <p:xfrm>
          <a:off x="5366952" y="1608024"/>
          <a:ext cx="2704036" cy="86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45">
                  <a:extLst>
                    <a:ext uri="{9D8B030D-6E8A-4147-A177-3AD203B41FA5}">
                      <a16:colId xmlns:a16="http://schemas.microsoft.com/office/drawing/2014/main" val="1301234766"/>
                    </a:ext>
                  </a:extLst>
                </a:gridCol>
                <a:gridCol w="444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3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148"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0" name="Table 209">
            <a:extLst>
              <a:ext uri="{FF2B5EF4-FFF2-40B4-BE49-F238E27FC236}">
                <a16:creationId xmlns:a16="http://schemas.microsoft.com/office/drawing/2014/main" id="{478C97B9-23BD-9888-BD23-F16BB68DE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43841"/>
              </p:ext>
            </p:extLst>
          </p:nvPr>
        </p:nvGraphicFramePr>
        <p:xfrm>
          <a:off x="5358713" y="2760377"/>
          <a:ext cx="2712275" cy="856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98">
                  <a:extLst>
                    <a:ext uri="{9D8B030D-6E8A-4147-A177-3AD203B41FA5}">
                      <a16:colId xmlns:a16="http://schemas.microsoft.com/office/drawing/2014/main" val="1618739671"/>
                    </a:ext>
                  </a:extLst>
                </a:gridCol>
                <a:gridCol w="445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5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5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6735"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1" name="Table 210">
            <a:extLst>
              <a:ext uri="{FF2B5EF4-FFF2-40B4-BE49-F238E27FC236}">
                <a16:creationId xmlns:a16="http://schemas.microsoft.com/office/drawing/2014/main" id="{368195ED-990C-1363-1E00-E5715588B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08677"/>
              </p:ext>
            </p:extLst>
          </p:nvPr>
        </p:nvGraphicFramePr>
        <p:xfrm>
          <a:off x="5334001" y="3898141"/>
          <a:ext cx="2736987" cy="86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456">
                  <a:extLst>
                    <a:ext uri="{9D8B030D-6E8A-4147-A177-3AD203B41FA5}">
                      <a16:colId xmlns:a16="http://schemas.microsoft.com/office/drawing/2014/main" val="2697224119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148">
                <a:tc>
                  <a:txBody>
                    <a:bodyPr/>
                    <a:lstStyle/>
                    <a:p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2" name="Curved Left Arrow 118">
            <a:extLst>
              <a:ext uri="{FF2B5EF4-FFF2-40B4-BE49-F238E27FC236}">
                <a16:creationId xmlns:a16="http://schemas.microsoft.com/office/drawing/2014/main" id="{3D9318C0-2E12-4F01-CF1C-970D12614EC3}"/>
              </a:ext>
            </a:extLst>
          </p:cNvPr>
          <p:cNvSpPr/>
          <p:nvPr/>
        </p:nvSpPr>
        <p:spPr>
          <a:xfrm>
            <a:off x="8106958" y="1608024"/>
            <a:ext cx="2338487" cy="4289292"/>
          </a:xfrm>
          <a:prstGeom prst="curvedLeftArrow">
            <a:avLst>
              <a:gd name="adj1" fmla="val 5845"/>
              <a:gd name="adj2" fmla="val 26842"/>
              <a:gd name="adj3" fmla="val 1729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3" name="Curved Right Arrow 119">
            <a:extLst>
              <a:ext uri="{FF2B5EF4-FFF2-40B4-BE49-F238E27FC236}">
                <a16:creationId xmlns:a16="http://schemas.microsoft.com/office/drawing/2014/main" id="{CB7D518F-C5F3-EF4B-7727-10DC96DBA8B2}"/>
              </a:ext>
            </a:extLst>
          </p:cNvPr>
          <p:cNvSpPr/>
          <p:nvPr/>
        </p:nvSpPr>
        <p:spPr>
          <a:xfrm flipH="1">
            <a:off x="8131091" y="1876871"/>
            <a:ext cx="507769" cy="1383957"/>
          </a:xfrm>
          <a:prstGeom prst="curv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B7E6C297-8E13-0DE9-26BA-3875F927F7B7}"/>
              </a:ext>
            </a:extLst>
          </p:cNvPr>
          <p:cNvSpPr txBox="1"/>
          <p:nvPr/>
        </p:nvSpPr>
        <p:spPr>
          <a:xfrm>
            <a:off x="8576902" y="2059125"/>
            <a:ext cx="1272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6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C340DAA-8271-5D33-3F6C-8BD7F2BA3428}"/>
              </a:ext>
            </a:extLst>
          </p:cNvPr>
          <p:cNvSpPr txBox="1"/>
          <p:nvPr/>
        </p:nvSpPr>
        <p:spPr>
          <a:xfrm>
            <a:off x="10515600" y="3293946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১০0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endParaRPr lang="en-US" sz="3600" dirty="0"/>
          </a:p>
        </p:txBody>
      </p:sp>
      <p:sp>
        <p:nvSpPr>
          <p:cNvPr id="216" name="Curved Right Arrow 122">
            <a:extLst>
              <a:ext uri="{FF2B5EF4-FFF2-40B4-BE49-F238E27FC236}">
                <a16:creationId xmlns:a16="http://schemas.microsoft.com/office/drawing/2014/main" id="{F4139D77-DA10-38F5-B27D-E748EDE9917F}"/>
              </a:ext>
            </a:extLst>
          </p:cNvPr>
          <p:cNvSpPr/>
          <p:nvPr/>
        </p:nvSpPr>
        <p:spPr>
          <a:xfrm flipH="1">
            <a:off x="8123519" y="3053625"/>
            <a:ext cx="507769" cy="1383957"/>
          </a:xfrm>
          <a:prstGeom prst="curv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A9C90CB2-197F-3574-985D-D6B13EE09B2A}"/>
              </a:ext>
            </a:extLst>
          </p:cNvPr>
          <p:cNvSpPr txBox="1"/>
          <p:nvPr/>
        </p:nvSpPr>
        <p:spPr>
          <a:xfrm>
            <a:off x="8560944" y="3305887"/>
            <a:ext cx="1272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600" dirty="0"/>
          </a:p>
        </p:txBody>
      </p:sp>
      <p:cxnSp>
        <p:nvCxnSpPr>
          <p:cNvPr id="218" name="Straight Arrow Connector 217">
            <a:extLst>
              <a:ext uri="{FF2B5EF4-FFF2-40B4-BE49-F238E27FC236}">
                <a16:creationId xmlns:a16="http://schemas.microsoft.com/office/drawing/2014/main" id="{54BC9CCB-027B-4DDF-C2C3-AFEFC84EF198}"/>
              </a:ext>
            </a:extLst>
          </p:cNvPr>
          <p:cNvCxnSpPr/>
          <p:nvPr/>
        </p:nvCxnSpPr>
        <p:spPr>
          <a:xfrm flipH="1">
            <a:off x="6899283" y="2312549"/>
            <a:ext cx="365760" cy="914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EF421B90-954B-4EB7-A1F5-9B9810B67C56}"/>
              </a:ext>
            </a:extLst>
          </p:cNvPr>
          <p:cNvCxnSpPr>
            <a:cxnSpLocks/>
          </p:cNvCxnSpPr>
          <p:nvPr/>
        </p:nvCxnSpPr>
        <p:spPr>
          <a:xfrm flipH="1">
            <a:off x="6387007" y="3440604"/>
            <a:ext cx="436076" cy="9293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Isosceles Triangle 219">
            <a:extLst>
              <a:ext uri="{FF2B5EF4-FFF2-40B4-BE49-F238E27FC236}">
                <a16:creationId xmlns:a16="http://schemas.microsoft.com/office/drawing/2014/main" id="{D01678A0-540E-432A-0B8A-BADEFBB8C0B8}"/>
              </a:ext>
            </a:extLst>
          </p:cNvPr>
          <p:cNvSpPr/>
          <p:nvPr/>
        </p:nvSpPr>
        <p:spPr>
          <a:xfrm>
            <a:off x="1250563" y="331349"/>
            <a:ext cx="664655" cy="584775"/>
          </a:xfrm>
          <a:prstGeom prst="triangle">
            <a:avLst/>
          </a:prstGeom>
          <a:solidFill>
            <a:srgbClr val="85DFFF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21" name="Table 220">
            <a:extLst>
              <a:ext uri="{FF2B5EF4-FFF2-40B4-BE49-F238E27FC236}">
                <a16:creationId xmlns:a16="http://schemas.microsoft.com/office/drawing/2014/main" id="{D47E7CA7-C4C8-1344-2CAB-91AEC9981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300860"/>
              </p:ext>
            </p:extLst>
          </p:nvPr>
        </p:nvGraphicFramePr>
        <p:xfrm>
          <a:off x="5334000" y="5029168"/>
          <a:ext cx="2736986" cy="86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456">
                  <a:extLst>
                    <a:ext uri="{9D8B030D-6E8A-4147-A177-3AD203B41FA5}">
                      <a16:colId xmlns:a16="http://schemas.microsoft.com/office/drawing/2014/main" val="4247592528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9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8148"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IN" sz="4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4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250BE986-D018-C32D-CF23-DFDD7BF772DB}"/>
              </a:ext>
            </a:extLst>
          </p:cNvPr>
          <p:cNvCxnSpPr>
            <a:cxnSpLocks/>
          </p:cNvCxnSpPr>
          <p:nvPr/>
        </p:nvCxnSpPr>
        <p:spPr>
          <a:xfrm flipH="1">
            <a:off x="5950931" y="4593540"/>
            <a:ext cx="436076" cy="9293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Curved Right Arrow 122">
            <a:extLst>
              <a:ext uri="{FF2B5EF4-FFF2-40B4-BE49-F238E27FC236}">
                <a16:creationId xmlns:a16="http://schemas.microsoft.com/office/drawing/2014/main" id="{370CDB0D-9986-677A-E2D0-53EEB0861C18}"/>
              </a:ext>
            </a:extLst>
          </p:cNvPr>
          <p:cNvSpPr/>
          <p:nvPr/>
        </p:nvSpPr>
        <p:spPr>
          <a:xfrm flipH="1">
            <a:off x="8066407" y="4335065"/>
            <a:ext cx="507769" cy="1383957"/>
          </a:xfrm>
          <a:prstGeom prst="curved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A2052D6A-DFCA-677C-28D3-990A5DA46792}"/>
              </a:ext>
            </a:extLst>
          </p:cNvPr>
          <p:cNvSpPr txBox="1"/>
          <p:nvPr/>
        </p:nvSpPr>
        <p:spPr>
          <a:xfrm>
            <a:off x="8503832" y="4587327"/>
            <a:ext cx="1272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600" dirty="0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483C326-18D4-ADC8-BAD3-5DE457EDC19E}"/>
              </a:ext>
            </a:extLst>
          </p:cNvPr>
          <p:cNvSpPr txBox="1"/>
          <p:nvPr/>
        </p:nvSpPr>
        <p:spPr>
          <a:xfrm>
            <a:off x="2502470" y="1443065"/>
            <a:ext cx="471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E869772A-6924-E1CA-703C-D3D50D9800C6}"/>
              </a:ext>
            </a:extLst>
          </p:cNvPr>
          <p:cNvSpPr txBox="1"/>
          <p:nvPr/>
        </p:nvSpPr>
        <p:spPr>
          <a:xfrm>
            <a:off x="2460745" y="2855829"/>
            <a:ext cx="471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38C2F362-9A6F-FFF2-08D9-6309B88367B0}"/>
              </a:ext>
            </a:extLst>
          </p:cNvPr>
          <p:cNvCxnSpPr>
            <a:cxnSpLocks/>
          </p:cNvCxnSpPr>
          <p:nvPr/>
        </p:nvCxnSpPr>
        <p:spPr>
          <a:xfrm>
            <a:off x="1905000" y="3303149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6EA601FB-1EB7-63A1-6400-AC693464566A}"/>
              </a:ext>
            </a:extLst>
          </p:cNvPr>
          <p:cNvSpPr txBox="1"/>
          <p:nvPr/>
        </p:nvSpPr>
        <p:spPr>
          <a:xfrm>
            <a:off x="1973841" y="3211642"/>
            <a:ext cx="1178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 ৪ ৩ </a:t>
            </a:r>
            <a:endParaRPr lang="en-US" sz="3200" dirty="0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74B888EF-D519-0BD7-90A1-02041658F40D}"/>
              </a:ext>
            </a:extLst>
          </p:cNvPr>
          <p:cNvSpPr txBox="1"/>
          <p:nvPr/>
        </p:nvSpPr>
        <p:spPr>
          <a:xfrm>
            <a:off x="2819552" y="3226949"/>
            <a:ext cx="471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E175EBAD-E7F1-E928-AEE2-4E1B5EB42692}"/>
              </a:ext>
            </a:extLst>
          </p:cNvPr>
          <p:cNvSpPr txBox="1"/>
          <p:nvPr/>
        </p:nvSpPr>
        <p:spPr>
          <a:xfrm>
            <a:off x="3048000" y="3988949"/>
            <a:ext cx="589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75061701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7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00"/>
                            </p:stCondLst>
                            <p:childTnLst>
                              <p:par>
                                <p:cTn id="2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7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000"/>
                            </p:stCondLst>
                            <p:childTnLst>
                              <p:par>
                                <p:cTn id="241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7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500"/>
                            </p:stCondLst>
                            <p:childTnLst>
                              <p:par>
                                <p:cTn id="245" presetID="22" presetClass="entr" presetSubtype="1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7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97" grpId="0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8" grpId="0"/>
      <p:bldP spid="212" grpId="0" animBg="1"/>
      <p:bldP spid="213" grpId="0" animBg="1"/>
      <p:bldP spid="214" grpId="0"/>
      <p:bldP spid="215" grpId="0"/>
      <p:bldP spid="216" grpId="0" animBg="1"/>
      <p:bldP spid="217" grpId="0"/>
      <p:bldP spid="223" grpId="0" animBg="1"/>
      <p:bldP spid="224" grpId="0"/>
      <p:bldP spid="225" grpId="0"/>
      <p:bldP spid="226" grpId="0"/>
      <p:bldP spid="228" grpId="0"/>
      <p:bldP spid="229" grpId="0"/>
      <p:bldP spid="2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5148953-9F38-B901-75B3-07EC62D6320E}"/>
              </a:ext>
            </a:extLst>
          </p:cNvPr>
          <p:cNvSpPr txBox="1"/>
          <p:nvPr/>
        </p:nvSpPr>
        <p:spPr>
          <a:xfrm>
            <a:off x="1803949" y="2279684"/>
            <a:ext cx="280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(2)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২০.৩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B7472E-AF08-7051-80FE-226617326579}"/>
              </a:ext>
            </a:extLst>
          </p:cNvPr>
          <p:cNvSpPr txBox="1"/>
          <p:nvPr/>
        </p:nvSpPr>
        <p:spPr>
          <a:xfrm>
            <a:off x="1803949" y="2923300"/>
            <a:ext cx="2585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(3) ১০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B5AF4-5956-54C5-2EFD-E563EABC3131}"/>
              </a:ext>
            </a:extLst>
          </p:cNvPr>
          <p:cNvSpPr txBox="1"/>
          <p:nvPr/>
        </p:nvSpPr>
        <p:spPr>
          <a:xfrm>
            <a:off x="1803949" y="1600201"/>
            <a:ext cx="2585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(1)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7ED485-5AB0-DDC0-67F5-09107C06A553}"/>
              </a:ext>
            </a:extLst>
          </p:cNvPr>
          <p:cNvSpPr txBox="1"/>
          <p:nvPr/>
        </p:nvSpPr>
        <p:spPr>
          <a:xfrm>
            <a:off x="1803949" y="3582374"/>
            <a:ext cx="252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(4)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৮.৭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385D8-53D9-7D0D-F6D2-AC9873D11A36}"/>
              </a:ext>
            </a:extLst>
          </p:cNvPr>
          <p:cNvSpPr txBox="1"/>
          <p:nvPr/>
        </p:nvSpPr>
        <p:spPr>
          <a:xfrm>
            <a:off x="5526156" y="1600200"/>
            <a:ext cx="495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সমাধানঃ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(১)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২.৪৫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০.২৪৫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0CE48F-FB59-4AF1-F39B-1A10D5AFE96B}"/>
              </a:ext>
            </a:extLst>
          </p:cNvPr>
          <p:cNvSpPr txBox="1"/>
          <p:nvPr/>
        </p:nvSpPr>
        <p:spPr>
          <a:xfrm>
            <a:off x="6821556" y="2279684"/>
            <a:ext cx="4303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(২)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২০.৩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 =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0.২০৩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AF5145-3CD6-DA5B-7443-258C47011B80}"/>
              </a:ext>
            </a:extLst>
          </p:cNvPr>
          <p:cNvSpPr txBox="1"/>
          <p:nvPr/>
        </p:nvSpPr>
        <p:spPr>
          <a:xfrm>
            <a:off x="6821556" y="2923300"/>
            <a:ext cx="3962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(৩) ১০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১.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0২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15D24-048C-403F-5708-E6BD37A02363}"/>
              </a:ext>
            </a:extLst>
          </p:cNvPr>
          <p:cNvSpPr txBox="1"/>
          <p:nvPr/>
        </p:nvSpPr>
        <p:spPr>
          <a:xfrm>
            <a:off x="6821556" y="350807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(৪)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৮.৭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০.০৮৭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D417EA63-587B-CDBE-0FF3-41022F64378E}"/>
              </a:ext>
            </a:extLst>
          </p:cNvPr>
          <p:cNvSpPr txBox="1"/>
          <p:nvPr/>
        </p:nvSpPr>
        <p:spPr>
          <a:xfrm>
            <a:off x="1803949" y="228600"/>
            <a:ext cx="8529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১0 ও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ভাগের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5" name="Rounded Rectangle 29">
            <a:extLst>
              <a:ext uri="{FF2B5EF4-FFF2-40B4-BE49-F238E27FC236}">
                <a16:creationId xmlns:a16="http://schemas.microsoft.com/office/drawing/2014/main" id="{584E89B8-CBE1-A520-69C2-03A7B7D1A5AB}"/>
              </a:ext>
            </a:extLst>
          </p:cNvPr>
          <p:cNvSpPr/>
          <p:nvPr/>
        </p:nvSpPr>
        <p:spPr>
          <a:xfrm>
            <a:off x="2713379" y="5105400"/>
            <a:ext cx="6781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সমস্যাগুলো মনোযোগ সহকারে লক্ষ করঃ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56B94B0-7595-2935-515A-58F39B9867F9}"/>
              </a:ext>
            </a:extLst>
          </p:cNvPr>
          <p:cNvSpPr txBox="1"/>
          <p:nvPr/>
        </p:nvSpPr>
        <p:spPr>
          <a:xfrm>
            <a:off x="1803949" y="914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ভাগ করঃ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7" name="Rounded Rectangle 32">
            <a:extLst>
              <a:ext uri="{FF2B5EF4-FFF2-40B4-BE49-F238E27FC236}">
                <a16:creationId xmlns:a16="http://schemas.microsoft.com/office/drawing/2014/main" id="{932C9F9F-CD49-AA22-7936-1AAEF49BF21B}"/>
              </a:ext>
            </a:extLst>
          </p:cNvPr>
          <p:cNvSpPr/>
          <p:nvPr/>
        </p:nvSpPr>
        <p:spPr>
          <a:xfrm>
            <a:off x="2256179" y="4800600"/>
            <a:ext cx="8610600" cy="1143000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ভাজকে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শূন্য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(০)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বামপাশে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98" name="Rounded Rectangle 33">
            <a:extLst>
              <a:ext uri="{FF2B5EF4-FFF2-40B4-BE49-F238E27FC236}">
                <a16:creationId xmlns:a16="http://schemas.microsoft.com/office/drawing/2014/main" id="{1863FE39-E74F-1859-25C4-92246A61EA12}"/>
              </a:ext>
            </a:extLst>
          </p:cNvPr>
          <p:cNvSpPr/>
          <p:nvPr/>
        </p:nvSpPr>
        <p:spPr>
          <a:xfrm>
            <a:off x="3703979" y="5029200"/>
            <a:ext cx="54102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সমস্যাগুলো সমাধানের চেষ্টা করিঃ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9" name="Rounded Rectangle 34">
            <a:extLst>
              <a:ext uri="{FF2B5EF4-FFF2-40B4-BE49-F238E27FC236}">
                <a16:creationId xmlns:a16="http://schemas.microsoft.com/office/drawing/2014/main" id="{9F02C0BB-6AE0-5308-9DB3-260DA6D25F7F}"/>
              </a:ext>
            </a:extLst>
          </p:cNvPr>
          <p:cNvSpPr/>
          <p:nvPr/>
        </p:nvSpPr>
        <p:spPr>
          <a:xfrm>
            <a:off x="2713379" y="4800600"/>
            <a:ext cx="8229600" cy="1143000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সমস্যায়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বামপাশে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একটি সংখ্যা থাকায় অতিরিক্ত একটি শুন্য দিয়ে সমস্যার সমাধান করা হয়েছে।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4851690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3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3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5" grpId="0" animBg="1"/>
      <p:bldP spid="195" grpId="1" animBg="1"/>
      <p:bldP spid="197" grpId="0" animBg="1"/>
      <p:bldP spid="197" grpId="1" animBg="1"/>
      <p:bldP spid="198" grpId="0" animBg="1"/>
      <p:bldP spid="198" grpId="1" animBg="1"/>
      <p:bldP spid="1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5817215-F18F-C188-E743-76087656BCEF}"/>
              </a:ext>
            </a:extLst>
          </p:cNvPr>
          <p:cNvGrpSpPr/>
          <p:nvPr/>
        </p:nvGrpSpPr>
        <p:grpSpPr>
          <a:xfrm>
            <a:off x="3851093" y="497180"/>
            <a:ext cx="3727813" cy="990600"/>
            <a:chOff x="3837645" y="1089044"/>
            <a:chExt cx="3727813" cy="101566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59612A7-AB7F-EE27-C325-A3DA71D70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4585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F3F6077-9B31-8189-43B2-0941B9786673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b="1" dirty="0">
                  <a:ln w="11430"/>
                  <a:latin typeface="NikoshBAN" pitchFamily="2" charset="0"/>
                  <a:cs typeface="NikoshBAN" pitchFamily="2" charset="0"/>
                </a:rPr>
                <a:t>দলীয়</a:t>
              </a:r>
              <a:r>
                <a:rPr lang="bn-IN" sz="6000" b="1" dirty="0">
                  <a:ln w="11430"/>
                  <a:latin typeface="NikoshBAN" pitchFamily="2" charset="0"/>
                  <a:cs typeface="NikoshBAN" pitchFamily="2" charset="0"/>
                </a:rPr>
                <a:t> কাজ</a:t>
              </a:r>
              <a:endParaRPr lang="en-US" sz="60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8D4EA71-E320-62EA-7EE5-E41CB88393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25" y="497180"/>
            <a:ext cx="2059975" cy="222257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CAAA875-3DCF-F164-01ED-7CAAAE2E7C11}"/>
              </a:ext>
            </a:extLst>
          </p:cNvPr>
          <p:cNvGrpSpPr/>
          <p:nvPr/>
        </p:nvGrpSpPr>
        <p:grpSpPr>
          <a:xfrm>
            <a:off x="9982200" y="705546"/>
            <a:ext cx="1828799" cy="1547138"/>
            <a:chOff x="7076341" y="212366"/>
            <a:chExt cx="1416177" cy="13971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DD6F0D4-7922-DA3B-1E93-6258A0DC3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4353" y="212366"/>
              <a:ext cx="1031675" cy="97359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2146E1-E4EB-9D1E-6CAD-AA02C45DDE6A}"/>
                </a:ext>
              </a:extLst>
            </p:cNvPr>
            <p:cNvSpPr/>
            <p:nvPr/>
          </p:nvSpPr>
          <p:spPr>
            <a:xfrm>
              <a:off x="7076341" y="1192621"/>
              <a:ext cx="1416177" cy="41691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/>
              <a:r>
                <a:rPr lang="bn-BD" sz="2400" b="1" kern="0" dirty="0">
                  <a:ln w="0"/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সময়ঃ </a:t>
              </a:r>
              <a:r>
                <a:rPr lang="bn-IN" sz="2400" b="1" kern="0" dirty="0">
                  <a:ln w="0"/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১০</a:t>
              </a:r>
              <a:r>
                <a:rPr lang="bn-BD" sz="2400" b="1" kern="0" dirty="0">
                  <a:ln w="0"/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b="1" kern="0" dirty="0">
                  <a:ln w="0"/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মিনিট </a:t>
              </a:r>
              <a:endParaRPr lang="en-US" sz="2400" b="1" kern="0" dirty="0">
                <a:ln w="0"/>
                <a:solidFill>
                  <a:srgbClr val="0070C0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5463BA8-09A0-8180-4A3A-541FD319C55B}"/>
              </a:ext>
            </a:extLst>
          </p:cNvPr>
          <p:cNvSpPr txBox="1"/>
          <p:nvPr/>
        </p:nvSpPr>
        <p:spPr>
          <a:xfrm>
            <a:off x="2095500" y="46482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  ২০.৩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১০০			(২)   ৩৬.৪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১০০০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119DB65-B48C-FA46-3606-81E25E36B2E2}"/>
              </a:ext>
            </a:extLst>
          </p:cNvPr>
          <p:cNvSpPr txBox="1"/>
          <p:nvPr/>
        </p:nvSpPr>
        <p:spPr>
          <a:xfrm>
            <a:off x="2095500" y="40144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ভাগ করঃ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3660"/>
      </p:ext>
    </p:extLst>
  </p:cSld>
  <p:clrMapOvr>
    <a:masterClrMapping/>
  </p:clrMapOvr>
  <p:transition spd="med"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C83E6A-66D4-1E8D-8FB0-A6F18B0A9AAF}"/>
              </a:ext>
            </a:extLst>
          </p:cNvPr>
          <p:cNvGrpSpPr/>
          <p:nvPr/>
        </p:nvGrpSpPr>
        <p:grpSpPr>
          <a:xfrm>
            <a:off x="1295400" y="533400"/>
            <a:ext cx="9677400" cy="5867400"/>
            <a:chOff x="228600" y="-10633"/>
            <a:chExt cx="9830721" cy="686863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AE3321-D6BC-B6DB-0EFC-FB83A09BF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-10633"/>
              <a:ext cx="4939496" cy="6858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E0C86F-F56C-E5DA-6058-3590CAE45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7160" y="0"/>
              <a:ext cx="4912161" cy="6858000"/>
            </a:xfrm>
            <a:prstGeom prst="rect">
              <a:avLst/>
            </a:prstGeom>
          </p:spPr>
        </p:pic>
      </p:grpSp>
      <p:sp>
        <p:nvSpPr>
          <p:cNvPr id="6" name="Rounded Rectangle 17">
            <a:extLst>
              <a:ext uri="{FF2B5EF4-FFF2-40B4-BE49-F238E27FC236}">
                <a16:creationId xmlns:a16="http://schemas.microsoft.com/office/drawing/2014/main" id="{F775ABEE-4937-8595-21ED-3BC7B9D168ED}"/>
              </a:ext>
            </a:extLst>
          </p:cNvPr>
          <p:cNvSpPr/>
          <p:nvPr/>
        </p:nvSpPr>
        <p:spPr>
          <a:xfrm>
            <a:off x="1066800" y="0"/>
            <a:ext cx="8991600" cy="685800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৮১ ও ৮২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ষ্ঠা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এবং ৫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নিরবে পড়ঃ </a:t>
            </a:r>
            <a:endParaRPr lang="en-US" sz="32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974848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/>
          <p:cNvGrpSpPr/>
          <p:nvPr/>
        </p:nvGrpSpPr>
        <p:grpSpPr>
          <a:xfrm>
            <a:off x="76200" y="-123484"/>
            <a:ext cx="12344400" cy="6981484"/>
            <a:chOff x="0" y="-123483"/>
            <a:chExt cx="12344400" cy="6981484"/>
          </a:xfrm>
        </p:grpSpPr>
        <p:grpSp>
          <p:nvGrpSpPr>
            <p:cNvPr id="173" name="Group 172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Isosceles Triangle 176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8" name="Straight Connector 17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Oval 17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127000" y="3040537"/>
                <a:ext cx="704039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74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76200" y="-123484"/>
            <a:ext cx="12326679" cy="6981484"/>
            <a:chOff x="17721" y="-123484"/>
            <a:chExt cx="12326679" cy="6981484"/>
          </a:xfrm>
        </p:grpSpPr>
        <p:grpSp>
          <p:nvGrpSpPr>
            <p:cNvPr id="182" name="Group 18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85" name="Rectangle 18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Isosceles Triangle 18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Oval 18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115089" y="2995434"/>
                <a:ext cx="697627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8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76200" y="-123484"/>
            <a:ext cx="12308958" cy="6981484"/>
            <a:chOff x="35442" y="-123484"/>
            <a:chExt cx="12308958" cy="6981484"/>
          </a:xfrm>
        </p:grpSpPr>
        <p:grpSp>
          <p:nvGrpSpPr>
            <p:cNvPr id="191" name="Group 19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94" name="Rectangle 19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Isosceles Triangle 19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6" name="Straight Connector 19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Oval 19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169675" y="3064923"/>
                <a:ext cx="643125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22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9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76200" y="-123484"/>
            <a:ext cx="12344400" cy="6981484"/>
            <a:chOff x="0" y="-123484"/>
            <a:chExt cx="12344400" cy="6981484"/>
          </a:xfrm>
        </p:grpSpPr>
        <p:grpSp>
          <p:nvGrpSpPr>
            <p:cNvPr id="200" name="Group 19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03" name="Rectangle 20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Isosceles Triangle 20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5" name="Straight Connector 20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Oval 20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120119" y="3018115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0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76200" y="-123484"/>
            <a:ext cx="12314274" cy="6981484"/>
            <a:chOff x="30126" y="-123484"/>
            <a:chExt cx="12314274" cy="6981484"/>
          </a:xfrm>
        </p:grpSpPr>
        <p:grpSp>
          <p:nvGrpSpPr>
            <p:cNvPr id="209" name="Group 20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212" name="Rectangle 21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Isosceles Triangle 21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4" name="Straight Connector 21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Oval 21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95262" y="3040537"/>
                <a:ext cx="72648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20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76200" y="-123484"/>
            <a:ext cx="12344400" cy="6981484"/>
            <a:chOff x="0" y="-123484"/>
            <a:chExt cx="12344400" cy="6981484"/>
          </a:xfrm>
        </p:grpSpPr>
        <p:grpSp>
          <p:nvGrpSpPr>
            <p:cNvPr id="218" name="Group 21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21" name="Rectangle 22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Isosceles Triangle 22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3" name="Straight Connector 22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Oval 22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139186" y="3018841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CC0AD53-3480-AC21-6787-75E89AD870D3}"/>
              </a:ext>
            </a:extLst>
          </p:cNvPr>
          <p:cNvGrpSpPr/>
          <p:nvPr/>
        </p:nvGrpSpPr>
        <p:grpSpPr>
          <a:xfrm>
            <a:off x="4267200" y="228600"/>
            <a:ext cx="3727813" cy="1137528"/>
            <a:chOff x="3837645" y="1089044"/>
            <a:chExt cx="3727813" cy="10970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690FD9D-2DD8-4F0E-F734-6CE80E4B1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758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D5DCA4-81B9-6259-F70C-C8579711098B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109704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b="1" dirty="0">
                  <a:ln w="11430"/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60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1FFB570-A740-FBF5-0045-A145235D4B33}"/>
              </a:ext>
            </a:extLst>
          </p:cNvPr>
          <p:cNvSpPr txBox="1"/>
          <p:nvPr/>
        </p:nvSpPr>
        <p:spPr>
          <a:xfrm>
            <a:off x="2308211" y="3464442"/>
            <a:ext cx="76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</a:t>
            </a:r>
            <a:endParaRPr lang="en-US" sz="3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4432EBC-CA02-9194-2CD9-C2682401129F}"/>
              </a:ext>
            </a:extLst>
          </p:cNvPr>
          <p:cNvGrpSpPr/>
          <p:nvPr/>
        </p:nvGrpSpPr>
        <p:grpSpPr>
          <a:xfrm>
            <a:off x="2895600" y="3434316"/>
            <a:ext cx="2362200" cy="769441"/>
            <a:chOff x="1008716" y="762000"/>
            <a:chExt cx="2362200" cy="7694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59D800-EBCE-C3D4-2DD1-3BD551A85727}"/>
                </a:ext>
              </a:extLst>
            </p:cNvPr>
            <p:cNvSpPr txBox="1"/>
            <p:nvPr/>
          </p:nvSpPr>
          <p:spPr>
            <a:xfrm>
              <a:off x="1008716" y="762000"/>
              <a:ext cx="2362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২৫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২৬  ৫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7C52E1-03BC-1C48-D55D-A533E832246E}"/>
                </a:ext>
              </a:extLst>
            </p:cNvPr>
            <p:cNvSpPr txBox="1"/>
            <p:nvPr/>
          </p:nvSpPr>
          <p:spPr>
            <a:xfrm>
              <a:off x="2075516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E0DDDD9-C836-60A6-B43B-574F5AC83A77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6459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720F6CE9-5AF9-45B6-0F33-F156C6983F62}"/>
              </a:ext>
            </a:extLst>
          </p:cNvPr>
          <p:cNvSpPr txBox="1"/>
          <p:nvPr/>
        </p:nvSpPr>
        <p:spPr>
          <a:xfrm>
            <a:off x="3037301" y="2126272"/>
            <a:ext cx="6117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ভাগ দুইটি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করঃ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52FFBBB-2F73-4992-98DE-B172B6FF3BE2}"/>
              </a:ext>
            </a:extLst>
          </p:cNvPr>
          <p:cNvSpPr txBox="1"/>
          <p:nvPr/>
        </p:nvSpPr>
        <p:spPr>
          <a:xfrm>
            <a:off x="6226524" y="3494568"/>
            <a:ext cx="76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(২) </a:t>
            </a:r>
            <a:endParaRPr lang="en-US" sz="3600" dirty="0"/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30BFF350-676E-D85E-A2BF-50FB744105FD}"/>
              </a:ext>
            </a:extLst>
          </p:cNvPr>
          <p:cNvGrpSpPr/>
          <p:nvPr/>
        </p:nvGrpSpPr>
        <p:grpSpPr>
          <a:xfrm>
            <a:off x="6813913" y="3464442"/>
            <a:ext cx="2362200" cy="769441"/>
            <a:chOff x="1008716" y="762000"/>
            <a:chExt cx="2362200" cy="769441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B10A599D-6FD1-1801-2B04-4B7D8B45F749}"/>
                </a:ext>
              </a:extLst>
            </p:cNvPr>
            <p:cNvSpPr txBox="1"/>
            <p:nvPr/>
          </p:nvSpPr>
          <p:spPr>
            <a:xfrm>
              <a:off x="1008716" y="762000"/>
              <a:ext cx="2362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১৬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১০ 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2CD068F4-FC68-490E-A3C1-838AE6750199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6459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00544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/>
          <p:cNvGrpSpPr/>
          <p:nvPr/>
        </p:nvGrpSpPr>
        <p:grpSpPr>
          <a:xfrm>
            <a:off x="76200" y="-123484"/>
            <a:ext cx="12344400" cy="6981484"/>
            <a:chOff x="0" y="-123483"/>
            <a:chExt cx="12344400" cy="6981484"/>
          </a:xfrm>
        </p:grpSpPr>
        <p:grpSp>
          <p:nvGrpSpPr>
            <p:cNvPr id="173" name="Group 172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Isosceles Triangle 176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8" name="Straight Connector 17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Oval 17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127000" y="3040537"/>
                <a:ext cx="704039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74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76200" y="-123484"/>
            <a:ext cx="12326679" cy="6981484"/>
            <a:chOff x="17721" y="-123484"/>
            <a:chExt cx="12326679" cy="6981484"/>
          </a:xfrm>
        </p:grpSpPr>
        <p:grpSp>
          <p:nvGrpSpPr>
            <p:cNvPr id="182" name="Group 18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85" name="Rectangle 18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Isosceles Triangle 18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Oval 18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115089" y="2995434"/>
                <a:ext cx="697627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8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76200" y="-123484"/>
            <a:ext cx="12308958" cy="6981484"/>
            <a:chOff x="35442" y="-123484"/>
            <a:chExt cx="12308958" cy="6981484"/>
          </a:xfrm>
        </p:grpSpPr>
        <p:grpSp>
          <p:nvGrpSpPr>
            <p:cNvPr id="191" name="Group 19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94" name="Rectangle 19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Isosceles Triangle 19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6" name="Straight Connector 19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Oval 19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169675" y="3064923"/>
                <a:ext cx="643125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22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9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76200" y="-123484"/>
            <a:ext cx="12344400" cy="6981484"/>
            <a:chOff x="0" y="-123484"/>
            <a:chExt cx="12344400" cy="6981484"/>
          </a:xfrm>
        </p:grpSpPr>
        <p:grpSp>
          <p:nvGrpSpPr>
            <p:cNvPr id="200" name="Group 19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03" name="Rectangle 20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Isosceles Triangle 20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5" name="Straight Connector 20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Oval 20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120119" y="3018115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0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76200" y="-123484"/>
            <a:ext cx="12314274" cy="6981484"/>
            <a:chOff x="30126" y="-123484"/>
            <a:chExt cx="12314274" cy="6981484"/>
          </a:xfrm>
        </p:grpSpPr>
        <p:grpSp>
          <p:nvGrpSpPr>
            <p:cNvPr id="209" name="Group 20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212" name="Rectangle 21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Isosceles Triangle 21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4" name="Straight Connector 21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Oval 21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95262" y="3040537"/>
                <a:ext cx="72648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20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0" y="-123484"/>
            <a:ext cx="12344400" cy="6981484"/>
            <a:chOff x="0" y="-123484"/>
            <a:chExt cx="12344400" cy="6981484"/>
          </a:xfrm>
        </p:grpSpPr>
        <p:grpSp>
          <p:nvGrpSpPr>
            <p:cNvPr id="218" name="Group 21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21" name="Rectangle 22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Isosceles Triangle 22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3" name="Straight Connector 22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Oval 22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139186" y="3018841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pic>
        <p:nvPicPr>
          <p:cNvPr id="3" name="Picture 2" descr="System-Home-icon.png">
            <a:extLst>
              <a:ext uri="{FF2B5EF4-FFF2-40B4-BE49-F238E27FC236}">
                <a16:creationId xmlns:a16="http://schemas.microsoft.com/office/drawing/2014/main" id="{6CC43A50-98B7-0E90-BE77-92F01353C1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4502" y="4422431"/>
            <a:ext cx="2210537" cy="19677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BB5040B-84E6-618E-B554-4A03952F8B8C}"/>
              </a:ext>
            </a:extLst>
          </p:cNvPr>
          <p:cNvGrpSpPr/>
          <p:nvPr/>
        </p:nvGrpSpPr>
        <p:grpSpPr>
          <a:xfrm>
            <a:off x="4374274" y="228600"/>
            <a:ext cx="3443452" cy="1043932"/>
            <a:chOff x="3837645" y="1089044"/>
            <a:chExt cx="3727813" cy="100677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AFA5D8-FB8B-67B0-878B-2376BF819D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758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73A357-F25E-655A-7D48-81955ACD1245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97951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IN" sz="6000" b="1" dirty="0">
                  <a:ln w="11430"/>
                  <a:latin typeface="NikoshBAN" pitchFamily="2" charset="0"/>
                  <a:cs typeface="NikoshBAN" pitchFamily="2" charset="0"/>
                </a:rPr>
                <a:t>বাড়ির কাজ</a:t>
              </a:r>
              <a:endParaRPr lang="en-US" sz="60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EA08CE8-D569-2C49-AB10-E47ED8D086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67" b="100000" l="0" r="99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77" y="4192772"/>
            <a:ext cx="2438400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EDE946-4419-E2E1-A02A-DED34942AE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34" t="55235" r="4407" b="25254"/>
          <a:stretch>
            <a:fillRect/>
          </a:stretch>
        </p:blipFill>
        <p:spPr>
          <a:xfrm>
            <a:off x="1033124" y="1524000"/>
            <a:ext cx="11082676" cy="281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38155"/>
      </p:ext>
    </p:extLst>
  </p:cSld>
  <p:clrMapOvr>
    <a:masterClrMapping/>
  </p:clrMapOvr>
  <p:transition spd="med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400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56" name="TextBox 9"/>
          <p:cNvSpPr txBox="1"/>
          <p:nvPr/>
        </p:nvSpPr>
        <p:spPr>
          <a:xfrm>
            <a:off x="533400" y="3301889"/>
            <a:ext cx="52918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আবুল কালাম আজাদ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সহকা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নাসিরাবাদ দুলাহার সরকারি প্রাথমিক বিদ্যালয়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নাচোল , চাঁপাইনবাবগঞ্জ।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০১৭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১৭-৫৪৮০২০ </a:t>
            </a:r>
          </a:p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n w="0"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>
                <a:ln w="0"/>
                <a:latin typeface="Times New Roman" pitchFamily="18" charset="0"/>
                <a:cs typeface="Times New Roman" pitchFamily="18" charset="0"/>
              </a:rPr>
              <a:t>zad548020@gmail.com</a:t>
            </a:r>
            <a:endParaRPr lang="en-US" sz="2800" dirty="0">
              <a:ln w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2308622" y="890030"/>
            <a:ext cx="1890151" cy="2116414"/>
            <a:chOff x="1331836" y="743905"/>
            <a:chExt cx="2150572" cy="2408008"/>
          </a:xfrm>
        </p:grpSpPr>
        <p:sp>
          <p:nvSpPr>
            <p:cNvPr id="58" name="Bevel 57"/>
            <p:cNvSpPr/>
            <p:nvPr/>
          </p:nvSpPr>
          <p:spPr>
            <a:xfrm>
              <a:off x="1331836" y="743905"/>
              <a:ext cx="2150572" cy="2408008"/>
            </a:xfrm>
            <a:prstGeom prst="bevel">
              <a:avLst>
                <a:gd name="adj" fmla="val 3974"/>
              </a:avLst>
            </a:prstGeom>
            <a:pattFill prst="pct80">
              <a:fgClr>
                <a:srgbClr val="FF006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583"/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2567" y="882073"/>
              <a:ext cx="1870233" cy="213360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129" b="100000" l="5937" r="898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2792" y="1203388"/>
              <a:ext cx="1115755" cy="14870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9372600" y="971201"/>
            <a:ext cx="1881322" cy="2116414"/>
            <a:chOff x="8436480" y="653718"/>
            <a:chExt cx="2006743" cy="2257508"/>
          </a:xfrm>
        </p:grpSpPr>
        <p:sp>
          <p:nvSpPr>
            <p:cNvPr id="69" name="Bevel 68"/>
            <p:cNvSpPr/>
            <p:nvPr/>
          </p:nvSpPr>
          <p:spPr>
            <a:xfrm>
              <a:off x="8436480" y="653718"/>
              <a:ext cx="2006743" cy="2257508"/>
            </a:xfrm>
            <a:prstGeom prst="bevel">
              <a:avLst>
                <a:gd name="adj" fmla="val 3974"/>
              </a:avLst>
            </a:prstGeom>
            <a:pattFill prst="pct80">
              <a:fgClr>
                <a:srgbClr val="FF006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583"/>
            </a:p>
          </p:txBody>
        </p:sp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2614" y="785473"/>
              <a:ext cx="1714473" cy="2033927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5964171" y="2187166"/>
            <a:ext cx="685800" cy="4114800"/>
            <a:chOff x="5319712" y="2286000"/>
            <a:chExt cx="685800" cy="4114800"/>
          </a:xfrm>
        </p:grpSpPr>
        <p:grpSp>
          <p:nvGrpSpPr>
            <p:cNvPr id="72" name="Group 71"/>
            <p:cNvGrpSpPr/>
            <p:nvPr/>
          </p:nvGrpSpPr>
          <p:grpSpPr>
            <a:xfrm>
              <a:off x="5319712" y="2352192"/>
              <a:ext cx="685800" cy="4048608"/>
              <a:chOff x="5181600" y="2057400"/>
              <a:chExt cx="1066800" cy="4048608"/>
            </a:xfrm>
          </p:grpSpPr>
          <p:sp>
            <p:nvSpPr>
              <p:cNvPr id="74" name="Curved Left Arrow 73"/>
              <p:cNvSpPr/>
              <p:nvPr/>
            </p:nvSpPr>
            <p:spPr>
              <a:xfrm>
                <a:off x="5181600" y="2067408"/>
                <a:ext cx="533400" cy="4038600"/>
              </a:xfrm>
              <a:prstGeom prst="curvedLeftArrow">
                <a:avLst/>
              </a:prstGeom>
              <a:scene3d>
                <a:camera prst="orthographicFront"/>
                <a:lightRig rig="threePt" dir="t"/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Curved Left Arrow 74"/>
              <p:cNvSpPr/>
              <p:nvPr/>
            </p:nvSpPr>
            <p:spPr>
              <a:xfrm flipH="1">
                <a:off x="5715000" y="2057400"/>
                <a:ext cx="533400" cy="4038600"/>
              </a:xfrm>
              <a:prstGeom prst="curvedLeftArrow">
                <a:avLst>
                  <a:gd name="adj1" fmla="val 25296"/>
                  <a:gd name="adj2" fmla="val 50000"/>
                  <a:gd name="adj3" fmla="val 36424"/>
                </a:avLst>
              </a:prstGeom>
              <a:scene3d>
                <a:camera prst="orthographicFront"/>
                <a:lightRig rig="threePt" dir="t"/>
              </a:scene3d>
              <a:sp3d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Flowchart: Sort 72"/>
            <p:cNvSpPr/>
            <p:nvPr/>
          </p:nvSpPr>
          <p:spPr>
            <a:xfrm>
              <a:off x="5562600" y="2286000"/>
              <a:ext cx="152400" cy="4081522"/>
            </a:xfrm>
            <a:prstGeom prst="flowChartSort">
              <a:avLst/>
            </a:prstGeom>
            <a:gradFill flip="none" rotWithShape="1">
              <a:gsLst>
                <a:gs pos="0">
                  <a:srgbClr val="FF0000"/>
                </a:gs>
                <a:gs pos="30000">
                  <a:srgbClr val="00B050"/>
                </a:gs>
                <a:gs pos="59000">
                  <a:srgbClr val="FFC000"/>
                </a:gs>
                <a:gs pos="100000">
                  <a:srgbClr val="7030A0"/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76" name="Picture 75">
            <a:extLst>
              <a:ext uri="{FF2B5EF4-FFF2-40B4-BE49-F238E27FC236}">
                <a16:creationId xmlns:a16="http://schemas.microsoft.com/office/drawing/2014/main" id="{9CA391EF-13AC-4C67-9296-738CDE7981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092309"/>
            <a:ext cx="1346752" cy="1209657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4914354" y="100200"/>
            <a:ext cx="3276601" cy="1324966"/>
            <a:chOff x="3837645" y="1089044"/>
            <a:chExt cx="3727813" cy="1375437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7469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9" name="TextBox 78"/>
            <p:cNvSpPr txBox="1"/>
            <p:nvPr/>
          </p:nvSpPr>
          <p:spPr>
            <a:xfrm>
              <a:off x="4063251" y="1089044"/>
              <a:ext cx="3276601" cy="13754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IN" sz="6600" b="1" dirty="0">
                  <a:ln w="11430"/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66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80" name="Picture 79">
            <a:extLst>
              <a:ext uri="{FF2B5EF4-FFF2-40B4-BE49-F238E27FC236}">
                <a16:creationId xmlns:a16="http://schemas.microsoft.com/office/drawing/2014/main" id="{A9163CBB-F27E-4E82-AAA6-2B69E71D5E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49848" y="-374887"/>
            <a:ext cx="749776" cy="149955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81C2B703-2A92-43A7-A7CC-AC6DA73DD9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565843" y="-374888"/>
            <a:ext cx="749776" cy="1499552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8A79D0D9-2403-AB9D-195F-AB83DAA115C0}"/>
              </a:ext>
            </a:extLst>
          </p:cNvPr>
          <p:cNvSpPr txBox="1"/>
          <p:nvPr/>
        </p:nvSpPr>
        <p:spPr>
          <a:xfrm>
            <a:off x="7099157" y="3444292"/>
            <a:ext cx="43308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>
                <a:latin typeface=" NikoshBAN"/>
                <a:cs typeface="NikoshBAN" panose="02000000000000000000" pitchFamily="2" charset="0"/>
              </a:rPr>
              <a:t>শ্রেণিঃ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 NikoshBAN"/>
                <a:cs typeface="NikoshBAN" panose="02000000000000000000" pitchFamily="2" charset="0"/>
              </a:rPr>
              <a:t>পঞ্চম</a:t>
            </a:r>
            <a:endParaRPr lang="en-US" sz="2800" dirty="0">
              <a:latin typeface=" NikoshBAN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 NikoshBAN"/>
                <a:cs typeface="NikoshBAN" panose="02000000000000000000" pitchFamily="2" charset="0"/>
              </a:rPr>
              <a:t>বিষয়ঃ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 NikoshBAN"/>
                <a:cs typeface="NikoshBAN" panose="02000000000000000000" pitchFamily="2" charset="0"/>
              </a:rPr>
              <a:t>প্রাথমিক </a:t>
            </a:r>
            <a:r>
              <a:rPr lang="en-US" sz="2800" dirty="0" err="1">
                <a:latin typeface=" NikoshBAN"/>
                <a:cs typeface="NikoshBAN" panose="02000000000000000000" pitchFamily="2" charset="0"/>
              </a:rPr>
              <a:t>গণিত</a:t>
            </a:r>
            <a:endParaRPr lang="bn-IN" sz="2800" dirty="0">
              <a:latin typeface=" NikoshBAN"/>
              <a:cs typeface="NikoshBAN" panose="02000000000000000000" pitchFamily="2" charset="0"/>
            </a:endParaRPr>
          </a:p>
          <a:p>
            <a:r>
              <a:rPr lang="bn-IN" sz="2800" dirty="0">
                <a:latin typeface=" NikoshBAN"/>
                <a:cs typeface="NikoshBAN" panose="02000000000000000000" pitchFamily="2" charset="0"/>
              </a:rPr>
              <a:t>অধ্যায়ঃ ০5</a:t>
            </a:r>
            <a:endParaRPr lang="en-US" sz="2800" dirty="0">
              <a:latin typeface=" NikoshBAN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 NikoshBAN"/>
                <a:cs typeface="NikoshBAN" panose="02000000000000000000" pitchFamily="2" charset="0"/>
              </a:rPr>
              <a:t>পাঠের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 NikoshBAN"/>
                <a:cs typeface="NikoshBAN" panose="02000000000000000000" pitchFamily="2" charset="0"/>
              </a:rPr>
              <a:t>শিরোনামঃ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bn-IN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দশমিক ভগ্নাং</a:t>
            </a:r>
            <a:r>
              <a:rPr lang="bn-BD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</a:t>
            </a:r>
            <a:r>
              <a:rPr lang="bn-IN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800" spc="113" dirty="0">
              <a:ln w="11430"/>
              <a:solidFill>
                <a:srgbClr val="0000FF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>
                <a:latin typeface=" NikoshBAN"/>
                <a:cs typeface="NikoshBAN" panose="02000000000000000000" pitchFamily="2" charset="0"/>
              </a:rPr>
              <a:t>পাঠ্যাংশঃ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bn-IN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দশমিক ভগ্নাং</a:t>
            </a:r>
            <a:r>
              <a:rPr lang="bn-BD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শের</a:t>
            </a:r>
            <a:r>
              <a:rPr lang="bn-IN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ভাগ</a:t>
            </a:r>
            <a:r>
              <a:rPr lang="bn-BD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2800" spc="113" dirty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 NikoshBAN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 NikoshBAN"/>
                <a:cs typeface="NikoshBAN" panose="02000000000000000000" pitchFamily="2" charset="0"/>
              </a:rPr>
              <a:t>সময়ঃ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৫</a:t>
            </a:r>
            <a:r>
              <a:rPr lang="bn-BD" sz="2800" dirty="0">
                <a:latin typeface=" NikoshBAN"/>
                <a:cs typeface="NikoshBAN" panose="02000000000000000000" pitchFamily="2" charset="0"/>
              </a:rPr>
              <a:t>৫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 NikoshBAN"/>
                <a:cs typeface="NikoshBAN" panose="02000000000000000000" pitchFamily="2" charset="0"/>
              </a:rPr>
              <a:t>মিনিট</a:t>
            </a:r>
            <a:r>
              <a:rPr lang="en-US" sz="2800" dirty="0">
                <a:latin typeface=" NikoshBAN"/>
                <a:cs typeface="NikoshBAN" panose="02000000000000000000" pitchFamily="2" charset="0"/>
              </a:rPr>
              <a:t>।</a:t>
            </a:r>
          </a:p>
          <a:p>
            <a:r>
              <a:rPr lang="en-US" sz="2800" dirty="0" err="1">
                <a:ln w="0"/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800" dirty="0">
                <a:ln w="0"/>
                <a:latin typeface="NikoshBAN" pitchFamily="2" charset="0"/>
                <a:cs typeface="NikoshBAN" pitchFamily="2" charset="0"/>
              </a:rPr>
              <a:t> ২</a:t>
            </a:r>
            <a:r>
              <a:rPr lang="bn-IN" sz="2800">
                <a:ln w="0"/>
                <a:latin typeface="NikoshBAN" pitchFamily="2" charset="0"/>
                <a:cs typeface="NikoshBAN" pitchFamily="2" charset="0"/>
              </a:rPr>
              <a:t>4</a:t>
            </a:r>
            <a:r>
              <a:rPr lang="en-US" sz="2800">
                <a:ln w="0"/>
                <a:latin typeface="NikoshBAN" pitchFamily="2" charset="0"/>
                <a:cs typeface="NikoshBAN" pitchFamily="2" charset="0"/>
              </a:rPr>
              <a:t>/০</a:t>
            </a:r>
            <a:r>
              <a:rPr lang="bn-IN" sz="2800" dirty="0">
                <a:ln w="0"/>
                <a:latin typeface="NikoshBAN" pitchFamily="2" charset="0"/>
                <a:cs typeface="NikoshBAN" pitchFamily="2" charset="0"/>
              </a:rPr>
              <a:t>6</a:t>
            </a:r>
            <a:r>
              <a:rPr lang="en-US" sz="2800" dirty="0">
                <a:ln w="0"/>
                <a:latin typeface="NikoshBAN" pitchFamily="2" charset="0"/>
                <a:cs typeface="NikoshBAN" pitchFamily="2" charset="0"/>
              </a:rPr>
              <a:t>/২০</a:t>
            </a:r>
            <a:r>
              <a:rPr lang="bn-IN" sz="2800" dirty="0">
                <a:ln w="0"/>
                <a:latin typeface="NikoshBAN" pitchFamily="2" charset="0"/>
                <a:cs typeface="NikoshBAN" pitchFamily="2" charset="0"/>
              </a:rPr>
              <a:t>২6</a:t>
            </a:r>
            <a:r>
              <a:rPr lang="en-US" sz="2800" dirty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n w="0"/>
                <a:latin typeface="NikoshBAN" pitchFamily="2" charset="0"/>
                <a:cs typeface="NikoshBAN" pitchFamily="2" charset="0"/>
              </a:rPr>
              <a:t>ইং</a:t>
            </a:r>
            <a:r>
              <a:rPr lang="en-US" sz="2800" dirty="0">
                <a:ln w="0"/>
                <a:latin typeface="NikoshBAN" pitchFamily="2" charset="0"/>
                <a:cs typeface="NikoshBAN" pitchFamily="2" charset="0"/>
              </a:rPr>
              <a:t>  </a:t>
            </a:r>
            <a:endParaRPr lang="bn-IN" sz="2800" dirty="0">
              <a:ln w="0"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5003"/>
      </p:ext>
    </p:extLst>
  </p:cSld>
  <p:clrMapOvr>
    <a:masterClrMapping/>
  </p:clrMapOvr>
  <p:transition spd="med"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/>
          <p:cNvGrpSpPr/>
          <p:nvPr/>
        </p:nvGrpSpPr>
        <p:grpSpPr>
          <a:xfrm>
            <a:off x="76200" y="-123484"/>
            <a:ext cx="12344400" cy="6981484"/>
            <a:chOff x="0" y="-123483"/>
            <a:chExt cx="12344400" cy="6981484"/>
          </a:xfrm>
        </p:grpSpPr>
        <p:grpSp>
          <p:nvGrpSpPr>
            <p:cNvPr id="173" name="Group 172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Isosceles Triangle 176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8" name="Straight Connector 17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Oval 17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127000" y="3040537"/>
                <a:ext cx="704039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74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76200" y="-123484"/>
            <a:ext cx="12326679" cy="6981484"/>
            <a:chOff x="17721" y="-123484"/>
            <a:chExt cx="12326679" cy="6981484"/>
          </a:xfrm>
        </p:grpSpPr>
        <p:grpSp>
          <p:nvGrpSpPr>
            <p:cNvPr id="182" name="Group 18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85" name="Rectangle 18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Isosceles Triangle 18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Oval 18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115089" y="2995434"/>
                <a:ext cx="697627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8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76200" y="-123484"/>
            <a:ext cx="12308958" cy="6981484"/>
            <a:chOff x="35442" y="-123484"/>
            <a:chExt cx="12308958" cy="6981484"/>
          </a:xfrm>
        </p:grpSpPr>
        <p:grpSp>
          <p:nvGrpSpPr>
            <p:cNvPr id="191" name="Group 19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94" name="Rectangle 19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Isosceles Triangle 19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6" name="Straight Connector 19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Oval 19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169675" y="3064923"/>
                <a:ext cx="643125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22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9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76200" y="-123484"/>
            <a:ext cx="12344400" cy="6981484"/>
            <a:chOff x="0" y="-123484"/>
            <a:chExt cx="12344400" cy="6981484"/>
          </a:xfrm>
        </p:grpSpPr>
        <p:grpSp>
          <p:nvGrpSpPr>
            <p:cNvPr id="200" name="Group 19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03" name="Rectangle 20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Isosceles Triangle 20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5" name="Straight Connector 20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Oval 20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120119" y="3018115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0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30126" y="-123484"/>
            <a:ext cx="12314274" cy="6981484"/>
            <a:chOff x="30126" y="-123484"/>
            <a:chExt cx="12314274" cy="6981484"/>
          </a:xfrm>
        </p:grpSpPr>
        <p:grpSp>
          <p:nvGrpSpPr>
            <p:cNvPr id="209" name="Group 20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212" name="Rectangle 21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Isosceles Triangle 21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4" name="Straight Connector 21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Oval 21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95262" y="3040537"/>
                <a:ext cx="72648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20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218" name="Group 21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221" name="Rectangle 22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Isosceles Triangle 22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3" name="Straight Connector 22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Oval 22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139186" y="3018841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1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119" name="Group 118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Isosceles Triangle 12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Oval 12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/>
              <p:cNvSpPr/>
              <p:nvPr/>
            </p:nvSpPr>
            <p:spPr>
              <a:xfrm>
                <a:off x="136427" y="3073197"/>
                <a:ext cx="6591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18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128" name="Group 127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31" name="Rectangle 13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Isosceles Triangle 13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55965" y="2995434"/>
                <a:ext cx="615874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17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2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137" name="Group 136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Isosceles Triangle 14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26575" y="3064923"/>
                <a:ext cx="593432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16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46" name="Group 145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Isosceles Triangle 149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Oval 151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27332" y="3018115"/>
                <a:ext cx="62709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47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2192000" y="-123484"/>
            <a:ext cx="12314274" cy="6981484"/>
            <a:chOff x="30126" y="-123484"/>
            <a:chExt cx="12314274" cy="6981484"/>
          </a:xfrm>
        </p:grpSpPr>
        <p:grpSp>
          <p:nvGrpSpPr>
            <p:cNvPr id="155" name="Group 154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58" name="Rectangle 157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Isosceles Triangle 158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Oval 160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36139" y="3040537"/>
                <a:ext cx="644728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56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64" name="Group 163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67" name="Rectangle 166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Isosceles Triangle 167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42392" y="3018841"/>
                <a:ext cx="63831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65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192000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151242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pic>
        <p:nvPicPr>
          <p:cNvPr id="3" name="Picture 4" descr="flower_145.gif">
            <a:extLst>
              <a:ext uri="{FF2B5EF4-FFF2-40B4-BE49-F238E27FC236}">
                <a16:creationId xmlns:a16="http://schemas.microsoft.com/office/drawing/2014/main" id="{8D018DAB-9616-F85E-1DAD-FC038DC51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1791928"/>
            <a:ext cx="6248400" cy="48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DE3A1A-E2C3-1227-B492-8A895876CEF1}"/>
              </a:ext>
            </a:extLst>
          </p:cNvPr>
          <p:cNvSpPr txBox="1"/>
          <p:nvPr/>
        </p:nvSpPr>
        <p:spPr>
          <a:xfrm>
            <a:off x="2103985" y="1752600"/>
            <a:ext cx="8013989" cy="1415763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0"/>
                <a:gd name="adj2" fmla="val -280"/>
              </a:avLst>
            </a:prstTxWarp>
            <a:spAutoFit/>
          </a:bodyPr>
          <a:lstStyle/>
          <a:p>
            <a:pPr algn="ctr"/>
            <a:r>
              <a:rPr lang="bn-IN" sz="18656" b="1" dirty="0">
                <a:ln w="0">
                  <a:solidFill>
                    <a:srgbClr val="FFFF0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8656" b="1" dirty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8656" b="1" dirty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8656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A8FD15-A1FF-FD77-D22E-0027A9176DBD}"/>
              </a:ext>
            </a:extLst>
          </p:cNvPr>
          <p:cNvSpPr txBox="1"/>
          <p:nvPr/>
        </p:nvSpPr>
        <p:spPr>
          <a:xfrm>
            <a:off x="1524000" y="228600"/>
            <a:ext cx="99822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9600" b="1" dirty="0">
                <a:ln w="11430"/>
                <a:latin typeface="NikoshBAN" pitchFamily="2" charset="0"/>
                <a:cs typeface="NikoshBAN" pitchFamily="2" charset="0"/>
              </a:rPr>
              <a:t>আজকের ক্লাসে</a:t>
            </a:r>
            <a:r>
              <a:rPr lang="bn-BD" sz="9600" b="1" dirty="0">
                <a:ln w="11430"/>
                <a:latin typeface="NikoshBAN" pitchFamily="2" charset="0"/>
                <a:cs typeface="NikoshBAN" pitchFamily="2" charset="0"/>
              </a:rPr>
              <a:t> সবাইকে</a:t>
            </a:r>
            <a:endParaRPr lang="en-US" sz="9600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624F6B-7D44-1623-3481-CD42762D2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19200" y="2369992"/>
            <a:ext cx="8001000" cy="4259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05071C-396D-6F63-DD3A-D4422DE1A57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7773">
            <a:off x="1604020" y="4623344"/>
            <a:ext cx="2430761" cy="99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0229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4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591A39C-D12B-B2CE-92BF-69F7825E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77" y="1219200"/>
            <a:ext cx="7261623" cy="4114800"/>
          </a:xfrm>
          <a:prstGeom prst="rect">
            <a:avLst/>
          </a:prstGeom>
        </p:spPr>
      </p:pic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B49FC0D4-F0ED-6A79-C739-9B6E0290C4D0}"/>
              </a:ext>
            </a:extLst>
          </p:cNvPr>
          <p:cNvSpPr/>
          <p:nvPr/>
        </p:nvSpPr>
        <p:spPr>
          <a:xfrm>
            <a:off x="2720577" y="304800"/>
            <a:ext cx="70104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E01700B-76D4-A382-A087-1D5691EBC843}"/>
              </a:ext>
            </a:extLst>
          </p:cNvPr>
          <p:cNvSpPr/>
          <p:nvPr/>
        </p:nvSpPr>
        <p:spPr>
          <a:xfrm>
            <a:off x="3939777" y="5486400"/>
            <a:ext cx="4956464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দশমিক 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</a:t>
            </a:r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শের ভাগ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0847B-F291-C744-4965-EAC4AAC94C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77" y="4267200"/>
            <a:ext cx="1773828" cy="208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92668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4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00E88CE-C576-4ED1-6CB2-0C2C57324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5801" y="3886200"/>
            <a:ext cx="2438400" cy="2514600"/>
          </a:xfrm>
          <a:prstGeom prst="rect">
            <a:avLst/>
          </a:prstGeom>
        </p:spPr>
      </p:pic>
      <p:sp>
        <p:nvSpPr>
          <p:cNvPr id="4" name="Rounded Rectangle 14">
            <a:extLst>
              <a:ext uri="{FF2B5EF4-FFF2-40B4-BE49-F238E27FC236}">
                <a16:creationId xmlns:a16="http://schemas.microsoft.com/office/drawing/2014/main" id="{C7E5CA3F-6282-8088-3A86-690DD6E553E5}"/>
              </a:ext>
            </a:extLst>
          </p:cNvPr>
          <p:cNvSpPr/>
          <p:nvPr/>
        </p:nvSpPr>
        <p:spPr>
          <a:xfrm>
            <a:off x="2514601" y="302225"/>
            <a:ext cx="7543799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D702A0-F90A-BE81-5956-5A960E81BD1E}"/>
              </a:ext>
            </a:extLst>
          </p:cNvPr>
          <p:cNvSpPr/>
          <p:nvPr/>
        </p:nvSpPr>
        <p:spPr>
          <a:xfrm>
            <a:off x="3581401" y="3611336"/>
            <a:ext cx="5614889" cy="1341664"/>
          </a:xfrm>
          <a:prstGeom prst="roundRect">
            <a:avLst>
              <a:gd name="adj" fmla="val 2941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contourW="12700">
            <a:bevelT w="317500" h="317500" prst="artDeco"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583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9583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0C61DD9F-BBE0-2999-F032-BF1FCA489A11}"/>
              </a:ext>
            </a:extLst>
          </p:cNvPr>
          <p:cNvSpPr/>
          <p:nvPr/>
        </p:nvSpPr>
        <p:spPr>
          <a:xfrm>
            <a:off x="3647054" y="3602059"/>
            <a:ext cx="5614888" cy="1350941"/>
          </a:xfrm>
          <a:prstGeom prst="roundRect">
            <a:avLst>
              <a:gd name="adj" fmla="val 2941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contourW="12700">
            <a:bevelT w="317500" h="317500" prst="slope"/>
            <a:bevelB/>
            <a:contourClr>
              <a:srgbClr val="92D05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দশমিক </a:t>
            </a:r>
            <a:r>
              <a:rPr lang="en-US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as-IN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b="1" dirty="0" err="1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াংশ</a:t>
            </a:r>
            <a:r>
              <a:rPr lang="bn-IN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কের</a:t>
            </a:r>
            <a:r>
              <a:rPr lang="en-US" sz="48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endParaRPr lang="en-US" sz="4800" b="1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6000" b="1" dirty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41D986-EC15-76BA-68A9-0A57BB1DCA50}"/>
              </a:ext>
            </a:extLst>
          </p:cNvPr>
          <p:cNvGrpSpPr/>
          <p:nvPr/>
        </p:nvGrpSpPr>
        <p:grpSpPr>
          <a:xfrm>
            <a:off x="3124202" y="1302796"/>
            <a:ext cx="6477000" cy="2308541"/>
            <a:chOff x="3807650" y="235516"/>
            <a:chExt cx="4696691" cy="238299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07B682-DEB2-3593-D752-F0AB430A7C16}"/>
                </a:ext>
              </a:extLst>
            </p:cNvPr>
            <p:cNvSpPr/>
            <p:nvPr/>
          </p:nvSpPr>
          <p:spPr>
            <a:xfrm>
              <a:off x="3865418" y="235516"/>
              <a:ext cx="4475018" cy="2244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5">
              <a:extLst>
                <a:ext uri="{FF2B5EF4-FFF2-40B4-BE49-F238E27FC236}">
                  <a16:creationId xmlns:a16="http://schemas.microsoft.com/office/drawing/2014/main" id="{9FAE67F9-3405-3CBE-4D47-0F7BE3B8D695}"/>
                </a:ext>
              </a:extLst>
            </p:cNvPr>
            <p:cNvSpPr/>
            <p:nvPr/>
          </p:nvSpPr>
          <p:spPr>
            <a:xfrm>
              <a:off x="3807650" y="2410690"/>
              <a:ext cx="4696691" cy="207817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8499FB0-ED8C-CE5B-1C53-FF88C265FAB4}"/>
              </a:ext>
            </a:extLst>
          </p:cNvPr>
          <p:cNvSpPr txBox="1"/>
          <p:nvPr/>
        </p:nvSpPr>
        <p:spPr>
          <a:xfrm>
            <a:off x="2531645" y="352941"/>
            <a:ext cx="735405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000" b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ln w="11430"/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বলোতো দেখি আজকের পাঠ কী হতে পারে?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096080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5E-6 0.329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3294 L 5E-6 -3.33333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400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C28686E-6058-D238-3543-BEC69F4C2721}"/>
              </a:ext>
            </a:extLst>
          </p:cNvPr>
          <p:cNvGrpSpPr/>
          <p:nvPr/>
        </p:nvGrpSpPr>
        <p:grpSpPr>
          <a:xfrm>
            <a:off x="4343400" y="304800"/>
            <a:ext cx="3727813" cy="1015663"/>
            <a:chOff x="3837645" y="1089044"/>
            <a:chExt cx="3727813" cy="101566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B3FE9A9-A173-C795-A19A-894E9390E4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7469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0DDD29-08A8-6C20-55CF-64C82255BA95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b="1" dirty="0">
                  <a:ln w="11430"/>
                  <a:latin typeface="NikoshBAN" pitchFamily="2" charset="0"/>
                  <a:cs typeface="NikoshBAN" pitchFamily="2" charset="0"/>
                </a:rPr>
                <a:t>শিখনফল </a:t>
              </a:r>
              <a:endParaRPr lang="en-US" sz="60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Rounded Rectangle 14">
            <a:extLst>
              <a:ext uri="{FF2B5EF4-FFF2-40B4-BE49-F238E27FC236}">
                <a16:creationId xmlns:a16="http://schemas.microsoft.com/office/drawing/2014/main" id="{DFBF7A8A-1B7A-8230-6DB1-C0D892F71283}"/>
              </a:ext>
            </a:extLst>
          </p:cNvPr>
          <p:cNvSpPr/>
          <p:nvPr/>
        </p:nvSpPr>
        <p:spPr>
          <a:xfrm>
            <a:off x="1035612" y="3019392"/>
            <a:ext cx="9251388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শের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110F1C26-0BC5-8B15-CE1F-7463EBE8C05C}"/>
              </a:ext>
            </a:extLst>
          </p:cNvPr>
          <p:cNvSpPr/>
          <p:nvPr/>
        </p:nvSpPr>
        <p:spPr>
          <a:xfrm>
            <a:off x="1035612" y="1800192"/>
            <a:ext cx="6119147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……….</a:t>
            </a:r>
          </a:p>
        </p:txBody>
      </p:sp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14420281-1977-B4AA-074A-C4C3BBE24EF0}"/>
              </a:ext>
            </a:extLst>
          </p:cNvPr>
          <p:cNvSpPr/>
          <p:nvPr/>
        </p:nvSpPr>
        <p:spPr>
          <a:xfrm>
            <a:off x="1035612" y="4086192"/>
            <a:ext cx="10851588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সংক্রান্ত দৈনন্দিন জীবনের সমস্যার সমাধান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677711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995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995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54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6EDA0EE-8176-1DE4-1187-ADFFBE8E39D9}"/>
              </a:ext>
            </a:extLst>
          </p:cNvPr>
          <p:cNvSpPr/>
          <p:nvPr/>
        </p:nvSpPr>
        <p:spPr>
          <a:xfrm>
            <a:off x="1066800" y="381000"/>
            <a:ext cx="502037" cy="432375"/>
          </a:xfrm>
          <a:prstGeom prst="rect">
            <a:avLst/>
          </a:prstGeom>
          <a:solidFill>
            <a:schemeClr val="accent6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5A3430-2879-671B-CB3F-6E054B3684EF}"/>
              </a:ext>
            </a:extLst>
          </p:cNvPr>
          <p:cNvSpPr txBox="1"/>
          <p:nvPr/>
        </p:nvSpPr>
        <p:spPr>
          <a:xfrm>
            <a:off x="1873637" y="25293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ভাগ করি।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4CED60-824C-E0D8-E5B2-CD5CE15FD898}"/>
              </a:ext>
            </a:extLst>
          </p:cNvPr>
          <p:cNvSpPr txBox="1"/>
          <p:nvPr/>
        </p:nvSpPr>
        <p:spPr>
          <a:xfrm>
            <a:off x="1571071" y="2874646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২  ২ 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5D0EA3-B830-F44F-5611-24DF3EE2FE32}"/>
              </a:ext>
            </a:extLst>
          </p:cNvPr>
          <p:cNvCxnSpPr>
            <a:cxnSpLocks/>
          </p:cNvCxnSpPr>
          <p:nvPr/>
        </p:nvCxnSpPr>
        <p:spPr>
          <a:xfrm>
            <a:off x="1930095" y="3048000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BB9A00-C9ED-5A19-96C8-79D03FAA440A}"/>
              </a:ext>
            </a:extLst>
          </p:cNvPr>
          <p:cNvSpPr txBox="1"/>
          <p:nvPr/>
        </p:nvSpPr>
        <p:spPr>
          <a:xfrm>
            <a:off x="2029419" y="3370355"/>
            <a:ext cx="55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D9A761-B8A9-06B1-B05E-DF74C3FC83ED}"/>
              </a:ext>
            </a:extLst>
          </p:cNvPr>
          <p:cNvSpPr txBox="1"/>
          <p:nvPr/>
        </p:nvSpPr>
        <p:spPr>
          <a:xfrm>
            <a:off x="2052015" y="2475281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4C7D06-EE3C-D43A-E88E-F9F3D836583B}"/>
              </a:ext>
            </a:extLst>
          </p:cNvPr>
          <p:cNvSpPr txBox="1"/>
          <p:nvPr/>
        </p:nvSpPr>
        <p:spPr>
          <a:xfrm>
            <a:off x="2187402" y="2608355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FA1FD3-4162-7A04-854B-2662A44C801C}"/>
              </a:ext>
            </a:extLst>
          </p:cNvPr>
          <p:cNvCxnSpPr>
            <a:cxnSpLocks/>
          </p:cNvCxnSpPr>
          <p:nvPr/>
        </p:nvCxnSpPr>
        <p:spPr>
          <a:xfrm>
            <a:off x="1989704" y="3903755"/>
            <a:ext cx="1188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0ED49239-B4F4-E923-215B-634785BBB4AE}"/>
              </a:ext>
            </a:extLst>
          </p:cNvPr>
          <p:cNvSpPr txBox="1"/>
          <p:nvPr/>
        </p:nvSpPr>
        <p:spPr>
          <a:xfrm>
            <a:off x="2128215" y="385238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82F98E2-F7A5-CF52-9C79-C2DFEB874F02}"/>
              </a:ext>
            </a:extLst>
          </p:cNvPr>
          <p:cNvSpPr txBox="1"/>
          <p:nvPr/>
        </p:nvSpPr>
        <p:spPr>
          <a:xfrm>
            <a:off x="2128215" y="420855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AC60A89-0B29-12E4-3CB2-A13289635C31}"/>
              </a:ext>
            </a:extLst>
          </p:cNvPr>
          <p:cNvSpPr txBox="1"/>
          <p:nvPr/>
        </p:nvSpPr>
        <p:spPr>
          <a:xfrm>
            <a:off x="2433015" y="4665755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3EBC582B-4822-A908-8EF1-E1BD80E2E56B}"/>
              </a:ext>
            </a:extLst>
          </p:cNvPr>
          <p:cNvCxnSpPr>
            <a:cxnSpLocks/>
          </p:cNvCxnSpPr>
          <p:nvPr/>
        </p:nvCxnSpPr>
        <p:spPr>
          <a:xfrm>
            <a:off x="2057400" y="4774077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55E0997A-9E55-A44F-2C5F-F941AD71DEB2}"/>
              </a:ext>
            </a:extLst>
          </p:cNvPr>
          <p:cNvSpPr txBox="1"/>
          <p:nvPr/>
        </p:nvSpPr>
        <p:spPr>
          <a:xfrm>
            <a:off x="2433015" y="3867024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D7D9B0D-147B-E31D-F437-0805DE76B9D7}"/>
              </a:ext>
            </a:extLst>
          </p:cNvPr>
          <p:cNvSpPr txBox="1"/>
          <p:nvPr/>
        </p:nvSpPr>
        <p:spPr>
          <a:xfrm>
            <a:off x="2414948" y="2469656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6A987BA-B360-F325-507C-43FC7C4DCBA4}"/>
              </a:ext>
            </a:extLst>
          </p:cNvPr>
          <p:cNvSpPr txBox="1"/>
          <p:nvPr/>
        </p:nvSpPr>
        <p:spPr>
          <a:xfrm>
            <a:off x="2204415" y="3065555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C4ACD534-D5FF-E91E-8E24-350F1F3AD182}"/>
              </a:ext>
            </a:extLst>
          </p:cNvPr>
          <p:cNvSpPr txBox="1"/>
          <p:nvPr/>
        </p:nvSpPr>
        <p:spPr>
          <a:xfrm>
            <a:off x="2717414" y="466575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56348627-1870-76F5-8F92-96ACBF7E64BA}"/>
              </a:ext>
            </a:extLst>
          </p:cNvPr>
          <p:cNvSpPr txBox="1"/>
          <p:nvPr/>
        </p:nvSpPr>
        <p:spPr>
          <a:xfrm>
            <a:off x="2721521" y="2474551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24625C0-9239-2F42-98CB-CE2F9D8C244F}"/>
              </a:ext>
            </a:extLst>
          </p:cNvPr>
          <p:cNvSpPr txBox="1"/>
          <p:nvPr/>
        </p:nvSpPr>
        <p:spPr>
          <a:xfrm>
            <a:off x="2433015" y="502932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71E1B2BF-BE23-428C-68DC-82926C1A828C}"/>
              </a:ext>
            </a:extLst>
          </p:cNvPr>
          <p:cNvCxnSpPr>
            <a:cxnSpLocks/>
          </p:cNvCxnSpPr>
          <p:nvPr/>
        </p:nvCxnSpPr>
        <p:spPr>
          <a:xfrm>
            <a:off x="2209800" y="5562600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73E802BB-DC94-2ED1-494A-3136190B24F5}"/>
              </a:ext>
            </a:extLst>
          </p:cNvPr>
          <p:cNvSpPr txBox="1"/>
          <p:nvPr/>
        </p:nvSpPr>
        <p:spPr>
          <a:xfrm>
            <a:off x="2737815" y="544966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B43056C-4315-D42B-49CF-B51F3AF94A7E}"/>
              </a:ext>
            </a:extLst>
          </p:cNvPr>
          <p:cNvSpPr txBox="1"/>
          <p:nvPr/>
        </p:nvSpPr>
        <p:spPr>
          <a:xfrm>
            <a:off x="4267200" y="2869751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৬  ৭ 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FCBB4633-DFCA-AA34-2B58-985D779365D9}"/>
              </a:ext>
            </a:extLst>
          </p:cNvPr>
          <p:cNvCxnSpPr>
            <a:cxnSpLocks/>
          </p:cNvCxnSpPr>
          <p:nvPr/>
        </p:nvCxnSpPr>
        <p:spPr>
          <a:xfrm>
            <a:off x="4673295" y="3043105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B0601414-BC80-B092-887B-7A12E8BF58CD}"/>
              </a:ext>
            </a:extLst>
          </p:cNvPr>
          <p:cNvSpPr txBox="1"/>
          <p:nvPr/>
        </p:nvSpPr>
        <p:spPr>
          <a:xfrm>
            <a:off x="4772619" y="3365460"/>
            <a:ext cx="55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DEF1DBA-65FD-37D5-6C0E-3A8863CDB0BA}"/>
              </a:ext>
            </a:extLst>
          </p:cNvPr>
          <p:cNvSpPr txBox="1"/>
          <p:nvPr/>
        </p:nvSpPr>
        <p:spPr>
          <a:xfrm>
            <a:off x="4795215" y="2470386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0604064-76A0-7812-94F2-03E8B5813B46}"/>
              </a:ext>
            </a:extLst>
          </p:cNvPr>
          <p:cNvSpPr txBox="1"/>
          <p:nvPr/>
        </p:nvSpPr>
        <p:spPr>
          <a:xfrm>
            <a:off x="4930602" y="26034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E535415-E0CD-7390-AB5C-731889C0CD34}"/>
              </a:ext>
            </a:extLst>
          </p:cNvPr>
          <p:cNvCxnSpPr>
            <a:cxnSpLocks/>
          </p:cNvCxnSpPr>
          <p:nvPr/>
        </p:nvCxnSpPr>
        <p:spPr>
          <a:xfrm>
            <a:off x="4732904" y="3898860"/>
            <a:ext cx="1188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F96964E-BDA9-6E8A-5F15-071164E0DF3D}"/>
              </a:ext>
            </a:extLst>
          </p:cNvPr>
          <p:cNvSpPr txBox="1"/>
          <p:nvPr/>
        </p:nvSpPr>
        <p:spPr>
          <a:xfrm>
            <a:off x="4871415" y="3847485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61AC6E7-1093-A64E-4136-9FD9C64E92B4}"/>
              </a:ext>
            </a:extLst>
          </p:cNvPr>
          <p:cNvSpPr txBox="1"/>
          <p:nvPr/>
        </p:nvSpPr>
        <p:spPr>
          <a:xfrm>
            <a:off x="4871415" y="420366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0967FED5-C3F5-5B3F-3BDF-01BD5E58B912}"/>
              </a:ext>
            </a:extLst>
          </p:cNvPr>
          <p:cNvSpPr txBox="1"/>
          <p:nvPr/>
        </p:nvSpPr>
        <p:spPr>
          <a:xfrm>
            <a:off x="5170830" y="466086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E4B778B-636D-B3C9-84DE-87442374468B}"/>
              </a:ext>
            </a:extLst>
          </p:cNvPr>
          <p:cNvCxnSpPr>
            <a:cxnSpLocks/>
          </p:cNvCxnSpPr>
          <p:nvPr/>
        </p:nvCxnSpPr>
        <p:spPr>
          <a:xfrm>
            <a:off x="4800600" y="4769182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2C6D2451-3A0F-DADE-3ABA-A96697FF22E1}"/>
              </a:ext>
            </a:extLst>
          </p:cNvPr>
          <p:cNvSpPr txBox="1"/>
          <p:nvPr/>
        </p:nvSpPr>
        <p:spPr>
          <a:xfrm>
            <a:off x="5176215" y="386212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2B93696-1582-1AFD-6039-24EB692D1F4D}"/>
              </a:ext>
            </a:extLst>
          </p:cNvPr>
          <p:cNvSpPr txBox="1"/>
          <p:nvPr/>
        </p:nvSpPr>
        <p:spPr>
          <a:xfrm>
            <a:off x="5158148" y="2464761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৮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5208719-207D-53AF-25BF-0B809D56046F}"/>
              </a:ext>
            </a:extLst>
          </p:cNvPr>
          <p:cNvSpPr txBox="1"/>
          <p:nvPr/>
        </p:nvSpPr>
        <p:spPr>
          <a:xfrm>
            <a:off x="4947615" y="30606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88849E6-C988-32F5-6CE9-B8BBE3F3DA53}"/>
              </a:ext>
            </a:extLst>
          </p:cNvPr>
          <p:cNvSpPr txBox="1"/>
          <p:nvPr/>
        </p:nvSpPr>
        <p:spPr>
          <a:xfrm>
            <a:off x="5533763" y="468289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1078442-F067-E5D6-E288-0344612FB8CF}"/>
              </a:ext>
            </a:extLst>
          </p:cNvPr>
          <p:cNvSpPr txBox="1"/>
          <p:nvPr/>
        </p:nvSpPr>
        <p:spPr>
          <a:xfrm>
            <a:off x="5464721" y="2469656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7304AE3E-6991-7AFF-7CAB-8D5863EF3455}"/>
              </a:ext>
            </a:extLst>
          </p:cNvPr>
          <p:cNvSpPr txBox="1"/>
          <p:nvPr/>
        </p:nvSpPr>
        <p:spPr>
          <a:xfrm>
            <a:off x="5176215" y="502443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2D383DD9-EF13-D813-52B7-BAD13CB85D4C}"/>
              </a:ext>
            </a:extLst>
          </p:cNvPr>
          <p:cNvCxnSpPr>
            <a:cxnSpLocks/>
          </p:cNvCxnSpPr>
          <p:nvPr/>
        </p:nvCxnSpPr>
        <p:spPr>
          <a:xfrm>
            <a:off x="4953000" y="5557705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407C19D3-7928-9507-A5D1-1C985DA3362C}"/>
              </a:ext>
            </a:extLst>
          </p:cNvPr>
          <p:cNvSpPr txBox="1"/>
          <p:nvPr/>
        </p:nvSpPr>
        <p:spPr>
          <a:xfrm>
            <a:off x="5481015" y="544477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F21955A-94E5-6ACC-5333-0E2AFA55232F}"/>
              </a:ext>
            </a:extLst>
          </p:cNvPr>
          <p:cNvSpPr txBox="1"/>
          <p:nvPr/>
        </p:nvSpPr>
        <p:spPr>
          <a:xfrm>
            <a:off x="7143715" y="2869751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০  ৭ 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3AAC6F32-1818-8CAB-293B-9DF74A2A811A}"/>
              </a:ext>
            </a:extLst>
          </p:cNvPr>
          <p:cNvCxnSpPr>
            <a:cxnSpLocks/>
          </p:cNvCxnSpPr>
          <p:nvPr/>
        </p:nvCxnSpPr>
        <p:spPr>
          <a:xfrm>
            <a:off x="7492695" y="3043105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5508B05E-A8FC-AE59-ADF0-5F62828AD82F}"/>
              </a:ext>
            </a:extLst>
          </p:cNvPr>
          <p:cNvSpPr txBox="1"/>
          <p:nvPr/>
        </p:nvSpPr>
        <p:spPr>
          <a:xfrm>
            <a:off x="7592019" y="3365460"/>
            <a:ext cx="55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41B80C26-9FD7-1727-7B1B-1AAF47847A4B}"/>
              </a:ext>
            </a:extLst>
          </p:cNvPr>
          <p:cNvSpPr txBox="1"/>
          <p:nvPr/>
        </p:nvSpPr>
        <p:spPr>
          <a:xfrm>
            <a:off x="7614615" y="2470386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062BCFE-C772-31A9-2979-651FBA955DB4}"/>
              </a:ext>
            </a:extLst>
          </p:cNvPr>
          <p:cNvSpPr txBox="1"/>
          <p:nvPr/>
        </p:nvSpPr>
        <p:spPr>
          <a:xfrm>
            <a:off x="7750002" y="26034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51730F2-00E9-EF3C-ADA2-523EBA0D5FBA}"/>
              </a:ext>
            </a:extLst>
          </p:cNvPr>
          <p:cNvCxnSpPr>
            <a:cxnSpLocks/>
          </p:cNvCxnSpPr>
          <p:nvPr/>
        </p:nvCxnSpPr>
        <p:spPr>
          <a:xfrm>
            <a:off x="7552304" y="3898860"/>
            <a:ext cx="1188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6C472922-E51B-4BC9-443A-52EE45D3294C}"/>
              </a:ext>
            </a:extLst>
          </p:cNvPr>
          <p:cNvSpPr txBox="1"/>
          <p:nvPr/>
        </p:nvSpPr>
        <p:spPr>
          <a:xfrm>
            <a:off x="8027419" y="4203660"/>
            <a:ext cx="50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63E1D01-3B10-18AA-46B8-89CB57DADC12}"/>
              </a:ext>
            </a:extLst>
          </p:cNvPr>
          <p:cNvSpPr txBox="1"/>
          <p:nvPr/>
        </p:nvSpPr>
        <p:spPr>
          <a:xfrm>
            <a:off x="8066428" y="4660860"/>
            <a:ext cx="457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F536685F-8364-DEEA-3618-0AF5DA9217E8}"/>
              </a:ext>
            </a:extLst>
          </p:cNvPr>
          <p:cNvCxnSpPr>
            <a:cxnSpLocks/>
          </p:cNvCxnSpPr>
          <p:nvPr/>
        </p:nvCxnSpPr>
        <p:spPr>
          <a:xfrm>
            <a:off x="7620000" y="4769182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8C54379-AAC2-5D50-8826-526C6CA89957}"/>
              </a:ext>
            </a:extLst>
          </p:cNvPr>
          <p:cNvSpPr txBox="1"/>
          <p:nvPr/>
        </p:nvSpPr>
        <p:spPr>
          <a:xfrm>
            <a:off x="7995615" y="386212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41093490-4BF5-885D-769C-2FE110ED8745}"/>
              </a:ext>
            </a:extLst>
          </p:cNvPr>
          <p:cNvSpPr txBox="1"/>
          <p:nvPr/>
        </p:nvSpPr>
        <p:spPr>
          <a:xfrm>
            <a:off x="8017788" y="2464761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A90A6E69-236F-1CFC-975A-CD9722806686}"/>
              </a:ext>
            </a:extLst>
          </p:cNvPr>
          <p:cNvSpPr txBox="1"/>
          <p:nvPr/>
        </p:nvSpPr>
        <p:spPr>
          <a:xfrm>
            <a:off x="7767015" y="30606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78B3C3EA-D3CE-E691-FE8E-98683914015C}"/>
              </a:ext>
            </a:extLst>
          </p:cNvPr>
          <p:cNvSpPr txBox="1"/>
          <p:nvPr/>
        </p:nvSpPr>
        <p:spPr>
          <a:xfrm>
            <a:off x="8353163" y="468289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67C4E1F-E77E-4F39-55B3-62FE1A225ED5}"/>
              </a:ext>
            </a:extLst>
          </p:cNvPr>
          <p:cNvSpPr txBox="1"/>
          <p:nvPr/>
        </p:nvSpPr>
        <p:spPr>
          <a:xfrm>
            <a:off x="8284121" y="2469656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D1BDA0C-8A4D-3F9E-228A-3E09253011C5}"/>
              </a:ext>
            </a:extLst>
          </p:cNvPr>
          <p:cNvSpPr txBox="1"/>
          <p:nvPr/>
        </p:nvSpPr>
        <p:spPr>
          <a:xfrm>
            <a:off x="8057947" y="5024430"/>
            <a:ext cx="71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 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C534A9CE-23DF-3739-1AE7-CB81F3341D74}"/>
              </a:ext>
            </a:extLst>
          </p:cNvPr>
          <p:cNvCxnSpPr>
            <a:cxnSpLocks/>
          </p:cNvCxnSpPr>
          <p:nvPr/>
        </p:nvCxnSpPr>
        <p:spPr>
          <a:xfrm>
            <a:off x="7772400" y="5557705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DC634053-7138-94FA-8D54-07892AE5DFBF}"/>
              </a:ext>
            </a:extLst>
          </p:cNvPr>
          <p:cNvSpPr txBox="1"/>
          <p:nvPr/>
        </p:nvSpPr>
        <p:spPr>
          <a:xfrm>
            <a:off x="8300415" y="544477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DD99EA33-1CDB-8400-F900-9A647546F078}"/>
              </a:ext>
            </a:extLst>
          </p:cNvPr>
          <p:cNvSpPr txBox="1"/>
          <p:nvPr/>
        </p:nvSpPr>
        <p:spPr>
          <a:xfrm>
            <a:off x="10032367" y="2869751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৯  ১ 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80298743-FD56-7E66-9A7B-3C1E1C9BDB53}"/>
              </a:ext>
            </a:extLst>
          </p:cNvPr>
          <p:cNvCxnSpPr>
            <a:cxnSpLocks/>
          </p:cNvCxnSpPr>
          <p:nvPr/>
        </p:nvCxnSpPr>
        <p:spPr>
          <a:xfrm>
            <a:off x="10464495" y="3043105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5E49CBC6-1210-6769-BEF2-004EF3659194}"/>
              </a:ext>
            </a:extLst>
          </p:cNvPr>
          <p:cNvSpPr txBox="1"/>
          <p:nvPr/>
        </p:nvSpPr>
        <p:spPr>
          <a:xfrm>
            <a:off x="10563819" y="3365460"/>
            <a:ext cx="55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2BB5D00-96BD-7461-23E1-6C0CCCE0B071}"/>
              </a:ext>
            </a:extLst>
          </p:cNvPr>
          <p:cNvSpPr txBox="1"/>
          <p:nvPr/>
        </p:nvSpPr>
        <p:spPr>
          <a:xfrm>
            <a:off x="10489567" y="2470386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F84E8830-837D-FD82-0361-145F4AA6A4F7}"/>
              </a:ext>
            </a:extLst>
          </p:cNvPr>
          <p:cNvSpPr txBox="1"/>
          <p:nvPr/>
        </p:nvSpPr>
        <p:spPr>
          <a:xfrm>
            <a:off x="10721802" y="26034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3AF58249-4A95-956D-052F-EA9F883D7926}"/>
              </a:ext>
            </a:extLst>
          </p:cNvPr>
          <p:cNvCxnSpPr>
            <a:cxnSpLocks/>
          </p:cNvCxnSpPr>
          <p:nvPr/>
        </p:nvCxnSpPr>
        <p:spPr>
          <a:xfrm>
            <a:off x="10524104" y="3898860"/>
            <a:ext cx="1188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47A9F53C-1E66-7E93-D678-EEECE29287F7}"/>
              </a:ext>
            </a:extLst>
          </p:cNvPr>
          <p:cNvSpPr txBox="1"/>
          <p:nvPr/>
        </p:nvSpPr>
        <p:spPr>
          <a:xfrm>
            <a:off x="10999219" y="4203660"/>
            <a:ext cx="50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9A009C85-7EF3-13A7-D6B7-F05E03845FE4}"/>
              </a:ext>
            </a:extLst>
          </p:cNvPr>
          <p:cNvSpPr txBox="1"/>
          <p:nvPr/>
        </p:nvSpPr>
        <p:spPr>
          <a:xfrm>
            <a:off x="11038228" y="4660860"/>
            <a:ext cx="457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47122271-029D-39FD-BC7D-D65C5BE36A05}"/>
              </a:ext>
            </a:extLst>
          </p:cNvPr>
          <p:cNvCxnSpPr>
            <a:cxnSpLocks/>
          </p:cNvCxnSpPr>
          <p:nvPr/>
        </p:nvCxnSpPr>
        <p:spPr>
          <a:xfrm>
            <a:off x="10591800" y="4769182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E82FB911-EE1D-E962-250C-04003EE49EBA}"/>
              </a:ext>
            </a:extLst>
          </p:cNvPr>
          <p:cNvSpPr txBox="1"/>
          <p:nvPr/>
        </p:nvSpPr>
        <p:spPr>
          <a:xfrm>
            <a:off x="11022967" y="386212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ABAEFF13-DD0B-E115-ADBB-53CD4584455D}"/>
              </a:ext>
            </a:extLst>
          </p:cNvPr>
          <p:cNvSpPr txBox="1"/>
          <p:nvPr/>
        </p:nvSpPr>
        <p:spPr>
          <a:xfrm>
            <a:off x="10989588" y="2464761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1D36E02-5945-5FA6-6C58-A2FC7A726964}"/>
              </a:ext>
            </a:extLst>
          </p:cNvPr>
          <p:cNvSpPr txBox="1"/>
          <p:nvPr/>
        </p:nvSpPr>
        <p:spPr>
          <a:xfrm>
            <a:off x="10738815" y="306066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9F64B380-25C2-3CD9-F901-8DE745F33615}"/>
              </a:ext>
            </a:extLst>
          </p:cNvPr>
          <p:cNvSpPr txBox="1"/>
          <p:nvPr/>
        </p:nvSpPr>
        <p:spPr>
          <a:xfrm>
            <a:off x="11324963" y="468289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430FA82-8D9C-2C23-0553-39821935A386}"/>
              </a:ext>
            </a:extLst>
          </p:cNvPr>
          <p:cNvSpPr txBox="1"/>
          <p:nvPr/>
        </p:nvSpPr>
        <p:spPr>
          <a:xfrm>
            <a:off x="11255921" y="2469656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8332A711-7F58-F519-2D16-2033FCCB3FF9}"/>
              </a:ext>
            </a:extLst>
          </p:cNvPr>
          <p:cNvSpPr txBox="1"/>
          <p:nvPr/>
        </p:nvSpPr>
        <p:spPr>
          <a:xfrm>
            <a:off x="11029747" y="5024430"/>
            <a:ext cx="71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 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EFA7559-B767-EF60-E771-11F1FF1C6D17}"/>
              </a:ext>
            </a:extLst>
          </p:cNvPr>
          <p:cNvCxnSpPr>
            <a:cxnSpLocks/>
          </p:cNvCxnSpPr>
          <p:nvPr/>
        </p:nvCxnSpPr>
        <p:spPr>
          <a:xfrm>
            <a:off x="10744200" y="5557705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>
            <a:extLst>
              <a:ext uri="{FF2B5EF4-FFF2-40B4-BE49-F238E27FC236}">
                <a16:creationId xmlns:a16="http://schemas.microsoft.com/office/drawing/2014/main" id="{EDF3D359-D530-BA57-0B97-BDD310C61DB4}"/>
              </a:ext>
            </a:extLst>
          </p:cNvPr>
          <p:cNvSpPr txBox="1"/>
          <p:nvPr/>
        </p:nvSpPr>
        <p:spPr>
          <a:xfrm>
            <a:off x="11272215" y="544477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B61A1423-3F55-9D6B-C5E3-3A4133F1C661}"/>
              </a:ext>
            </a:extLst>
          </p:cNvPr>
          <p:cNvGrpSpPr/>
          <p:nvPr/>
        </p:nvGrpSpPr>
        <p:grpSpPr>
          <a:xfrm>
            <a:off x="1696563" y="963047"/>
            <a:ext cx="1788473" cy="769441"/>
            <a:chOff x="1183327" y="762000"/>
            <a:chExt cx="1788473" cy="769441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83DBE982-B27F-7394-E697-9B3D48922D3F}"/>
                </a:ext>
              </a:extLst>
            </p:cNvPr>
            <p:cNvSpPr txBox="1"/>
            <p:nvPr/>
          </p:nvSpPr>
          <p:spPr>
            <a:xfrm>
              <a:off x="1183327" y="762000"/>
              <a:ext cx="17884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২  ২ ৪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A90D9245-1919-99BB-3B45-455038B96522}"/>
                </a:ext>
              </a:extLst>
            </p:cNvPr>
            <p:cNvSpPr txBox="1"/>
            <p:nvPr/>
          </p:nvSpPr>
          <p:spPr>
            <a:xfrm>
              <a:off x="1816671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6709774E-5499-FB12-B898-EF74A9447688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463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42653BDC-E81F-37B9-75A4-BD5FBC6442CC}"/>
              </a:ext>
            </a:extLst>
          </p:cNvPr>
          <p:cNvGrpSpPr/>
          <p:nvPr/>
        </p:nvGrpSpPr>
        <p:grpSpPr>
          <a:xfrm>
            <a:off x="4497284" y="987171"/>
            <a:ext cx="1788473" cy="769441"/>
            <a:chOff x="1142992" y="762000"/>
            <a:chExt cx="1788473" cy="769441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F7D51A3A-C48A-30F4-921F-931089CFC0C8}"/>
                </a:ext>
              </a:extLst>
            </p:cNvPr>
            <p:cNvSpPr txBox="1"/>
            <p:nvPr/>
          </p:nvSpPr>
          <p:spPr>
            <a:xfrm>
              <a:off x="1142992" y="762000"/>
              <a:ext cx="17884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৮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৬  ৭ ২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0F459853-B9A9-D19F-469D-79B579C88D9F}"/>
                </a:ext>
              </a:extLst>
            </p:cNvPr>
            <p:cNvSpPr txBox="1"/>
            <p:nvPr/>
          </p:nvSpPr>
          <p:spPr>
            <a:xfrm>
              <a:off x="1816671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E8136DFE-0D42-64F4-E162-E99BCA4A7D7D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463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8E7F9D45-E92E-6F23-9F36-8FAA6DBAD9C3}"/>
              </a:ext>
            </a:extLst>
          </p:cNvPr>
          <p:cNvGrpSpPr/>
          <p:nvPr/>
        </p:nvGrpSpPr>
        <p:grpSpPr>
          <a:xfrm>
            <a:off x="7298005" y="1011295"/>
            <a:ext cx="1788473" cy="769441"/>
            <a:chOff x="1183327" y="762000"/>
            <a:chExt cx="1788473" cy="769441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F01F0E8D-A078-3ECF-3104-4C63CC4CA303}"/>
                </a:ext>
              </a:extLst>
            </p:cNvPr>
            <p:cNvSpPr txBox="1"/>
            <p:nvPr/>
          </p:nvSpPr>
          <p:spPr>
            <a:xfrm>
              <a:off x="1183327" y="762000"/>
              <a:ext cx="17884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৫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০  ৭ ৫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3A1A76FB-E151-DD19-1036-B9B74D9EFD43}"/>
                </a:ext>
              </a:extLst>
            </p:cNvPr>
            <p:cNvSpPr txBox="1"/>
            <p:nvPr/>
          </p:nvSpPr>
          <p:spPr>
            <a:xfrm>
              <a:off x="1816671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0A5930AA-FD53-E2AA-1EAA-D2EBEAD01113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463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5C504169-E16F-AA61-ADBC-47BFF7CC4D72}"/>
              </a:ext>
            </a:extLst>
          </p:cNvPr>
          <p:cNvGrpSpPr/>
          <p:nvPr/>
        </p:nvGrpSpPr>
        <p:grpSpPr>
          <a:xfrm>
            <a:off x="10098727" y="1035419"/>
            <a:ext cx="1788473" cy="769441"/>
            <a:chOff x="1183327" y="762000"/>
            <a:chExt cx="1788473" cy="769441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6916264-3975-75AA-7696-2F34FD58A8CC}"/>
                </a:ext>
              </a:extLst>
            </p:cNvPr>
            <p:cNvSpPr txBox="1"/>
            <p:nvPr/>
          </p:nvSpPr>
          <p:spPr>
            <a:xfrm>
              <a:off x="1183327" y="762000"/>
              <a:ext cx="17884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৯  ১ ৮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797A6D3-0A6A-E37F-F3EA-440684FD2728}"/>
                </a:ext>
              </a:extLst>
            </p:cNvPr>
            <p:cNvSpPr txBox="1"/>
            <p:nvPr/>
          </p:nvSpPr>
          <p:spPr>
            <a:xfrm>
              <a:off x="1816671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A18FAB51-357F-0214-6E79-E79EC01A135D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4630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51F300C8-1157-7BC5-634F-46F2F755CC1D}"/>
              </a:ext>
            </a:extLst>
          </p:cNvPr>
          <p:cNvSpPr txBox="1"/>
          <p:nvPr/>
        </p:nvSpPr>
        <p:spPr>
          <a:xfrm>
            <a:off x="952499" y="1041452"/>
            <a:ext cx="11391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			(২) 			 (৩) 			 (৪)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A5C0994C-A05C-E05A-0A89-ABA184DB5E5A}"/>
              </a:ext>
            </a:extLst>
          </p:cNvPr>
          <p:cNvSpPr txBox="1"/>
          <p:nvPr/>
        </p:nvSpPr>
        <p:spPr>
          <a:xfrm>
            <a:off x="1107463" y="1913114"/>
            <a:ext cx="1444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6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9F0D9905-525C-2741-93E8-8F8531D296B7}"/>
              </a:ext>
            </a:extLst>
          </p:cNvPr>
          <p:cNvSpPr txBox="1"/>
          <p:nvPr/>
        </p:nvSpPr>
        <p:spPr>
          <a:xfrm>
            <a:off x="885271" y="2927551"/>
            <a:ext cx="699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D3E48CF6-EE8A-6FC4-5D38-EEFC4D4A2F7A}"/>
              </a:ext>
            </a:extLst>
          </p:cNvPr>
          <p:cNvSpPr txBox="1"/>
          <p:nvPr/>
        </p:nvSpPr>
        <p:spPr>
          <a:xfrm>
            <a:off x="3521170" y="2927550"/>
            <a:ext cx="724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(২)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ECDD57A6-84CB-6018-9338-B2FED3A4F275}"/>
              </a:ext>
            </a:extLst>
          </p:cNvPr>
          <p:cNvSpPr txBox="1"/>
          <p:nvPr/>
        </p:nvSpPr>
        <p:spPr>
          <a:xfrm>
            <a:off x="6423068" y="2936065"/>
            <a:ext cx="724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(৩)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D63A3D8-4473-3D9D-77FA-17BE7109EAD4}"/>
              </a:ext>
            </a:extLst>
          </p:cNvPr>
          <p:cNvSpPr txBox="1"/>
          <p:nvPr/>
        </p:nvSpPr>
        <p:spPr>
          <a:xfrm>
            <a:off x="9333780" y="2911508"/>
            <a:ext cx="724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(৪)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084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7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8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7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7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7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7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7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7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1" dur="10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000"/>
                            </p:stCondLst>
                            <p:childTnLst>
                              <p:par>
                                <p:cTn id="2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7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6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000"/>
                            </p:stCondLst>
                            <p:childTnLst>
                              <p:par>
                                <p:cTn id="3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7" dur="10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7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7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000"/>
                            </p:stCondLst>
                            <p:childTnLst>
                              <p:par>
                                <p:cTn id="40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000"/>
                            </p:stCondLst>
                            <p:childTnLst>
                              <p:par>
                                <p:cTn id="4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7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7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2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000"/>
                            </p:stCondLst>
                            <p:childTnLst>
                              <p:par>
                                <p:cTn id="4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7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7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7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9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6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28" grpId="0"/>
      <p:bldP spid="129" grpId="0"/>
      <p:bldP spid="130" grpId="0"/>
      <p:bldP spid="132" grpId="0"/>
      <p:bldP spid="133" grpId="0"/>
      <p:bldP spid="134" grpId="0"/>
      <p:bldP spid="135" grpId="0"/>
      <p:bldP spid="136" grpId="0"/>
      <p:bldP spid="137" grpId="0"/>
      <p:bldP spid="139" grpId="0"/>
      <p:bldP spid="140" grpId="0"/>
      <p:bldP spid="142" grpId="0"/>
      <p:bldP spid="143" grpId="0"/>
      <p:bldP spid="144" grpId="0"/>
      <p:bldP spid="146" grpId="0"/>
      <p:bldP spid="147" grpId="0"/>
      <p:bldP spid="148" grpId="0"/>
      <p:bldP spid="150" grpId="0"/>
      <p:bldP spid="151" grpId="0"/>
      <p:bldP spid="152" grpId="0"/>
      <p:bldP spid="153" grpId="0"/>
      <p:bldP spid="154" grpId="0"/>
      <p:bldP spid="155" grpId="0"/>
      <p:bldP spid="157" grpId="0"/>
      <p:bldP spid="158" grpId="0"/>
      <p:bldP spid="160" grpId="0"/>
      <p:bldP spid="161" grpId="0"/>
      <p:bldP spid="162" grpId="0"/>
      <p:bldP spid="164" grpId="0"/>
      <p:bldP spid="165" grpId="0"/>
      <p:bldP spid="167" grpId="0"/>
      <p:bldP spid="168" grpId="0"/>
      <p:bldP spid="169" grpId="0"/>
      <p:bldP spid="170" grpId="0"/>
      <p:bldP spid="171" grpId="0"/>
      <p:bldP spid="172" grpId="0"/>
      <p:bldP spid="174" grpId="0"/>
      <p:bldP spid="175" grpId="0"/>
      <p:bldP spid="177" grpId="0"/>
      <p:bldP spid="178" grpId="0"/>
      <p:bldP spid="179" grpId="0"/>
      <p:bldP spid="181" grpId="0"/>
      <p:bldP spid="182" grpId="0"/>
      <p:bldP spid="184" grpId="0"/>
      <p:bldP spid="185" grpId="0"/>
      <p:bldP spid="186" grpId="0"/>
      <p:bldP spid="187" grpId="0"/>
      <p:bldP spid="188" grpId="0"/>
      <p:bldP spid="189" grpId="0"/>
      <p:bldP spid="191" grpId="0"/>
      <p:bldP spid="209" grpId="0"/>
      <p:bldP spid="210" grpId="0" build="p" bldLvl="5"/>
      <p:bldP spid="211" grpId="0" build="p" bldLvl="5"/>
      <p:bldP spid="212" grpId="0" build="p" bldLvl="5"/>
      <p:bldP spid="21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995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995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DB31C95-1259-1880-678E-EBC4228A9A47}"/>
              </a:ext>
            </a:extLst>
          </p:cNvPr>
          <p:cNvSpPr/>
          <p:nvPr/>
        </p:nvSpPr>
        <p:spPr>
          <a:xfrm>
            <a:off x="1098163" y="228600"/>
            <a:ext cx="664655" cy="584775"/>
          </a:xfrm>
          <a:prstGeom prst="triangle">
            <a:avLst/>
          </a:prstGeom>
          <a:solidFill>
            <a:srgbClr val="85DFFF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DC136E-31D7-74E5-503A-838F179CFB6D}"/>
              </a:ext>
            </a:extLst>
          </p:cNvPr>
          <p:cNvSpPr txBox="1"/>
          <p:nvPr/>
        </p:nvSpPr>
        <p:spPr>
          <a:xfrm>
            <a:off x="1905000" y="25293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৯৮.৭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÷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২১  হিসাবটি কীভাবে করা যায় তা ব্যাখ্যা করি।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1A123-493E-5A89-4911-C927B7B07039}"/>
              </a:ext>
            </a:extLst>
          </p:cNvPr>
          <p:cNvSpPr txBox="1"/>
          <p:nvPr/>
        </p:nvSpPr>
        <p:spPr>
          <a:xfrm>
            <a:off x="723016" y="1615077"/>
            <a:ext cx="1444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F17D05-18B3-DE8A-E04A-C1AF4FCDC1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61" b="50946" l="83227" r="96486"/>
                    </a14:imgEffect>
                  </a14:imgLayer>
                </a14:imgProps>
              </a:ext>
            </a:extLst>
          </a:blip>
          <a:srcRect l="82563" t="39361" r="4078" b="49337"/>
          <a:stretch/>
        </p:blipFill>
        <p:spPr>
          <a:xfrm flipH="1">
            <a:off x="736542" y="4685097"/>
            <a:ext cx="1371600" cy="1524000"/>
          </a:xfrm>
          <a:prstGeom prst="rect">
            <a:avLst/>
          </a:prstGeom>
        </p:spPr>
      </p:pic>
      <p:sp>
        <p:nvSpPr>
          <p:cNvPr id="7" name="Rectangular Callout 10">
            <a:extLst>
              <a:ext uri="{FF2B5EF4-FFF2-40B4-BE49-F238E27FC236}">
                <a16:creationId xmlns:a16="http://schemas.microsoft.com/office/drawing/2014/main" id="{A5E219AA-B5C4-436C-B56C-C7038DE4BC0A}"/>
              </a:ext>
            </a:extLst>
          </p:cNvPr>
          <p:cNvSpPr/>
          <p:nvPr/>
        </p:nvSpPr>
        <p:spPr>
          <a:xfrm flipH="1">
            <a:off x="1965960" y="4689108"/>
            <a:ext cx="7304982" cy="1383104"/>
          </a:xfrm>
          <a:custGeom>
            <a:avLst/>
            <a:gdLst>
              <a:gd name="connsiteX0" fmla="*/ 0 w 8229600"/>
              <a:gd name="connsiteY0" fmla="*/ 482610 h 2895600"/>
              <a:gd name="connsiteX1" fmla="*/ 482610 w 8229600"/>
              <a:gd name="connsiteY1" fmla="*/ 0 h 2895600"/>
              <a:gd name="connsiteX2" fmla="*/ 4800600 w 8229600"/>
              <a:gd name="connsiteY2" fmla="*/ 0 h 2895600"/>
              <a:gd name="connsiteX3" fmla="*/ 4800600 w 8229600"/>
              <a:gd name="connsiteY3" fmla="*/ 0 h 2895600"/>
              <a:gd name="connsiteX4" fmla="*/ 6858000 w 8229600"/>
              <a:gd name="connsiteY4" fmla="*/ 0 h 2895600"/>
              <a:gd name="connsiteX5" fmla="*/ 7746990 w 8229600"/>
              <a:gd name="connsiteY5" fmla="*/ 0 h 2895600"/>
              <a:gd name="connsiteX6" fmla="*/ 8229600 w 8229600"/>
              <a:gd name="connsiteY6" fmla="*/ 482610 h 2895600"/>
              <a:gd name="connsiteX7" fmla="*/ 8229600 w 8229600"/>
              <a:gd name="connsiteY7" fmla="*/ 482600 h 2895600"/>
              <a:gd name="connsiteX8" fmla="*/ 8750122 w 8229600"/>
              <a:gd name="connsiteY8" fmla="*/ 1268939 h 2895600"/>
              <a:gd name="connsiteX9" fmla="*/ 8229600 w 8229600"/>
              <a:gd name="connsiteY9" fmla="*/ 1206500 h 2895600"/>
              <a:gd name="connsiteX10" fmla="*/ 8229600 w 8229600"/>
              <a:gd name="connsiteY10" fmla="*/ 2412990 h 2895600"/>
              <a:gd name="connsiteX11" fmla="*/ 7746990 w 8229600"/>
              <a:gd name="connsiteY11" fmla="*/ 2895600 h 2895600"/>
              <a:gd name="connsiteX12" fmla="*/ 6858000 w 8229600"/>
              <a:gd name="connsiteY12" fmla="*/ 2895600 h 2895600"/>
              <a:gd name="connsiteX13" fmla="*/ 4800600 w 8229600"/>
              <a:gd name="connsiteY13" fmla="*/ 2895600 h 2895600"/>
              <a:gd name="connsiteX14" fmla="*/ 4800600 w 8229600"/>
              <a:gd name="connsiteY14" fmla="*/ 2895600 h 2895600"/>
              <a:gd name="connsiteX15" fmla="*/ 482610 w 8229600"/>
              <a:gd name="connsiteY15" fmla="*/ 2895600 h 2895600"/>
              <a:gd name="connsiteX16" fmla="*/ 0 w 8229600"/>
              <a:gd name="connsiteY16" fmla="*/ 2412990 h 2895600"/>
              <a:gd name="connsiteX17" fmla="*/ 0 w 8229600"/>
              <a:gd name="connsiteY17" fmla="*/ 1206500 h 2895600"/>
              <a:gd name="connsiteX18" fmla="*/ 0 w 8229600"/>
              <a:gd name="connsiteY18" fmla="*/ 482600 h 2895600"/>
              <a:gd name="connsiteX19" fmla="*/ 0 w 8229600"/>
              <a:gd name="connsiteY19" fmla="*/ 482600 h 2895600"/>
              <a:gd name="connsiteX20" fmla="*/ 0 w 8229600"/>
              <a:gd name="connsiteY20" fmla="*/ 482610 h 2895600"/>
              <a:gd name="connsiteX0" fmla="*/ 0 w 8750122"/>
              <a:gd name="connsiteY0" fmla="*/ 482610 h 2895600"/>
              <a:gd name="connsiteX1" fmla="*/ 482610 w 8750122"/>
              <a:gd name="connsiteY1" fmla="*/ 0 h 2895600"/>
              <a:gd name="connsiteX2" fmla="*/ 4800600 w 8750122"/>
              <a:gd name="connsiteY2" fmla="*/ 0 h 2895600"/>
              <a:gd name="connsiteX3" fmla="*/ 4800600 w 8750122"/>
              <a:gd name="connsiteY3" fmla="*/ 0 h 2895600"/>
              <a:gd name="connsiteX4" fmla="*/ 6858000 w 8750122"/>
              <a:gd name="connsiteY4" fmla="*/ 0 h 2895600"/>
              <a:gd name="connsiteX5" fmla="*/ 7746990 w 8750122"/>
              <a:gd name="connsiteY5" fmla="*/ 0 h 2895600"/>
              <a:gd name="connsiteX6" fmla="*/ 8229600 w 8750122"/>
              <a:gd name="connsiteY6" fmla="*/ 482610 h 2895600"/>
              <a:gd name="connsiteX7" fmla="*/ 8229600 w 8750122"/>
              <a:gd name="connsiteY7" fmla="*/ 482600 h 2895600"/>
              <a:gd name="connsiteX8" fmla="*/ 8750122 w 8750122"/>
              <a:gd name="connsiteY8" fmla="*/ 1268939 h 2895600"/>
              <a:gd name="connsiteX9" fmla="*/ 8199782 w 8750122"/>
              <a:gd name="connsiteY9" fmla="*/ 848691 h 2895600"/>
              <a:gd name="connsiteX10" fmla="*/ 8229600 w 8750122"/>
              <a:gd name="connsiteY10" fmla="*/ 2412990 h 2895600"/>
              <a:gd name="connsiteX11" fmla="*/ 7746990 w 8750122"/>
              <a:gd name="connsiteY11" fmla="*/ 2895600 h 2895600"/>
              <a:gd name="connsiteX12" fmla="*/ 6858000 w 8750122"/>
              <a:gd name="connsiteY12" fmla="*/ 2895600 h 2895600"/>
              <a:gd name="connsiteX13" fmla="*/ 4800600 w 8750122"/>
              <a:gd name="connsiteY13" fmla="*/ 2895600 h 2895600"/>
              <a:gd name="connsiteX14" fmla="*/ 4800600 w 8750122"/>
              <a:gd name="connsiteY14" fmla="*/ 2895600 h 2895600"/>
              <a:gd name="connsiteX15" fmla="*/ 482610 w 8750122"/>
              <a:gd name="connsiteY15" fmla="*/ 2895600 h 2895600"/>
              <a:gd name="connsiteX16" fmla="*/ 0 w 8750122"/>
              <a:gd name="connsiteY16" fmla="*/ 2412990 h 2895600"/>
              <a:gd name="connsiteX17" fmla="*/ 0 w 8750122"/>
              <a:gd name="connsiteY17" fmla="*/ 1206500 h 2895600"/>
              <a:gd name="connsiteX18" fmla="*/ 0 w 8750122"/>
              <a:gd name="connsiteY18" fmla="*/ 482600 h 2895600"/>
              <a:gd name="connsiteX19" fmla="*/ 0 w 8750122"/>
              <a:gd name="connsiteY19" fmla="*/ 482600 h 2895600"/>
              <a:gd name="connsiteX20" fmla="*/ 0 w 8750122"/>
              <a:gd name="connsiteY20" fmla="*/ 48261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750122" h="2895600">
                <a:moveTo>
                  <a:pt x="0" y="482610"/>
                </a:moveTo>
                <a:cubicBezTo>
                  <a:pt x="0" y="216072"/>
                  <a:pt x="216072" y="0"/>
                  <a:pt x="482610" y="0"/>
                </a:cubicBezTo>
                <a:lnTo>
                  <a:pt x="4800600" y="0"/>
                </a:lnTo>
                <a:lnTo>
                  <a:pt x="4800600" y="0"/>
                </a:lnTo>
                <a:lnTo>
                  <a:pt x="6858000" y="0"/>
                </a:lnTo>
                <a:lnTo>
                  <a:pt x="7746990" y="0"/>
                </a:lnTo>
                <a:cubicBezTo>
                  <a:pt x="8013528" y="0"/>
                  <a:pt x="8229600" y="216072"/>
                  <a:pt x="8229600" y="482610"/>
                </a:cubicBezTo>
                <a:lnTo>
                  <a:pt x="8229600" y="482600"/>
                </a:lnTo>
                <a:lnTo>
                  <a:pt x="8750122" y="1268939"/>
                </a:lnTo>
                <a:lnTo>
                  <a:pt x="8199782" y="848691"/>
                </a:lnTo>
                <a:cubicBezTo>
                  <a:pt x="8199782" y="1250854"/>
                  <a:pt x="8229600" y="2010827"/>
                  <a:pt x="8229600" y="2412990"/>
                </a:cubicBezTo>
                <a:cubicBezTo>
                  <a:pt x="8229600" y="2679528"/>
                  <a:pt x="8013528" y="2895600"/>
                  <a:pt x="7746990" y="2895600"/>
                </a:cubicBezTo>
                <a:lnTo>
                  <a:pt x="6858000" y="2895600"/>
                </a:lnTo>
                <a:lnTo>
                  <a:pt x="4800600" y="2895600"/>
                </a:lnTo>
                <a:lnTo>
                  <a:pt x="4800600" y="2895600"/>
                </a:lnTo>
                <a:lnTo>
                  <a:pt x="482610" y="2895600"/>
                </a:lnTo>
                <a:cubicBezTo>
                  <a:pt x="216072" y="2895600"/>
                  <a:pt x="0" y="2679528"/>
                  <a:pt x="0" y="2412990"/>
                </a:cubicBezTo>
                <a:lnTo>
                  <a:pt x="0" y="1206500"/>
                </a:lnTo>
                <a:lnTo>
                  <a:pt x="0" y="482600"/>
                </a:lnTo>
                <a:lnTo>
                  <a:pt x="0" y="482600"/>
                </a:lnTo>
                <a:lnTo>
                  <a:pt x="0" y="482610"/>
                </a:lnTo>
                <a:close/>
              </a:path>
            </a:pathLst>
          </a:custGeom>
          <a:solidFill>
            <a:srgbClr val="FAA0E2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ভাজ্য এর যে স্থানে দশমিক বিন্দু ছিল তা লক্ষ করি। এরপর ভাগফলের সেই স্থানে দশমিক বিন্দু বসাই।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CAFBB4-876F-02E6-B54E-F90399426326}"/>
              </a:ext>
            </a:extLst>
          </p:cNvPr>
          <p:cNvSpPr txBox="1"/>
          <p:nvPr/>
        </p:nvSpPr>
        <p:spPr>
          <a:xfrm>
            <a:off x="2170816" y="1770965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৯৮  ৭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3F7E9BD-91D8-1AC3-AC88-435307250E29}"/>
              </a:ext>
            </a:extLst>
          </p:cNvPr>
          <p:cNvCxnSpPr>
            <a:cxnSpLocks/>
          </p:cNvCxnSpPr>
          <p:nvPr/>
        </p:nvCxnSpPr>
        <p:spPr>
          <a:xfrm>
            <a:off x="2682240" y="1944319"/>
            <a:ext cx="128016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088E310-3838-7A5F-505C-514ACDDF9F02}"/>
              </a:ext>
            </a:extLst>
          </p:cNvPr>
          <p:cNvSpPr txBox="1"/>
          <p:nvPr/>
        </p:nvSpPr>
        <p:spPr>
          <a:xfrm>
            <a:off x="2856616" y="2266674"/>
            <a:ext cx="708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D576206-8F64-E81B-7D43-BDA8191DEACF}"/>
              </a:ext>
            </a:extLst>
          </p:cNvPr>
          <p:cNvSpPr txBox="1"/>
          <p:nvPr/>
        </p:nvSpPr>
        <p:spPr>
          <a:xfrm>
            <a:off x="3048621" y="13716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EB9EA73-C0A0-15C7-4982-633C869D9D74}"/>
              </a:ext>
            </a:extLst>
          </p:cNvPr>
          <p:cNvSpPr txBox="1"/>
          <p:nvPr/>
        </p:nvSpPr>
        <p:spPr>
          <a:xfrm>
            <a:off x="3237616" y="1504674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671F7CE-6F8C-2AB2-D4CD-C9F54A302784}"/>
              </a:ext>
            </a:extLst>
          </p:cNvPr>
          <p:cNvSpPr txBox="1"/>
          <p:nvPr/>
        </p:nvSpPr>
        <p:spPr>
          <a:xfrm>
            <a:off x="3237616" y="1961874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3BFEE7A-21C1-4FFC-8F9E-4BC44236E352}"/>
              </a:ext>
            </a:extLst>
          </p:cNvPr>
          <p:cNvSpPr txBox="1"/>
          <p:nvPr/>
        </p:nvSpPr>
        <p:spPr>
          <a:xfrm>
            <a:off x="4801951" y="1770965"/>
            <a:ext cx="1788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৯৮  ৭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53E032A3-9158-778A-9BCB-7D86C2045DB7}"/>
              </a:ext>
            </a:extLst>
          </p:cNvPr>
          <p:cNvCxnSpPr>
            <a:cxnSpLocks/>
          </p:cNvCxnSpPr>
          <p:nvPr/>
        </p:nvCxnSpPr>
        <p:spPr>
          <a:xfrm>
            <a:off x="5160975" y="1944319"/>
            <a:ext cx="14630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051A389D-E240-9975-1C2A-9770555FAC38}"/>
              </a:ext>
            </a:extLst>
          </p:cNvPr>
          <p:cNvSpPr txBox="1"/>
          <p:nvPr/>
        </p:nvSpPr>
        <p:spPr>
          <a:xfrm>
            <a:off x="5463804" y="2266674"/>
            <a:ext cx="708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৮৪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643BCB6-A9A7-4459-5335-C49791B1E459}"/>
              </a:ext>
            </a:extLst>
          </p:cNvPr>
          <p:cNvSpPr txBox="1"/>
          <p:nvPr/>
        </p:nvSpPr>
        <p:spPr>
          <a:xfrm>
            <a:off x="5655813" y="13716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86D1A93-6267-FE85-EE0A-5BB443D6636B}"/>
              </a:ext>
            </a:extLst>
          </p:cNvPr>
          <p:cNvSpPr txBox="1"/>
          <p:nvPr/>
        </p:nvSpPr>
        <p:spPr>
          <a:xfrm>
            <a:off x="5791200" y="1504674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6F123812-CE88-B3D8-36ED-C54A0BDF64CB}"/>
              </a:ext>
            </a:extLst>
          </p:cNvPr>
          <p:cNvCxnSpPr>
            <a:cxnSpLocks/>
          </p:cNvCxnSpPr>
          <p:nvPr/>
        </p:nvCxnSpPr>
        <p:spPr>
          <a:xfrm>
            <a:off x="5220584" y="2800074"/>
            <a:ext cx="11887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72B2D998-641C-F482-7497-E11F30E70294}"/>
              </a:ext>
            </a:extLst>
          </p:cNvPr>
          <p:cNvSpPr txBox="1"/>
          <p:nvPr/>
        </p:nvSpPr>
        <p:spPr>
          <a:xfrm>
            <a:off x="5486400" y="274869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A63EEE50-0EDF-6FD8-D20A-361BC31BEDDB}"/>
              </a:ext>
            </a:extLst>
          </p:cNvPr>
          <p:cNvSpPr txBox="1"/>
          <p:nvPr/>
        </p:nvSpPr>
        <p:spPr>
          <a:xfrm>
            <a:off x="5486400" y="3104874"/>
            <a:ext cx="108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 ৭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66DF2EA-8DC6-32E8-DD64-31A5A3E5EB75}"/>
              </a:ext>
            </a:extLst>
          </p:cNvPr>
          <p:cNvSpPr txBox="1"/>
          <p:nvPr/>
        </p:nvSpPr>
        <p:spPr>
          <a:xfrm>
            <a:off x="5985805" y="3562074"/>
            <a:ext cx="71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5D2F98ED-5934-6324-260A-A30551B35C9D}"/>
              </a:ext>
            </a:extLst>
          </p:cNvPr>
          <p:cNvCxnSpPr>
            <a:cxnSpLocks/>
          </p:cNvCxnSpPr>
          <p:nvPr/>
        </p:nvCxnSpPr>
        <p:spPr>
          <a:xfrm>
            <a:off x="5288280" y="3670396"/>
            <a:ext cx="1371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1AF53B71-75B1-86E1-F526-F1C6F00D1BB9}"/>
              </a:ext>
            </a:extLst>
          </p:cNvPr>
          <p:cNvSpPr txBox="1"/>
          <p:nvPr/>
        </p:nvSpPr>
        <p:spPr>
          <a:xfrm>
            <a:off x="5791200" y="2763343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F27AFCA-EC75-16AB-6B13-236CFB628F1C}"/>
              </a:ext>
            </a:extLst>
          </p:cNvPr>
          <p:cNvSpPr txBox="1"/>
          <p:nvPr/>
        </p:nvSpPr>
        <p:spPr>
          <a:xfrm>
            <a:off x="6019800" y="13716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D71FBF8E-D566-2596-A680-E9385E71F1AC}"/>
              </a:ext>
            </a:extLst>
          </p:cNvPr>
          <p:cNvSpPr txBox="1"/>
          <p:nvPr/>
        </p:nvSpPr>
        <p:spPr>
          <a:xfrm>
            <a:off x="5791200" y="1961874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00" dirty="0"/>
              <a:t> </a:t>
            </a:r>
            <a:r>
              <a:rPr lang="en-US" sz="2400" dirty="0">
                <a:latin typeface="Arial"/>
                <a:cs typeface="Arial"/>
              </a:rPr>
              <a:t>•</a:t>
            </a:r>
            <a:r>
              <a:rPr lang="bn-IN" sz="1600" dirty="0"/>
              <a:t>   </a:t>
            </a:r>
            <a:endParaRPr lang="en-US" sz="1600" dirty="0"/>
          </a:p>
        </p:txBody>
      </p:sp>
      <p:sp>
        <p:nvSpPr>
          <p:cNvPr id="146" name="Left Arrow 17">
            <a:extLst>
              <a:ext uri="{FF2B5EF4-FFF2-40B4-BE49-F238E27FC236}">
                <a16:creationId xmlns:a16="http://schemas.microsoft.com/office/drawing/2014/main" id="{3ED20DCA-65C3-B87B-F868-EDC36B056FF3}"/>
              </a:ext>
            </a:extLst>
          </p:cNvPr>
          <p:cNvSpPr/>
          <p:nvPr/>
        </p:nvSpPr>
        <p:spPr>
          <a:xfrm flipH="1">
            <a:off x="4173475" y="2083794"/>
            <a:ext cx="550925" cy="339745"/>
          </a:xfrm>
          <a:prstGeom prst="leftArrow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828B7E9-B444-39F3-7C79-895A30E2E609}"/>
              </a:ext>
            </a:extLst>
          </p:cNvPr>
          <p:cNvSpPr txBox="1"/>
          <p:nvPr/>
        </p:nvSpPr>
        <p:spPr>
          <a:xfrm>
            <a:off x="6062061" y="2751959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8" name="Rectangular Callout 110">
            <a:extLst>
              <a:ext uri="{FF2B5EF4-FFF2-40B4-BE49-F238E27FC236}">
                <a16:creationId xmlns:a16="http://schemas.microsoft.com/office/drawing/2014/main" id="{0050EF12-4C73-69D5-28B8-E4873B4E5205}"/>
              </a:ext>
            </a:extLst>
          </p:cNvPr>
          <p:cNvSpPr/>
          <p:nvPr/>
        </p:nvSpPr>
        <p:spPr>
          <a:xfrm>
            <a:off x="7086600" y="1961873"/>
            <a:ext cx="3584413" cy="2246531"/>
          </a:xfrm>
          <a:prstGeom prst="wedgeRectCallout">
            <a:avLst>
              <a:gd name="adj1" fmla="val 61609"/>
              <a:gd name="adj2" fmla="val -8116"/>
            </a:avLst>
          </a:prstGeom>
          <a:solidFill>
            <a:srgbClr val="8FE2F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 কয়টি অঙ্ক আছে তা গুরুত্বপূর্ণ নয়। আমরা এগুলো পূর্ণ সংখ্যা হিসেবে গণনা করতে পারি।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C1E4E308-D380-CF50-5ACC-26DB4C75EB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350" b="37707" l="5112" r="17732"/>
                    </a14:imgEffect>
                  </a14:imgLayer>
                </a14:imgProps>
              </a:ext>
            </a:extLst>
          </a:blip>
          <a:srcRect l="6122" t="25799" r="80519" b="64030"/>
          <a:stretch/>
        </p:blipFill>
        <p:spPr>
          <a:xfrm flipH="1">
            <a:off x="10684173" y="2264064"/>
            <a:ext cx="13716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1675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7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10" grpId="0"/>
      <p:bldP spid="130" grpId="0"/>
      <p:bldP spid="131" grpId="0"/>
      <p:bldP spid="132" grpId="0"/>
      <p:bldP spid="133" grpId="0"/>
      <p:bldP spid="135" grpId="0"/>
      <p:bldP spid="136" grpId="0"/>
      <p:bldP spid="137" grpId="0"/>
      <p:bldP spid="139" grpId="0"/>
      <p:bldP spid="140" grpId="0"/>
      <p:bldP spid="141" grpId="0"/>
      <p:bldP spid="143" grpId="0"/>
      <p:bldP spid="144" grpId="0"/>
      <p:bldP spid="145" grpId="0"/>
      <p:bldP spid="146" grpId="0" animBg="1"/>
      <p:bldP spid="147" grpId="0"/>
      <p:bldP spid="1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995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995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B240DA-4655-9ABB-0452-734D2402A29F}"/>
              </a:ext>
            </a:extLst>
          </p:cNvPr>
          <p:cNvGrpSpPr/>
          <p:nvPr/>
        </p:nvGrpSpPr>
        <p:grpSpPr>
          <a:xfrm>
            <a:off x="4355171" y="356062"/>
            <a:ext cx="3727813" cy="923330"/>
            <a:chOff x="3837645" y="1089044"/>
            <a:chExt cx="3727813" cy="105377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3B55CA-0EE0-AA64-9E03-CDDFEE669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4585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180E81-1F36-FA54-45E6-CFA0229D135B}"/>
                </a:ext>
              </a:extLst>
            </p:cNvPr>
            <p:cNvSpPr txBox="1"/>
            <p:nvPr/>
          </p:nvSpPr>
          <p:spPr>
            <a:xfrm>
              <a:off x="4063251" y="1089044"/>
              <a:ext cx="3276600" cy="10537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IN" sz="5400" b="1" dirty="0">
                  <a:ln w="11430"/>
                  <a:latin typeface="NikoshBAN" pitchFamily="2" charset="0"/>
                  <a:cs typeface="NikoshBAN" pitchFamily="2" charset="0"/>
                </a:rPr>
                <a:t>একক কাজ</a:t>
              </a:r>
              <a:endParaRPr lang="en-US" sz="54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6" name="Picture 5" descr="Baby_Boy_Girl4.png">
            <a:extLst>
              <a:ext uri="{FF2B5EF4-FFF2-40B4-BE49-F238E27FC236}">
                <a16:creationId xmlns:a16="http://schemas.microsoft.com/office/drawing/2014/main" id="{A7E8D11D-3ECB-630F-A186-A421971A91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058576" y="909797"/>
            <a:ext cx="1248922" cy="2348523"/>
          </a:xfrm>
          <a:prstGeom prst="rect">
            <a:avLst/>
          </a:prstGeom>
        </p:spPr>
      </p:pic>
      <p:pic>
        <p:nvPicPr>
          <p:cNvPr id="7" name="Picture 6" descr="Baby_Boy_Girl4.png">
            <a:extLst>
              <a:ext uri="{FF2B5EF4-FFF2-40B4-BE49-F238E27FC236}">
                <a16:creationId xmlns:a16="http://schemas.microsoft.com/office/drawing/2014/main" id="{B6D01472-197E-9204-1EE7-C92A763923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1702" y="906783"/>
            <a:ext cx="1182729" cy="2348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188A64-954B-8D26-6B65-7C4EAFBCCDA1}"/>
              </a:ext>
            </a:extLst>
          </p:cNvPr>
          <p:cNvSpPr txBox="1"/>
          <p:nvPr/>
        </p:nvSpPr>
        <p:spPr>
          <a:xfrm>
            <a:off x="3691007" y="3823612"/>
            <a:ext cx="5376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ভাগটি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করঃ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E2A1C6-37A0-B1D1-730F-949B4A825801}"/>
              </a:ext>
            </a:extLst>
          </p:cNvPr>
          <p:cNvSpPr txBox="1"/>
          <p:nvPr/>
        </p:nvSpPr>
        <p:spPr>
          <a:xfrm>
            <a:off x="4834582" y="4906926"/>
            <a:ext cx="76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</a:t>
            </a:r>
            <a:endParaRPr lang="en-US" sz="3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F75F80-5446-3D96-8D77-A1F9B37655FC}"/>
              </a:ext>
            </a:extLst>
          </p:cNvPr>
          <p:cNvGrpSpPr/>
          <p:nvPr/>
        </p:nvGrpSpPr>
        <p:grpSpPr>
          <a:xfrm>
            <a:off x="5596582" y="4876800"/>
            <a:ext cx="2362200" cy="769441"/>
            <a:chOff x="1183327" y="762000"/>
            <a:chExt cx="2362200" cy="76944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6C0E19F-574E-F045-02D3-F97F38646CA5}"/>
                </a:ext>
              </a:extLst>
            </p:cNvPr>
            <p:cNvSpPr txBox="1"/>
            <p:nvPr/>
          </p:nvSpPr>
          <p:spPr>
            <a:xfrm>
              <a:off x="1183327" y="762000"/>
              <a:ext cx="2362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4</a:t>
              </a:r>
              <a:r>
                <a:rPr lang="en-US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10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 ৮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12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8A174493-20F8-0DDF-C915-FE097021E7CE}"/>
                </a:ext>
              </a:extLst>
            </p:cNvPr>
            <p:cNvSpPr txBox="1"/>
            <p:nvPr/>
          </p:nvSpPr>
          <p:spPr>
            <a:xfrm>
              <a:off x="2021527" y="952909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600" dirty="0"/>
                <a:t> </a:t>
              </a:r>
              <a:r>
                <a:rPr lang="en-US" sz="2400" dirty="0">
                  <a:latin typeface="Arial"/>
                  <a:cs typeface="Arial"/>
                </a:rPr>
                <a:t>•</a:t>
              </a:r>
              <a:r>
                <a:rPr lang="bn-IN" sz="1600" dirty="0"/>
                <a:t>   </a:t>
              </a:r>
              <a:endParaRPr lang="en-US" sz="1600" dirty="0"/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2D480D2-2391-0B80-3384-C82BE3FC7C89}"/>
                </a:ext>
              </a:extLst>
            </p:cNvPr>
            <p:cNvCxnSpPr>
              <a:cxnSpLocks/>
            </p:cNvCxnSpPr>
            <p:nvPr/>
          </p:nvCxnSpPr>
          <p:spPr>
            <a:xfrm>
              <a:off x="1466151" y="952909"/>
              <a:ext cx="16459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117969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0.29596 -0.0020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22222E-6 L -0.29518 0.0023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2995" y="-123484"/>
            <a:ext cx="12344400" cy="6981484"/>
            <a:chOff x="0" y="-123483"/>
            <a:chExt cx="12344400" cy="6981484"/>
          </a:xfrm>
        </p:grpSpPr>
        <p:grpSp>
          <p:nvGrpSpPr>
            <p:cNvPr id="57" name="Group 56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45244" y="3073197"/>
                <a:ext cx="64152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12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5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2995" y="-123484"/>
            <a:ext cx="12326679" cy="6981484"/>
            <a:chOff x="17721" y="-123484"/>
            <a:chExt cx="12326679" cy="6981484"/>
          </a:xfrm>
        </p:grpSpPr>
        <p:grpSp>
          <p:nvGrpSpPr>
            <p:cNvPr id="72" name="Group 7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Isosceles Triangle 7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72796" y="2995434"/>
                <a:ext cx="582212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11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7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995" y="-123484"/>
            <a:ext cx="12308958" cy="6981484"/>
            <a:chOff x="35442" y="-123484"/>
            <a:chExt cx="12308958" cy="6981484"/>
          </a:xfrm>
        </p:grpSpPr>
        <p:grpSp>
          <p:nvGrpSpPr>
            <p:cNvPr id="81" name="Group 8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Isosceles Triangle 8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16958" y="3064923"/>
                <a:ext cx="612667" cy="5744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dirty="0">
                    <a:ln w="0"/>
                    <a:latin typeface="Georgia" panose="02040502050405020303" pitchFamily="18" charset="0"/>
                  </a:rPr>
                  <a:t>10</a:t>
                </a:r>
                <a:endParaRPr lang="en-US" sz="32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8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2995" y="-123484"/>
            <a:ext cx="12344400" cy="6981484"/>
            <a:chOff x="0" y="-123484"/>
            <a:chExt cx="12344400" cy="6981484"/>
          </a:xfrm>
        </p:grpSpPr>
        <p:grpSp>
          <p:nvGrpSpPr>
            <p:cNvPr id="90" name="Group 8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Isosceles Triangle 9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17902" y="3018115"/>
                <a:ext cx="445956" cy="6348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9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101" name="Group 100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213083" y="3040537"/>
                <a:ext cx="490840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8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0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110" name="Group 10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Isosceles Triangle 11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240176" y="3018841"/>
                <a:ext cx="442749" cy="6953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7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1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192000" y="-123484"/>
            <a:ext cx="12344400" cy="6981484"/>
            <a:chOff x="0" y="-123483"/>
            <a:chExt cx="12344400" cy="6981484"/>
          </a:xfrm>
        </p:grpSpPr>
        <p:grpSp>
          <p:nvGrpSpPr>
            <p:cNvPr id="62" name="Group 61"/>
            <p:cNvGrpSpPr/>
            <p:nvPr/>
          </p:nvGrpSpPr>
          <p:grpSpPr>
            <a:xfrm>
              <a:off x="0" y="-123483"/>
              <a:ext cx="12192000" cy="6981484"/>
              <a:chOff x="0" y="0"/>
              <a:chExt cx="12192000" cy="68580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Isosceles Triangle 6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/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Oval 6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243027" y="3073197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6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98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09721" y="-123484"/>
            <a:ext cx="12326679" cy="6981484"/>
            <a:chOff x="17721" y="-123484"/>
            <a:chExt cx="12326679" cy="6981484"/>
          </a:xfrm>
        </p:grpSpPr>
        <p:grpSp>
          <p:nvGrpSpPr>
            <p:cNvPr id="12" name="Group 11"/>
            <p:cNvGrpSpPr/>
            <p:nvPr/>
          </p:nvGrpSpPr>
          <p:grpSpPr>
            <a:xfrm>
              <a:off x="17721" y="-123484"/>
              <a:ext cx="12192000" cy="6981484"/>
              <a:chOff x="0" y="0"/>
              <a:chExt cx="12192000" cy="6858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249740" y="2995434"/>
                <a:ext cx="42832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5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13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192000" y="-123484"/>
            <a:ext cx="12308958" cy="6981484"/>
            <a:chOff x="35442" y="-123484"/>
            <a:chExt cx="12308958" cy="6981484"/>
          </a:xfrm>
        </p:grpSpPr>
        <p:grpSp>
          <p:nvGrpSpPr>
            <p:cNvPr id="21" name="Group 20"/>
            <p:cNvGrpSpPr/>
            <p:nvPr/>
          </p:nvGrpSpPr>
          <p:grpSpPr>
            <a:xfrm>
              <a:off x="35442" y="-123484"/>
              <a:ext cx="12192000" cy="6981484"/>
              <a:chOff x="0" y="0"/>
              <a:chExt cx="12192000" cy="68580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92D05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7902" y="3018115"/>
                <a:ext cx="44595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4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22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21108" y="3018115"/>
                <a:ext cx="439544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dirty="0">
                    <a:ln w="0"/>
                    <a:latin typeface="Georgia" panose="02040502050405020303" pitchFamily="18" charset="0"/>
                  </a:rPr>
                  <a:t>3</a:t>
                </a:r>
                <a:endParaRPr lang="en-US" sz="36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31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2222126" y="-123484"/>
            <a:ext cx="12314274" cy="6981484"/>
            <a:chOff x="30126" y="-123484"/>
            <a:chExt cx="12314274" cy="6981484"/>
          </a:xfrm>
        </p:grpSpPr>
        <p:grpSp>
          <p:nvGrpSpPr>
            <p:cNvPr id="39" name="Group 38"/>
            <p:cNvGrpSpPr/>
            <p:nvPr/>
          </p:nvGrpSpPr>
          <p:grpSpPr>
            <a:xfrm>
              <a:off x="30126" y="-123484"/>
              <a:ext cx="12192000" cy="6981484"/>
              <a:chOff x="0" y="0"/>
              <a:chExt cx="12192000" cy="68580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22701" y="3018115"/>
                <a:ext cx="471604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dirty="0">
                    <a:ln w="0"/>
                    <a:latin typeface="Georgia" panose="02040502050405020303" pitchFamily="18" charset="0"/>
                  </a:rPr>
                  <a:t>2</a:t>
                </a:r>
                <a:endParaRPr lang="en-US" sz="40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0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2192000" y="-123484"/>
            <a:ext cx="12344400" cy="6981484"/>
            <a:chOff x="0" y="-123484"/>
            <a:chExt cx="12344400" cy="6981484"/>
          </a:xfrm>
        </p:grpSpPr>
        <p:grpSp>
          <p:nvGrpSpPr>
            <p:cNvPr id="48" name="Group 47"/>
            <p:cNvGrpSpPr/>
            <p:nvPr/>
          </p:nvGrpSpPr>
          <p:grpSpPr>
            <a:xfrm>
              <a:off x="0" y="-123484"/>
              <a:ext cx="12192000" cy="6981484"/>
              <a:chOff x="0" y="0"/>
              <a:chExt cx="12192000" cy="6858000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5400000">
                <a:off x="-883920" y="2971800"/>
                <a:ext cx="2743200" cy="914400"/>
              </a:xfrm>
              <a:prstGeom prst="triangle">
                <a:avLst/>
              </a:prstGeom>
              <a:solidFill>
                <a:srgbClr val="1DFF83"/>
              </a:solidFill>
              <a:ln>
                <a:noFill/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0" y="0"/>
                <a:ext cx="0" cy="6858000"/>
              </a:xfrm>
              <a:prstGeom prst="line">
                <a:avLst/>
              </a:prstGeom>
              <a:ln w="76200">
                <a:solidFill>
                  <a:srgbClr val="1DFF83"/>
                </a:solidFill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Oval 53"/>
              <p:cNvSpPr/>
              <p:nvPr/>
            </p:nvSpPr>
            <p:spPr>
              <a:xfrm>
                <a:off x="213360" y="3154680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36970" y="2942883"/>
                <a:ext cx="449162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800" dirty="0">
                    <a:ln w="0"/>
                    <a:latin typeface="Georgia" panose="02040502050405020303" pitchFamily="18" charset="0"/>
                  </a:rPr>
                  <a:t>1</a:t>
                </a:r>
                <a:endParaRPr lang="en-US" sz="4800" b="0" cap="none" spc="0" dirty="0">
                  <a:ln w="0"/>
                  <a:solidFill>
                    <a:schemeClr val="tx1"/>
                  </a:solidFill>
                  <a:latin typeface="Georgia" panose="02040502050405020303" pitchFamily="18" charset="0"/>
                </a:endParaRPr>
              </a:p>
            </p:txBody>
          </p:sp>
        </p:grpSp>
        <p:sp>
          <p:nvSpPr>
            <p:cNvPr id="49" name="Date Placeholder 1">
              <a:extLst>
                <a:ext uri="{FF2B5EF4-FFF2-40B4-BE49-F238E27FC236}">
                  <a16:creationId xmlns:a16="http://schemas.microsoft.com/office/drawing/2014/main" id="{0E2A6D35-2EDD-6C2B-4826-804CFD7C8DFD}"/>
                </a:ext>
              </a:extLst>
            </p:cNvPr>
            <p:cNvSpPr txBox="1">
              <a:spLocks/>
            </p:cNvSpPr>
            <p:nvPr/>
          </p:nvSpPr>
          <p:spPr>
            <a:xfrm>
              <a:off x="10210801" y="-76200"/>
              <a:ext cx="2133599" cy="304801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8FE4688-7E59-4286-BF82-F6B5BE96FA3D}" type="datetime8">
                <a:rPr lang="en-US" smtClean="0"/>
                <a:pPr/>
                <a:t>24-Jun-26 10:43 AM</a:t>
              </a:fld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37A2BA-9378-48D1-8907-52C859848E36}"/>
                </a:ext>
              </a:extLst>
            </p:cNvPr>
            <p:cNvSpPr txBox="1"/>
            <p:nvPr/>
          </p:nvSpPr>
          <p:spPr>
            <a:xfrm>
              <a:off x="969688" y="6581001"/>
              <a:ext cx="104603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latin typeface="Harlow Solid Italic" panose="04030604020F02020D02" pitchFamily="82" charset="0"/>
                </a:rPr>
                <a:t>Abul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</a:t>
              </a:r>
              <a:r>
                <a:rPr lang="en-US" sz="1200" baseline="0" dirty="0" err="1">
                  <a:latin typeface="Harlow Solid Italic" panose="04030604020F02020D02" pitchFamily="82" charset="0"/>
                </a:rPr>
                <a:t>Kalam</a:t>
              </a:r>
              <a:r>
                <a:rPr lang="en-US" sz="1200" baseline="0" dirty="0">
                  <a:latin typeface="Harlow Solid Italic" panose="04030604020F02020D02" pitchFamily="82" charset="0"/>
                </a:rPr>
                <a:t> Azad</a:t>
              </a:r>
              <a:r>
                <a:rPr lang="en-US" sz="1200" dirty="0">
                  <a:latin typeface="Harlow Solid Italic" panose="04030604020F02020D02" pitchFamily="82" charset="0"/>
                </a:rPr>
                <a:t> , Assistant Teacher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Nasirabad</a:t>
              </a:r>
              <a:r>
                <a:rPr lang="en-US" sz="1200" dirty="0">
                  <a:latin typeface="Harlow Solid Italic" panose="04030604020F02020D02" pitchFamily="82" charset="0"/>
                </a:rPr>
                <a:t> </a:t>
              </a:r>
              <a:r>
                <a:rPr lang="en-US" sz="1200" dirty="0" err="1">
                  <a:latin typeface="Harlow Solid Italic" panose="04030604020F02020D02" pitchFamily="82" charset="0"/>
                </a:rPr>
                <a:t>Dulahar</a:t>
              </a:r>
              <a:r>
                <a:rPr lang="en-US" sz="1200" dirty="0">
                  <a:latin typeface="Harlow Solid Italic" panose="04030604020F02020D02" pitchFamily="82" charset="0"/>
                </a:rPr>
                <a:t> Government Primary School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Nachole</a:t>
              </a:r>
              <a:r>
                <a:rPr lang="en-US" sz="1200" dirty="0">
                  <a:latin typeface="Harlow Solid Italic" panose="04030604020F02020D02" pitchFamily="82" charset="0"/>
                </a:rPr>
                <a:t> , </a:t>
              </a:r>
              <a:r>
                <a:rPr lang="en-US" sz="1200" dirty="0" err="1">
                  <a:latin typeface="Harlow Solid Italic" panose="04030604020F02020D02" pitchFamily="82" charset="0"/>
                </a:rPr>
                <a:t>Chapainawabganj</a:t>
              </a:r>
              <a:r>
                <a:rPr lang="en-US" sz="1200" dirty="0">
                  <a:latin typeface="Harlow Solid Italic" panose="04030604020F02020D02" pitchFamily="82" charset="0"/>
                </a:rPr>
                <a:t>.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C6D0E63-8139-1393-C516-96230AB9A0B0}"/>
              </a:ext>
            </a:extLst>
          </p:cNvPr>
          <p:cNvSpPr txBox="1"/>
          <p:nvPr/>
        </p:nvSpPr>
        <p:spPr>
          <a:xfrm>
            <a:off x="2510590" y="228600"/>
            <a:ext cx="9224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টি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কাপের ওজন একত্রে ৪.১৪ কেজি হলে প্রত্যেকটির ওজন কত?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AE525-1BCB-BD21-AF3E-E1693488D99D}"/>
              </a:ext>
            </a:extLst>
          </p:cNvPr>
          <p:cNvSpPr txBox="1"/>
          <p:nvPr/>
        </p:nvSpPr>
        <p:spPr>
          <a:xfrm>
            <a:off x="1984447" y="1857297"/>
            <a:ext cx="58601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টি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কাপের ওজন একত্রে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১৪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কেজি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9C99DC-AA12-AA2E-50C1-BC8EC1EDA216}"/>
              </a:ext>
            </a:extLst>
          </p:cNvPr>
          <p:cNvSpPr txBox="1"/>
          <p:nvPr/>
        </p:nvSpPr>
        <p:spPr>
          <a:xfrm>
            <a:off x="1748591" y="2437869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.¶.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, ,      , ,     , , 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 ৪.১৪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 ) কেজি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AE599-D838-BF2F-6E8E-DCB611400AD7}"/>
              </a:ext>
            </a:extLst>
          </p:cNvPr>
          <p:cNvSpPr txBox="1"/>
          <p:nvPr/>
        </p:nvSpPr>
        <p:spPr>
          <a:xfrm>
            <a:off x="1486197" y="5364258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তিটি কাপের ওজন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০.৩৪৫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কেজি।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6F525D-B645-D564-98A4-4840DE84C821}"/>
              </a:ext>
            </a:extLst>
          </p:cNvPr>
          <p:cNvSpPr txBox="1"/>
          <p:nvPr/>
        </p:nvSpPr>
        <p:spPr>
          <a:xfrm>
            <a:off x="1295018" y="1425327"/>
            <a:ext cx="1444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1FFC6-42DE-954E-A5E6-C05A48CF3907}"/>
              </a:ext>
            </a:extLst>
          </p:cNvPr>
          <p:cNvSpPr txBox="1"/>
          <p:nvPr/>
        </p:nvSpPr>
        <p:spPr>
          <a:xfrm>
            <a:off x="8486846" y="1615679"/>
            <a:ext cx="1146628" cy="561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48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EF0C2F-CA97-ECB7-39EB-8D7DB63EB637}"/>
              </a:ext>
            </a:extLst>
          </p:cNvPr>
          <p:cNvGrpSpPr/>
          <p:nvPr/>
        </p:nvGrpSpPr>
        <p:grpSpPr>
          <a:xfrm>
            <a:off x="8606590" y="2301479"/>
            <a:ext cx="2133602" cy="830997"/>
            <a:chOff x="8580119" y="3600449"/>
            <a:chExt cx="2240281" cy="87254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6E9C1B2-E98C-9516-3DE5-E37075ABF3E6}"/>
                </a:ext>
              </a:extLst>
            </p:cNvPr>
            <p:cNvSpPr/>
            <p:nvPr/>
          </p:nvSpPr>
          <p:spPr>
            <a:xfrm>
              <a:off x="8580119" y="3600449"/>
              <a:ext cx="777953" cy="8725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12</a:t>
              </a:r>
              <a:r>
                <a:rPr lang="bn-BD" sz="48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en-US" sz="4800" dirty="0"/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59F224B-072C-BF96-5C6F-D2A9F0E69FC3}"/>
                </a:ext>
              </a:extLst>
            </p:cNvPr>
            <p:cNvCxnSpPr/>
            <p:nvPr/>
          </p:nvCxnSpPr>
          <p:spPr>
            <a:xfrm>
              <a:off x="9118600" y="3840479"/>
              <a:ext cx="1701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B02B05A-10F2-93CB-C28E-529B62FCFE8C}"/>
                </a:ext>
              </a:extLst>
            </p:cNvPr>
            <p:cNvSpPr/>
            <p:nvPr/>
          </p:nvSpPr>
          <p:spPr>
            <a:xfrm>
              <a:off x="9220200" y="3680460"/>
              <a:ext cx="1097105" cy="678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endParaRPr lang="en-US" sz="3200" dirty="0"/>
            </a:p>
          </p:txBody>
        </p:sp>
      </p:grp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2AB0142-EF12-E2F7-696B-EE6854CCCD57}"/>
              </a:ext>
            </a:extLst>
          </p:cNvPr>
          <p:cNvSpPr/>
          <p:nvPr/>
        </p:nvSpPr>
        <p:spPr>
          <a:xfrm>
            <a:off x="9194252" y="2018765"/>
            <a:ext cx="37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200" dirty="0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9B707EC-35BB-7466-1352-028F67C29C19}"/>
              </a:ext>
            </a:extLst>
          </p:cNvPr>
          <p:cNvSpPr/>
          <p:nvPr/>
        </p:nvSpPr>
        <p:spPr>
          <a:xfrm>
            <a:off x="9189444" y="2758679"/>
            <a:ext cx="364202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048" dirty="0"/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F28A3C9-F705-780B-C229-A512A12DA0AC}"/>
              </a:ext>
            </a:extLst>
          </p:cNvPr>
          <p:cNvCxnSpPr/>
          <p:nvPr/>
        </p:nvCxnSpPr>
        <p:spPr>
          <a:xfrm>
            <a:off x="9143617" y="3254127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CFEE21E-B898-EC7A-A96D-AFF86262FF90}"/>
              </a:ext>
            </a:extLst>
          </p:cNvPr>
          <p:cNvSpPr/>
          <p:nvPr/>
        </p:nvSpPr>
        <p:spPr>
          <a:xfrm>
            <a:off x="9248846" y="3157007"/>
            <a:ext cx="346570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048" dirty="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F7461BA3-2E03-1ED7-D15D-8FA743D2CAC9}"/>
              </a:ext>
            </a:extLst>
          </p:cNvPr>
          <p:cNvSpPr/>
          <p:nvPr/>
        </p:nvSpPr>
        <p:spPr>
          <a:xfrm>
            <a:off x="9651452" y="2018765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en-US" sz="3200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CEED593-6B5E-CDD8-6373-C72C686FA4C3}"/>
              </a:ext>
            </a:extLst>
          </p:cNvPr>
          <p:cNvSpPr/>
          <p:nvPr/>
        </p:nvSpPr>
        <p:spPr>
          <a:xfrm>
            <a:off x="9236114" y="3458791"/>
            <a:ext cx="694421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৩ ৬</a:t>
            </a:r>
            <a:endParaRPr lang="en-US" sz="3048" dirty="0"/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A2AB608C-3F6C-3507-A378-488E73563091}"/>
              </a:ext>
            </a:extLst>
          </p:cNvPr>
          <p:cNvCxnSpPr/>
          <p:nvPr/>
        </p:nvCxnSpPr>
        <p:spPr>
          <a:xfrm>
            <a:off x="9288760" y="3977879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9" name="Rectangle 148">
            <a:extLst>
              <a:ext uri="{FF2B5EF4-FFF2-40B4-BE49-F238E27FC236}">
                <a16:creationId xmlns:a16="http://schemas.microsoft.com/office/drawing/2014/main" id="{9C4C797A-83C9-A403-CA81-2F056CEC0845}"/>
              </a:ext>
            </a:extLst>
          </p:cNvPr>
          <p:cNvSpPr/>
          <p:nvPr/>
        </p:nvSpPr>
        <p:spPr>
          <a:xfrm>
            <a:off x="9597190" y="3882836"/>
            <a:ext cx="367408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3048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FF00CB6-1F4C-FECD-D955-B21145C5613A}"/>
              </a:ext>
            </a:extLst>
          </p:cNvPr>
          <p:cNvSpPr/>
          <p:nvPr/>
        </p:nvSpPr>
        <p:spPr>
          <a:xfrm>
            <a:off x="9597190" y="4149478"/>
            <a:ext cx="643125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৪ ৮</a:t>
            </a:r>
            <a:endParaRPr lang="en-US" sz="3048" dirty="0"/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7A4CE949-CB42-9E82-5809-B593CF1C24BA}"/>
              </a:ext>
            </a:extLst>
          </p:cNvPr>
          <p:cNvCxnSpPr/>
          <p:nvPr/>
        </p:nvCxnSpPr>
        <p:spPr>
          <a:xfrm>
            <a:off x="9553647" y="4657478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13D11A1-2E70-6E6C-5EBC-309BF5BA2F60}"/>
              </a:ext>
            </a:extLst>
          </p:cNvPr>
          <p:cNvSpPr/>
          <p:nvPr/>
        </p:nvSpPr>
        <p:spPr>
          <a:xfrm>
            <a:off x="9923596" y="2018765"/>
            <a:ext cx="364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endParaRPr lang="en-US" sz="32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41203DF9-7E8B-AA0B-ED6A-49C6A199DDA4}"/>
              </a:ext>
            </a:extLst>
          </p:cNvPr>
          <p:cNvSpPr/>
          <p:nvPr/>
        </p:nvSpPr>
        <p:spPr>
          <a:xfrm>
            <a:off x="9879546" y="4531092"/>
            <a:ext cx="399468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endParaRPr lang="en-US" sz="3048" dirty="0"/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677AE21-1BEF-D3D8-31CF-030047E714AE}"/>
              </a:ext>
            </a:extLst>
          </p:cNvPr>
          <p:cNvCxnSpPr/>
          <p:nvPr/>
        </p:nvCxnSpPr>
        <p:spPr>
          <a:xfrm>
            <a:off x="8334446" y="1615679"/>
            <a:ext cx="72190" cy="39714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5DC00D0-922E-78AD-4DE0-59CB273FFC3E}"/>
              </a:ext>
            </a:extLst>
          </p:cNvPr>
          <p:cNvSpPr/>
          <p:nvPr/>
        </p:nvSpPr>
        <p:spPr>
          <a:xfrm>
            <a:off x="9422852" y="1844279"/>
            <a:ext cx="311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b="1" dirty="0"/>
          </a:p>
        </p:txBody>
      </p:sp>
      <p:sp>
        <p:nvSpPr>
          <p:cNvPr id="156" name="Rounded Rectangle 34">
            <a:extLst>
              <a:ext uri="{FF2B5EF4-FFF2-40B4-BE49-F238E27FC236}">
                <a16:creationId xmlns:a16="http://schemas.microsoft.com/office/drawing/2014/main" id="{437BE590-6D48-A34D-DA40-7B81409DEBF0}"/>
              </a:ext>
            </a:extLst>
          </p:cNvPr>
          <p:cNvSpPr/>
          <p:nvPr/>
        </p:nvSpPr>
        <p:spPr>
          <a:xfrm>
            <a:off x="1748590" y="5311527"/>
            <a:ext cx="7543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সমস্যাটি মনোযোগ সহকারে লক্ষ করঃ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7" name="Rounded Rectangle 35">
            <a:extLst>
              <a:ext uri="{FF2B5EF4-FFF2-40B4-BE49-F238E27FC236}">
                <a16:creationId xmlns:a16="http://schemas.microsoft.com/office/drawing/2014/main" id="{372C1D29-7129-5B44-640B-4E0CF272033D}"/>
              </a:ext>
            </a:extLst>
          </p:cNvPr>
          <p:cNvSpPr/>
          <p:nvPr/>
        </p:nvSpPr>
        <p:spPr>
          <a:xfrm>
            <a:off x="2967790" y="5311527"/>
            <a:ext cx="6400800" cy="790608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 সমস্যাটি সমাধানের চেষ্টা করিঃ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45A82A9-5A32-6A59-2478-2C0835ACD29B}"/>
              </a:ext>
            </a:extLst>
          </p:cNvPr>
          <p:cNvSpPr/>
          <p:nvPr/>
        </p:nvSpPr>
        <p:spPr>
          <a:xfrm>
            <a:off x="9537789" y="3156964"/>
            <a:ext cx="364201" cy="561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048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57A6AE0-7EF2-F3B2-75D0-B6A644DAD659}"/>
              </a:ext>
            </a:extLst>
          </p:cNvPr>
          <p:cNvSpPr/>
          <p:nvPr/>
        </p:nvSpPr>
        <p:spPr>
          <a:xfrm>
            <a:off x="9860220" y="3880735"/>
            <a:ext cx="346570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48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048" dirty="0"/>
          </a:p>
        </p:txBody>
      </p:sp>
      <p:sp>
        <p:nvSpPr>
          <p:cNvPr id="160" name="Flowchart: Process 159">
            <a:extLst>
              <a:ext uri="{FF2B5EF4-FFF2-40B4-BE49-F238E27FC236}">
                <a16:creationId xmlns:a16="http://schemas.microsoft.com/office/drawing/2014/main" id="{FA888BBB-4E97-9522-0475-D1C2DBA8409E}"/>
              </a:ext>
            </a:extLst>
          </p:cNvPr>
          <p:cNvSpPr/>
          <p:nvPr/>
        </p:nvSpPr>
        <p:spPr>
          <a:xfrm>
            <a:off x="1831428" y="301198"/>
            <a:ext cx="526762" cy="438329"/>
          </a:xfrm>
          <a:prstGeom prst="flowChartProcess">
            <a:avLst/>
          </a:prstGeom>
          <a:solidFill>
            <a:srgbClr val="FF6161"/>
          </a:solidFill>
          <a:ln>
            <a:solidFill>
              <a:srgbClr val="85DF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818284E8-699D-EBAD-5D8B-65A3E75FCC9B}"/>
              </a:ext>
            </a:extLst>
          </p:cNvPr>
          <p:cNvSpPr/>
          <p:nvPr/>
        </p:nvSpPr>
        <p:spPr>
          <a:xfrm>
            <a:off x="10171064" y="4527548"/>
            <a:ext cx="362600" cy="561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endParaRPr lang="en-US" sz="3048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BB75B75-29F2-8CA5-3F56-28ABF878CF01}"/>
              </a:ext>
            </a:extLst>
          </p:cNvPr>
          <p:cNvSpPr/>
          <p:nvPr/>
        </p:nvSpPr>
        <p:spPr>
          <a:xfrm>
            <a:off x="9880790" y="4870315"/>
            <a:ext cx="707000" cy="561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6 0</a:t>
            </a:r>
            <a:endParaRPr lang="en-US" sz="3048" dirty="0"/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7C4676F7-0619-6C70-632B-9B3EF1B53176}"/>
              </a:ext>
            </a:extLst>
          </p:cNvPr>
          <p:cNvCxnSpPr/>
          <p:nvPr/>
        </p:nvCxnSpPr>
        <p:spPr>
          <a:xfrm>
            <a:off x="9724190" y="5349479"/>
            <a:ext cx="101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453629B-7C3A-E362-E083-F7CB601405E8}"/>
              </a:ext>
            </a:extLst>
          </p:cNvPr>
          <p:cNvSpPr/>
          <p:nvPr/>
        </p:nvSpPr>
        <p:spPr>
          <a:xfrm>
            <a:off x="10185590" y="5283555"/>
            <a:ext cx="478400" cy="561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48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endParaRPr lang="en-US" sz="3048" dirty="0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C0B0D40A-7B5B-13AF-023A-87EB2BBD5988}"/>
              </a:ext>
            </a:extLst>
          </p:cNvPr>
          <p:cNvSpPr/>
          <p:nvPr/>
        </p:nvSpPr>
        <p:spPr>
          <a:xfrm>
            <a:off x="10150764" y="2006955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32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8F298843-3F41-3191-9DBF-FFA7C5BD0B0F}"/>
              </a:ext>
            </a:extLst>
          </p:cNvPr>
          <p:cNvSpPr txBox="1"/>
          <p:nvPr/>
        </p:nvSpPr>
        <p:spPr>
          <a:xfrm>
            <a:off x="9368590" y="1980271"/>
            <a:ext cx="12855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৩৪৫</a:t>
            </a:r>
            <a:endParaRPr lang="en-US" sz="32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93AC95D-C39D-5839-601E-CBEA5B1C46D0}"/>
              </a:ext>
            </a:extLst>
          </p:cNvPr>
          <p:cNvSpPr txBox="1"/>
          <p:nvPr/>
        </p:nvSpPr>
        <p:spPr>
          <a:xfrm>
            <a:off x="6230628" y="3155035"/>
            <a:ext cx="11222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কেজি </a:t>
            </a:r>
            <a:endParaRPr lang="en-US" sz="32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CA79712-20F4-DB57-257A-D786E24DF66D}"/>
              </a:ext>
            </a:extLst>
          </p:cNvPr>
          <p:cNvSpPr txBox="1"/>
          <p:nvPr/>
        </p:nvSpPr>
        <p:spPr>
          <a:xfrm>
            <a:off x="4788554" y="3155035"/>
            <a:ext cx="6806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2749495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35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0.34427 0.16574 " pathEditMode="relative" rAng="0" ptsTypes="AA">
                                      <p:cBhvr>
                                        <p:cTn id="206" dur="12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14" y="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250"/>
                            </p:stCondLst>
                            <p:childTnLst>
                              <p:par>
                                <p:cTn id="20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750"/>
                            </p:stCondLst>
                            <p:childTnLst>
                              <p:par>
                                <p:cTn id="2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42" grpId="0"/>
      <p:bldP spid="143" grpId="0"/>
      <p:bldP spid="145" grpId="0"/>
      <p:bldP spid="146" grpId="0"/>
      <p:bldP spid="147" grpId="0"/>
      <p:bldP spid="149" grpId="0"/>
      <p:bldP spid="150" grpId="0"/>
      <p:bldP spid="152" grpId="0"/>
      <p:bldP spid="153" grpId="0"/>
      <p:bldP spid="155" grpId="0"/>
      <p:bldP spid="156" grpId="0" animBg="1"/>
      <p:bldP spid="156" grpId="1" animBg="1"/>
      <p:bldP spid="157" grpId="0" animBg="1"/>
      <p:bldP spid="157" grpId="1" animBg="1"/>
      <p:bldP spid="158" grpId="0"/>
      <p:bldP spid="159" grpId="0"/>
      <p:bldP spid="161" grpId="0"/>
      <p:bldP spid="162" grpId="0"/>
      <p:bldP spid="164" grpId="0"/>
      <p:bldP spid="165" grpId="0"/>
      <p:bldP spid="166" grpId="0"/>
      <p:bldP spid="166" grpId="1"/>
      <p:bldP spid="167" grpId="0"/>
      <p:bldP spid="16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6428</Words>
  <Application>Microsoft Office PowerPoint</Application>
  <PresentationFormat>Widescreen</PresentationFormat>
  <Paragraphs>1176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 NikoshBAN</vt:lpstr>
      <vt:lpstr>Arial</vt:lpstr>
      <vt:lpstr>Calibri</vt:lpstr>
      <vt:lpstr>Georgia</vt:lpstr>
      <vt:lpstr>Harlow Solid Italic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Abul Kalam Azad</dc:creator>
  <cp:lastModifiedBy>Walton</cp:lastModifiedBy>
  <cp:revision>47</cp:revision>
  <dcterms:created xsi:type="dcterms:W3CDTF">2006-08-16T00:00:00Z</dcterms:created>
  <dcterms:modified xsi:type="dcterms:W3CDTF">2026-06-24T04:43:36Z</dcterms:modified>
</cp:coreProperties>
</file>