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387" r:id="rId2"/>
    <p:sldId id="393" r:id="rId3"/>
    <p:sldId id="358" r:id="rId4"/>
    <p:sldId id="388" r:id="rId5"/>
    <p:sldId id="377" r:id="rId6"/>
    <p:sldId id="392" r:id="rId7"/>
    <p:sldId id="293" r:id="rId8"/>
    <p:sldId id="361" r:id="rId9"/>
    <p:sldId id="363" r:id="rId10"/>
    <p:sldId id="297" r:id="rId11"/>
    <p:sldId id="364" r:id="rId12"/>
    <p:sldId id="390" r:id="rId13"/>
    <p:sldId id="375" r:id="rId14"/>
    <p:sldId id="30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86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7DF67F-348B-4164-9C80-6420FEEF5A11}" type="datetimeFigureOut">
              <a:rPr lang="en-US" smtClean="0"/>
              <a:t>7/10/2026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D1DF5E-6EA3-44CE-8118-3DE5B687A556}" type="slidenum">
              <a:rPr lang="en-US" smtClean="0"/>
              <a:t>‹#›</a:t>
            </a:fld>
            <a:endParaRPr lang="en-US"/>
          </a:p>
        </p:txBody>
      </p:sp>
    </p:spTree>
    <p:extLst>
      <p:ext uri="{BB962C8B-B14F-4D97-AF65-F5344CB8AC3E}">
        <p14:creationId xmlns:p14="http://schemas.microsoft.com/office/powerpoint/2010/main" val="1089463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A8BCA-6E2D-E1C4-99B8-BA2EB818F4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9A5517B-0E11-59CE-B887-B083339604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05A51BB-3874-DA2C-CDF8-7092665F5264}"/>
              </a:ext>
            </a:extLst>
          </p:cNvPr>
          <p:cNvSpPr>
            <a:spLocks noGrp="1"/>
          </p:cNvSpPr>
          <p:nvPr>
            <p:ph type="dt" sz="half" idx="10"/>
          </p:nvPr>
        </p:nvSpPr>
        <p:spPr/>
        <p:txBody>
          <a:bodyPr/>
          <a:lstStyle/>
          <a:p>
            <a:fld id="{882EFBC4-E07A-43BA-8886-AA15929C12E5}" type="datetimeFigureOut">
              <a:rPr lang="en-US" smtClean="0"/>
              <a:t>7/10/2026</a:t>
            </a:fld>
            <a:endParaRPr lang="en-US"/>
          </a:p>
        </p:txBody>
      </p:sp>
      <p:sp>
        <p:nvSpPr>
          <p:cNvPr id="5" name="Footer Placeholder 4">
            <a:extLst>
              <a:ext uri="{FF2B5EF4-FFF2-40B4-BE49-F238E27FC236}">
                <a16:creationId xmlns:a16="http://schemas.microsoft.com/office/drawing/2014/main" id="{D4049595-37D7-1D3E-AB0C-426605E203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E3E5BA-FAB4-CEBE-8C89-25E89A6CB0C7}"/>
              </a:ext>
            </a:extLst>
          </p:cNvPr>
          <p:cNvSpPr>
            <a:spLocks noGrp="1"/>
          </p:cNvSpPr>
          <p:nvPr>
            <p:ph type="sldNum" sz="quarter" idx="12"/>
          </p:nvPr>
        </p:nvSpPr>
        <p:spPr/>
        <p:txBody>
          <a:bodyPr/>
          <a:lstStyle/>
          <a:p>
            <a:fld id="{01AEEC06-06B4-4FAE-A55F-EB5D9A9D305C}" type="slidenum">
              <a:rPr lang="en-US" smtClean="0"/>
              <a:t>‹#›</a:t>
            </a:fld>
            <a:endParaRPr lang="en-US"/>
          </a:p>
        </p:txBody>
      </p:sp>
    </p:spTree>
    <p:extLst>
      <p:ext uri="{BB962C8B-B14F-4D97-AF65-F5344CB8AC3E}">
        <p14:creationId xmlns:p14="http://schemas.microsoft.com/office/powerpoint/2010/main" val="1579833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7A58B-D005-7292-48AC-058400613A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A41B5B5-19BA-CCB0-1706-020AD24CD6F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A8DFF0-6415-4A67-A5F9-648BF53C6261}"/>
              </a:ext>
            </a:extLst>
          </p:cNvPr>
          <p:cNvSpPr>
            <a:spLocks noGrp="1"/>
          </p:cNvSpPr>
          <p:nvPr>
            <p:ph type="dt" sz="half" idx="10"/>
          </p:nvPr>
        </p:nvSpPr>
        <p:spPr/>
        <p:txBody>
          <a:bodyPr/>
          <a:lstStyle/>
          <a:p>
            <a:fld id="{882EFBC4-E07A-43BA-8886-AA15929C12E5}" type="datetimeFigureOut">
              <a:rPr lang="en-US" smtClean="0"/>
              <a:t>7/10/2026</a:t>
            </a:fld>
            <a:endParaRPr lang="en-US"/>
          </a:p>
        </p:txBody>
      </p:sp>
      <p:sp>
        <p:nvSpPr>
          <p:cNvPr id="5" name="Footer Placeholder 4">
            <a:extLst>
              <a:ext uri="{FF2B5EF4-FFF2-40B4-BE49-F238E27FC236}">
                <a16:creationId xmlns:a16="http://schemas.microsoft.com/office/drawing/2014/main" id="{13B30A0D-EA1F-EEC6-4FF4-30A556CC84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C43483-EC6D-3A8C-2FC5-4283837FEF51}"/>
              </a:ext>
            </a:extLst>
          </p:cNvPr>
          <p:cNvSpPr>
            <a:spLocks noGrp="1"/>
          </p:cNvSpPr>
          <p:nvPr>
            <p:ph type="sldNum" sz="quarter" idx="12"/>
          </p:nvPr>
        </p:nvSpPr>
        <p:spPr/>
        <p:txBody>
          <a:bodyPr/>
          <a:lstStyle/>
          <a:p>
            <a:fld id="{01AEEC06-06B4-4FAE-A55F-EB5D9A9D305C}" type="slidenum">
              <a:rPr lang="en-US" smtClean="0"/>
              <a:t>‹#›</a:t>
            </a:fld>
            <a:endParaRPr lang="en-US"/>
          </a:p>
        </p:txBody>
      </p:sp>
    </p:spTree>
    <p:extLst>
      <p:ext uri="{BB962C8B-B14F-4D97-AF65-F5344CB8AC3E}">
        <p14:creationId xmlns:p14="http://schemas.microsoft.com/office/powerpoint/2010/main" val="3642795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84B5FB-A580-92F0-F17E-3D3FAAB60C4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C4C8134-CF59-8747-1AF2-5EB98344BE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013BBA-BD92-D17F-B25E-99378ED9573F}"/>
              </a:ext>
            </a:extLst>
          </p:cNvPr>
          <p:cNvSpPr>
            <a:spLocks noGrp="1"/>
          </p:cNvSpPr>
          <p:nvPr>
            <p:ph type="dt" sz="half" idx="10"/>
          </p:nvPr>
        </p:nvSpPr>
        <p:spPr/>
        <p:txBody>
          <a:bodyPr/>
          <a:lstStyle/>
          <a:p>
            <a:fld id="{882EFBC4-E07A-43BA-8886-AA15929C12E5}" type="datetimeFigureOut">
              <a:rPr lang="en-US" smtClean="0"/>
              <a:t>7/10/2026</a:t>
            </a:fld>
            <a:endParaRPr lang="en-US"/>
          </a:p>
        </p:txBody>
      </p:sp>
      <p:sp>
        <p:nvSpPr>
          <p:cNvPr id="5" name="Footer Placeholder 4">
            <a:extLst>
              <a:ext uri="{FF2B5EF4-FFF2-40B4-BE49-F238E27FC236}">
                <a16:creationId xmlns:a16="http://schemas.microsoft.com/office/drawing/2014/main" id="{318C7BD8-B2D6-A8D7-8271-ABF3ABF2F4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FA5496-022B-64F6-87D0-39E4E4F06A8F}"/>
              </a:ext>
            </a:extLst>
          </p:cNvPr>
          <p:cNvSpPr>
            <a:spLocks noGrp="1"/>
          </p:cNvSpPr>
          <p:nvPr>
            <p:ph type="sldNum" sz="quarter" idx="12"/>
          </p:nvPr>
        </p:nvSpPr>
        <p:spPr/>
        <p:txBody>
          <a:bodyPr/>
          <a:lstStyle/>
          <a:p>
            <a:fld id="{01AEEC06-06B4-4FAE-A55F-EB5D9A9D305C}" type="slidenum">
              <a:rPr lang="en-US" smtClean="0"/>
              <a:t>‹#›</a:t>
            </a:fld>
            <a:endParaRPr lang="en-US"/>
          </a:p>
        </p:txBody>
      </p:sp>
    </p:spTree>
    <p:extLst>
      <p:ext uri="{BB962C8B-B14F-4D97-AF65-F5344CB8AC3E}">
        <p14:creationId xmlns:p14="http://schemas.microsoft.com/office/powerpoint/2010/main" val="2329427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32313306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2174929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1BF7F-E48B-DED3-6D77-967E430569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313DEF-328C-1DB9-81E2-243C04D2564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C5AA24-A7BF-0CE8-B4A8-5937C7E989AF}"/>
              </a:ext>
            </a:extLst>
          </p:cNvPr>
          <p:cNvSpPr>
            <a:spLocks noGrp="1"/>
          </p:cNvSpPr>
          <p:nvPr>
            <p:ph type="dt" sz="half" idx="10"/>
          </p:nvPr>
        </p:nvSpPr>
        <p:spPr/>
        <p:txBody>
          <a:bodyPr/>
          <a:lstStyle/>
          <a:p>
            <a:fld id="{882EFBC4-E07A-43BA-8886-AA15929C12E5}" type="datetimeFigureOut">
              <a:rPr lang="en-US" smtClean="0"/>
              <a:t>7/10/2026</a:t>
            </a:fld>
            <a:endParaRPr lang="en-US"/>
          </a:p>
        </p:txBody>
      </p:sp>
      <p:sp>
        <p:nvSpPr>
          <p:cNvPr id="5" name="Footer Placeholder 4">
            <a:extLst>
              <a:ext uri="{FF2B5EF4-FFF2-40B4-BE49-F238E27FC236}">
                <a16:creationId xmlns:a16="http://schemas.microsoft.com/office/drawing/2014/main" id="{E428F03C-C79E-F552-60FD-5A8C3AA4F7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623028-8665-5165-4F6E-A5DC101C0BD6}"/>
              </a:ext>
            </a:extLst>
          </p:cNvPr>
          <p:cNvSpPr>
            <a:spLocks noGrp="1"/>
          </p:cNvSpPr>
          <p:nvPr>
            <p:ph type="sldNum" sz="quarter" idx="12"/>
          </p:nvPr>
        </p:nvSpPr>
        <p:spPr/>
        <p:txBody>
          <a:bodyPr/>
          <a:lstStyle/>
          <a:p>
            <a:fld id="{01AEEC06-06B4-4FAE-A55F-EB5D9A9D305C}" type="slidenum">
              <a:rPr lang="en-US" smtClean="0"/>
              <a:t>‹#›</a:t>
            </a:fld>
            <a:endParaRPr lang="en-US"/>
          </a:p>
        </p:txBody>
      </p:sp>
    </p:spTree>
    <p:extLst>
      <p:ext uri="{BB962C8B-B14F-4D97-AF65-F5344CB8AC3E}">
        <p14:creationId xmlns:p14="http://schemas.microsoft.com/office/powerpoint/2010/main" val="1382195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08089-EF22-FF6E-168A-857DCCC678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F016A35-5069-2FD2-CE0A-800FA72DDE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86E3E1-3CB3-D537-5050-E06DECF23A59}"/>
              </a:ext>
            </a:extLst>
          </p:cNvPr>
          <p:cNvSpPr>
            <a:spLocks noGrp="1"/>
          </p:cNvSpPr>
          <p:nvPr>
            <p:ph type="dt" sz="half" idx="10"/>
          </p:nvPr>
        </p:nvSpPr>
        <p:spPr/>
        <p:txBody>
          <a:bodyPr/>
          <a:lstStyle/>
          <a:p>
            <a:fld id="{882EFBC4-E07A-43BA-8886-AA15929C12E5}" type="datetimeFigureOut">
              <a:rPr lang="en-US" smtClean="0"/>
              <a:t>7/10/2026</a:t>
            </a:fld>
            <a:endParaRPr lang="en-US"/>
          </a:p>
        </p:txBody>
      </p:sp>
      <p:sp>
        <p:nvSpPr>
          <p:cNvPr id="5" name="Footer Placeholder 4">
            <a:extLst>
              <a:ext uri="{FF2B5EF4-FFF2-40B4-BE49-F238E27FC236}">
                <a16:creationId xmlns:a16="http://schemas.microsoft.com/office/drawing/2014/main" id="{E9C37453-FBBD-68D1-AF74-2C0EF1F526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11A0D5-31DB-8EAC-603D-A179C7C05BEF}"/>
              </a:ext>
            </a:extLst>
          </p:cNvPr>
          <p:cNvSpPr>
            <a:spLocks noGrp="1"/>
          </p:cNvSpPr>
          <p:nvPr>
            <p:ph type="sldNum" sz="quarter" idx="12"/>
          </p:nvPr>
        </p:nvSpPr>
        <p:spPr/>
        <p:txBody>
          <a:bodyPr/>
          <a:lstStyle/>
          <a:p>
            <a:fld id="{01AEEC06-06B4-4FAE-A55F-EB5D9A9D305C}" type="slidenum">
              <a:rPr lang="en-US" smtClean="0"/>
              <a:t>‹#›</a:t>
            </a:fld>
            <a:endParaRPr lang="en-US"/>
          </a:p>
        </p:txBody>
      </p:sp>
    </p:spTree>
    <p:extLst>
      <p:ext uri="{BB962C8B-B14F-4D97-AF65-F5344CB8AC3E}">
        <p14:creationId xmlns:p14="http://schemas.microsoft.com/office/powerpoint/2010/main" val="1865558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9CB76-C226-7551-9601-7FBDD95F8A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3E1402-C9B1-5F93-58E0-AF81A982BC1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70143A5-18DE-967A-1EF5-2E5DD650C03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A6A92F6-3946-62A0-DE0A-F6AFB4461124}"/>
              </a:ext>
            </a:extLst>
          </p:cNvPr>
          <p:cNvSpPr>
            <a:spLocks noGrp="1"/>
          </p:cNvSpPr>
          <p:nvPr>
            <p:ph type="dt" sz="half" idx="10"/>
          </p:nvPr>
        </p:nvSpPr>
        <p:spPr/>
        <p:txBody>
          <a:bodyPr/>
          <a:lstStyle/>
          <a:p>
            <a:fld id="{882EFBC4-E07A-43BA-8886-AA15929C12E5}" type="datetimeFigureOut">
              <a:rPr lang="en-US" smtClean="0"/>
              <a:t>7/10/2026</a:t>
            </a:fld>
            <a:endParaRPr lang="en-US"/>
          </a:p>
        </p:txBody>
      </p:sp>
      <p:sp>
        <p:nvSpPr>
          <p:cNvPr id="6" name="Footer Placeholder 5">
            <a:extLst>
              <a:ext uri="{FF2B5EF4-FFF2-40B4-BE49-F238E27FC236}">
                <a16:creationId xmlns:a16="http://schemas.microsoft.com/office/drawing/2014/main" id="{F8919498-C52A-1B24-68B2-7689C629E5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DAEBBA-A7A4-D10F-26DA-DE5CEF4FDA54}"/>
              </a:ext>
            </a:extLst>
          </p:cNvPr>
          <p:cNvSpPr>
            <a:spLocks noGrp="1"/>
          </p:cNvSpPr>
          <p:nvPr>
            <p:ph type="sldNum" sz="quarter" idx="12"/>
          </p:nvPr>
        </p:nvSpPr>
        <p:spPr/>
        <p:txBody>
          <a:bodyPr/>
          <a:lstStyle/>
          <a:p>
            <a:fld id="{01AEEC06-06B4-4FAE-A55F-EB5D9A9D305C}" type="slidenum">
              <a:rPr lang="en-US" smtClean="0"/>
              <a:t>‹#›</a:t>
            </a:fld>
            <a:endParaRPr lang="en-US"/>
          </a:p>
        </p:txBody>
      </p:sp>
    </p:spTree>
    <p:extLst>
      <p:ext uri="{BB962C8B-B14F-4D97-AF65-F5344CB8AC3E}">
        <p14:creationId xmlns:p14="http://schemas.microsoft.com/office/powerpoint/2010/main" val="1759509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E8F87-4B98-11F4-F366-B1BC0766FE6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8C28786-975D-1F7B-3851-2C77739031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9D60EB-D00B-1C29-EE15-F1A8C72D81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74D8C8D-1C1D-0ADF-6606-F8905C7876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B0098B3-B5B5-4591-8D03-505E5EB843D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30BEC1B-1E87-5541-34EE-A9AD6F3F5C65}"/>
              </a:ext>
            </a:extLst>
          </p:cNvPr>
          <p:cNvSpPr>
            <a:spLocks noGrp="1"/>
          </p:cNvSpPr>
          <p:nvPr>
            <p:ph type="dt" sz="half" idx="10"/>
          </p:nvPr>
        </p:nvSpPr>
        <p:spPr/>
        <p:txBody>
          <a:bodyPr/>
          <a:lstStyle/>
          <a:p>
            <a:fld id="{882EFBC4-E07A-43BA-8886-AA15929C12E5}" type="datetimeFigureOut">
              <a:rPr lang="en-US" smtClean="0"/>
              <a:t>7/10/2026</a:t>
            </a:fld>
            <a:endParaRPr lang="en-US"/>
          </a:p>
        </p:txBody>
      </p:sp>
      <p:sp>
        <p:nvSpPr>
          <p:cNvPr id="8" name="Footer Placeholder 7">
            <a:extLst>
              <a:ext uri="{FF2B5EF4-FFF2-40B4-BE49-F238E27FC236}">
                <a16:creationId xmlns:a16="http://schemas.microsoft.com/office/drawing/2014/main" id="{579A2742-C53A-D82B-7947-37539E735E5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D5C5084-FACB-60C0-B11C-E610D280EB55}"/>
              </a:ext>
            </a:extLst>
          </p:cNvPr>
          <p:cNvSpPr>
            <a:spLocks noGrp="1"/>
          </p:cNvSpPr>
          <p:nvPr>
            <p:ph type="sldNum" sz="quarter" idx="12"/>
          </p:nvPr>
        </p:nvSpPr>
        <p:spPr/>
        <p:txBody>
          <a:bodyPr/>
          <a:lstStyle/>
          <a:p>
            <a:fld id="{01AEEC06-06B4-4FAE-A55F-EB5D9A9D305C}" type="slidenum">
              <a:rPr lang="en-US" smtClean="0"/>
              <a:t>‹#›</a:t>
            </a:fld>
            <a:endParaRPr lang="en-US"/>
          </a:p>
        </p:txBody>
      </p:sp>
    </p:spTree>
    <p:extLst>
      <p:ext uri="{BB962C8B-B14F-4D97-AF65-F5344CB8AC3E}">
        <p14:creationId xmlns:p14="http://schemas.microsoft.com/office/powerpoint/2010/main" val="4130854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8CA5F-F49A-2B79-1F5C-FBA943BBF29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E438CC7-82E2-C5A2-F76B-042546727B72}"/>
              </a:ext>
            </a:extLst>
          </p:cNvPr>
          <p:cNvSpPr>
            <a:spLocks noGrp="1"/>
          </p:cNvSpPr>
          <p:nvPr>
            <p:ph type="dt" sz="half" idx="10"/>
          </p:nvPr>
        </p:nvSpPr>
        <p:spPr/>
        <p:txBody>
          <a:bodyPr/>
          <a:lstStyle/>
          <a:p>
            <a:fld id="{882EFBC4-E07A-43BA-8886-AA15929C12E5}" type="datetimeFigureOut">
              <a:rPr lang="en-US" smtClean="0"/>
              <a:t>7/10/2026</a:t>
            </a:fld>
            <a:endParaRPr lang="en-US"/>
          </a:p>
        </p:txBody>
      </p:sp>
      <p:sp>
        <p:nvSpPr>
          <p:cNvPr id="4" name="Footer Placeholder 3">
            <a:extLst>
              <a:ext uri="{FF2B5EF4-FFF2-40B4-BE49-F238E27FC236}">
                <a16:creationId xmlns:a16="http://schemas.microsoft.com/office/drawing/2014/main" id="{443EF242-1BDC-7001-E0EC-A35222BB2E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D5C3AE5-EF9D-DA9D-5433-85350CF9EEDC}"/>
              </a:ext>
            </a:extLst>
          </p:cNvPr>
          <p:cNvSpPr>
            <a:spLocks noGrp="1"/>
          </p:cNvSpPr>
          <p:nvPr>
            <p:ph type="sldNum" sz="quarter" idx="12"/>
          </p:nvPr>
        </p:nvSpPr>
        <p:spPr/>
        <p:txBody>
          <a:bodyPr/>
          <a:lstStyle/>
          <a:p>
            <a:fld id="{01AEEC06-06B4-4FAE-A55F-EB5D9A9D305C}" type="slidenum">
              <a:rPr lang="en-US" smtClean="0"/>
              <a:t>‹#›</a:t>
            </a:fld>
            <a:endParaRPr lang="en-US"/>
          </a:p>
        </p:txBody>
      </p:sp>
    </p:spTree>
    <p:extLst>
      <p:ext uri="{BB962C8B-B14F-4D97-AF65-F5344CB8AC3E}">
        <p14:creationId xmlns:p14="http://schemas.microsoft.com/office/powerpoint/2010/main" val="3861839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6CA693-69CC-0822-620B-CE9619E47C93}"/>
              </a:ext>
            </a:extLst>
          </p:cNvPr>
          <p:cNvSpPr>
            <a:spLocks noGrp="1"/>
          </p:cNvSpPr>
          <p:nvPr>
            <p:ph type="dt" sz="half" idx="10"/>
          </p:nvPr>
        </p:nvSpPr>
        <p:spPr/>
        <p:txBody>
          <a:bodyPr/>
          <a:lstStyle/>
          <a:p>
            <a:fld id="{882EFBC4-E07A-43BA-8886-AA15929C12E5}" type="datetimeFigureOut">
              <a:rPr lang="en-US" smtClean="0"/>
              <a:t>7/10/2026</a:t>
            </a:fld>
            <a:endParaRPr lang="en-US"/>
          </a:p>
        </p:txBody>
      </p:sp>
      <p:sp>
        <p:nvSpPr>
          <p:cNvPr id="3" name="Footer Placeholder 2">
            <a:extLst>
              <a:ext uri="{FF2B5EF4-FFF2-40B4-BE49-F238E27FC236}">
                <a16:creationId xmlns:a16="http://schemas.microsoft.com/office/drawing/2014/main" id="{D68814C9-2C7A-ED3E-EB4F-A76AB30D102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AC6E81D-0465-AB9C-53AB-C440CBB89D27}"/>
              </a:ext>
            </a:extLst>
          </p:cNvPr>
          <p:cNvSpPr>
            <a:spLocks noGrp="1"/>
          </p:cNvSpPr>
          <p:nvPr>
            <p:ph type="sldNum" sz="quarter" idx="12"/>
          </p:nvPr>
        </p:nvSpPr>
        <p:spPr/>
        <p:txBody>
          <a:bodyPr/>
          <a:lstStyle/>
          <a:p>
            <a:fld id="{01AEEC06-06B4-4FAE-A55F-EB5D9A9D305C}" type="slidenum">
              <a:rPr lang="en-US" smtClean="0"/>
              <a:t>‹#›</a:t>
            </a:fld>
            <a:endParaRPr lang="en-US"/>
          </a:p>
        </p:txBody>
      </p:sp>
    </p:spTree>
    <p:extLst>
      <p:ext uri="{BB962C8B-B14F-4D97-AF65-F5344CB8AC3E}">
        <p14:creationId xmlns:p14="http://schemas.microsoft.com/office/powerpoint/2010/main" val="1195509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B58EA-C3C0-63FA-1DC4-3456614469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CCFFDB-1851-85FD-8E08-906D4CCACF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02FDB4-C9CB-A1DA-F047-CA4AA7A057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64BE0E-6527-7EE2-F49B-86AEDC8CBE78}"/>
              </a:ext>
            </a:extLst>
          </p:cNvPr>
          <p:cNvSpPr>
            <a:spLocks noGrp="1"/>
          </p:cNvSpPr>
          <p:nvPr>
            <p:ph type="dt" sz="half" idx="10"/>
          </p:nvPr>
        </p:nvSpPr>
        <p:spPr/>
        <p:txBody>
          <a:bodyPr/>
          <a:lstStyle/>
          <a:p>
            <a:fld id="{882EFBC4-E07A-43BA-8886-AA15929C12E5}" type="datetimeFigureOut">
              <a:rPr lang="en-US" smtClean="0"/>
              <a:t>7/10/2026</a:t>
            </a:fld>
            <a:endParaRPr lang="en-US"/>
          </a:p>
        </p:txBody>
      </p:sp>
      <p:sp>
        <p:nvSpPr>
          <p:cNvPr id="6" name="Footer Placeholder 5">
            <a:extLst>
              <a:ext uri="{FF2B5EF4-FFF2-40B4-BE49-F238E27FC236}">
                <a16:creationId xmlns:a16="http://schemas.microsoft.com/office/drawing/2014/main" id="{62A611ED-3C1C-289D-4ABB-6E18954E2C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1FBE52-3630-CA53-7D0B-163D1241D404}"/>
              </a:ext>
            </a:extLst>
          </p:cNvPr>
          <p:cNvSpPr>
            <a:spLocks noGrp="1"/>
          </p:cNvSpPr>
          <p:nvPr>
            <p:ph type="sldNum" sz="quarter" idx="12"/>
          </p:nvPr>
        </p:nvSpPr>
        <p:spPr/>
        <p:txBody>
          <a:bodyPr/>
          <a:lstStyle/>
          <a:p>
            <a:fld id="{01AEEC06-06B4-4FAE-A55F-EB5D9A9D305C}" type="slidenum">
              <a:rPr lang="en-US" smtClean="0"/>
              <a:t>‹#›</a:t>
            </a:fld>
            <a:endParaRPr lang="en-US"/>
          </a:p>
        </p:txBody>
      </p:sp>
    </p:spTree>
    <p:extLst>
      <p:ext uri="{BB962C8B-B14F-4D97-AF65-F5344CB8AC3E}">
        <p14:creationId xmlns:p14="http://schemas.microsoft.com/office/powerpoint/2010/main" val="1849036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E6585-8AB9-BFAB-314A-476C2EFB21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537504-1BD8-006C-A80B-9DCD50A345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276F473-2F71-9063-27A0-B88E7E4BCE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605A90-5DF6-71D9-F3E8-CF5395817F4A}"/>
              </a:ext>
            </a:extLst>
          </p:cNvPr>
          <p:cNvSpPr>
            <a:spLocks noGrp="1"/>
          </p:cNvSpPr>
          <p:nvPr>
            <p:ph type="dt" sz="half" idx="10"/>
          </p:nvPr>
        </p:nvSpPr>
        <p:spPr/>
        <p:txBody>
          <a:bodyPr/>
          <a:lstStyle/>
          <a:p>
            <a:fld id="{882EFBC4-E07A-43BA-8886-AA15929C12E5}" type="datetimeFigureOut">
              <a:rPr lang="en-US" smtClean="0"/>
              <a:t>7/10/2026</a:t>
            </a:fld>
            <a:endParaRPr lang="en-US"/>
          </a:p>
        </p:txBody>
      </p:sp>
      <p:sp>
        <p:nvSpPr>
          <p:cNvPr id="6" name="Footer Placeholder 5">
            <a:extLst>
              <a:ext uri="{FF2B5EF4-FFF2-40B4-BE49-F238E27FC236}">
                <a16:creationId xmlns:a16="http://schemas.microsoft.com/office/drawing/2014/main" id="{D377B19F-E18E-40BB-0F96-585EAD1583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97E9D1-F218-E0B0-EDDE-BA59CC4035D6}"/>
              </a:ext>
            </a:extLst>
          </p:cNvPr>
          <p:cNvSpPr>
            <a:spLocks noGrp="1"/>
          </p:cNvSpPr>
          <p:nvPr>
            <p:ph type="sldNum" sz="quarter" idx="12"/>
          </p:nvPr>
        </p:nvSpPr>
        <p:spPr/>
        <p:txBody>
          <a:bodyPr/>
          <a:lstStyle/>
          <a:p>
            <a:fld id="{01AEEC06-06B4-4FAE-A55F-EB5D9A9D305C}" type="slidenum">
              <a:rPr lang="en-US" smtClean="0"/>
              <a:t>‹#›</a:t>
            </a:fld>
            <a:endParaRPr lang="en-US"/>
          </a:p>
        </p:txBody>
      </p:sp>
    </p:spTree>
    <p:extLst>
      <p:ext uri="{BB962C8B-B14F-4D97-AF65-F5344CB8AC3E}">
        <p14:creationId xmlns:p14="http://schemas.microsoft.com/office/powerpoint/2010/main" val="2510040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CF852F-16FC-1370-398C-67C38BD07E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7A23F03-25EF-11C8-89B8-0139FD5DD9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0DBEC4-9DAF-E6B7-D59A-1A87D9AC3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2EFBC4-E07A-43BA-8886-AA15929C12E5}" type="datetimeFigureOut">
              <a:rPr lang="en-US" smtClean="0"/>
              <a:t>7/10/2026</a:t>
            </a:fld>
            <a:endParaRPr lang="en-US"/>
          </a:p>
        </p:txBody>
      </p:sp>
      <p:sp>
        <p:nvSpPr>
          <p:cNvPr id="5" name="Footer Placeholder 4">
            <a:extLst>
              <a:ext uri="{FF2B5EF4-FFF2-40B4-BE49-F238E27FC236}">
                <a16:creationId xmlns:a16="http://schemas.microsoft.com/office/drawing/2014/main" id="{44C74527-B3D6-97F2-400B-A0E4B0B5F4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F1773C8-D2C9-CD3F-B080-0B375718F7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AEEC06-06B4-4FAE-A55F-EB5D9A9D305C}" type="slidenum">
              <a:rPr lang="en-US" smtClean="0"/>
              <a:t>‹#›</a:t>
            </a:fld>
            <a:endParaRPr lang="en-US"/>
          </a:p>
        </p:txBody>
      </p:sp>
    </p:spTree>
    <p:extLst>
      <p:ext uri="{BB962C8B-B14F-4D97-AF65-F5344CB8AC3E}">
        <p14:creationId xmlns:p14="http://schemas.microsoft.com/office/powerpoint/2010/main" val="441914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260E419-A857-3AE7-37F6-C75A7AD0A06F}"/>
              </a:ext>
            </a:extLst>
          </p:cNvPr>
          <p:cNvPicPr>
            <a:picLocks noChangeAspect="1"/>
          </p:cNvPicPr>
          <p:nvPr/>
        </p:nvPicPr>
        <p:blipFill>
          <a:blip r:embed="rId2"/>
          <a:stretch>
            <a:fillRect/>
          </a:stretch>
        </p:blipFill>
        <p:spPr>
          <a:xfrm>
            <a:off x="-1" y="0"/>
            <a:ext cx="12277259" cy="6858000"/>
          </a:xfrm>
          <a:prstGeom prst="rect">
            <a:avLst/>
          </a:prstGeom>
        </p:spPr>
      </p:pic>
    </p:spTree>
    <p:extLst>
      <p:ext uri="{BB962C8B-B14F-4D97-AF65-F5344CB8AC3E}">
        <p14:creationId xmlns:p14="http://schemas.microsoft.com/office/powerpoint/2010/main" val="271400928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0FDE7E-3DCA-4EFE-A86F-E6152EA7C689}"/>
              </a:ext>
            </a:extLst>
          </p:cNvPr>
          <p:cNvSpPr txBox="1"/>
          <p:nvPr/>
        </p:nvSpPr>
        <p:spPr>
          <a:xfrm>
            <a:off x="926142" y="460663"/>
            <a:ext cx="9828944" cy="6186309"/>
          </a:xfrm>
          <a:prstGeom prst="rect">
            <a:avLst/>
          </a:prstGeom>
          <a:noFill/>
        </p:spPr>
        <p:txBody>
          <a:bodyPr wrap="square">
            <a:spAutoFit/>
          </a:bodyPr>
          <a:lstStyle/>
          <a:p>
            <a:pPr algn="ctr"/>
            <a:r>
              <a:rPr lang="en-US" sz="3600" b="1" i="0" dirty="0">
                <a:solidFill>
                  <a:srgbClr val="0E2045"/>
                </a:solidFill>
                <a:effectLst/>
                <a:latin typeface="Calibri" panose="020F0502020204030204" pitchFamily="34" charset="0"/>
              </a:rPr>
              <a:t>Dreams</a:t>
            </a:r>
          </a:p>
          <a:p>
            <a:pPr algn="ctr"/>
            <a:r>
              <a:rPr lang="en-US" sz="3600" b="0" i="0" dirty="0">
                <a:solidFill>
                  <a:srgbClr val="0E2045"/>
                </a:solidFill>
                <a:effectLst/>
                <a:latin typeface="Calibri" panose="020F0502020204030204" pitchFamily="34" charset="0"/>
              </a:rPr>
              <a:t>- Langston Hughes</a:t>
            </a:r>
          </a:p>
          <a:p>
            <a:pPr algn="ctr"/>
            <a:endParaRPr lang="en-US" sz="3600" b="0" i="0" dirty="0">
              <a:solidFill>
                <a:srgbClr val="0E2045"/>
              </a:solidFill>
              <a:effectLst/>
              <a:latin typeface="Calibri" panose="020F0502020204030204" pitchFamily="34" charset="0"/>
            </a:endParaRPr>
          </a:p>
          <a:p>
            <a:pPr algn="ctr"/>
            <a:r>
              <a:rPr lang="en-US" sz="3600" b="0" i="0" dirty="0">
                <a:solidFill>
                  <a:srgbClr val="0E2045"/>
                </a:solidFill>
                <a:effectLst/>
                <a:latin typeface="Calibri" panose="020F0502020204030204" pitchFamily="34" charset="0"/>
              </a:rPr>
              <a:t>Hold fast to dreams </a:t>
            </a:r>
          </a:p>
          <a:p>
            <a:pPr algn="ctr"/>
            <a:r>
              <a:rPr lang="en-US" sz="3600" b="0" i="0" dirty="0">
                <a:solidFill>
                  <a:srgbClr val="0E2045"/>
                </a:solidFill>
                <a:effectLst/>
                <a:latin typeface="Calibri" panose="020F0502020204030204" pitchFamily="34" charset="0"/>
              </a:rPr>
              <a:t>For if dreams die</a:t>
            </a:r>
          </a:p>
          <a:p>
            <a:pPr algn="ctr"/>
            <a:r>
              <a:rPr lang="en-US" sz="3600" b="0" i="0" dirty="0">
                <a:solidFill>
                  <a:srgbClr val="0E2045"/>
                </a:solidFill>
                <a:effectLst/>
                <a:latin typeface="Calibri" panose="020F0502020204030204" pitchFamily="34" charset="0"/>
              </a:rPr>
              <a:t> Life is a broken-winged bird </a:t>
            </a:r>
          </a:p>
          <a:p>
            <a:pPr algn="ctr"/>
            <a:r>
              <a:rPr lang="en-US" sz="3600" b="0" i="0" dirty="0">
                <a:solidFill>
                  <a:srgbClr val="0E2045"/>
                </a:solidFill>
                <a:effectLst/>
                <a:latin typeface="Calibri" panose="020F0502020204030204" pitchFamily="34" charset="0"/>
              </a:rPr>
              <a:t>That cannot fly.</a:t>
            </a:r>
          </a:p>
          <a:p>
            <a:pPr algn="ctr"/>
            <a:r>
              <a:rPr lang="en-US" sz="3600" b="0" i="0" dirty="0">
                <a:solidFill>
                  <a:srgbClr val="0E2045"/>
                </a:solidFill>
                <a:effectLst/>
                <a:latin typeface="Calibri" panose="020F0502020204030204" pitchFamily="34" charset="0"/>
              </a:rPr>
              <a:t> For when dreams go </a:t>
            </a:r>
          </a:p>
          <a:p>
            <a:pPr algn="ctr"/>
            <a:r>
              <a:rPr lang="en-US" sz="3600" b="0" i="0" dirty="0">
                <a:solidFill>
                  <a:srgbClr val="0E2045"/>
                </a:solidFill>
                <a:effectLst/>
                <a:latin typeface="Calibri" panose="020F0502020204030204" pitchFamily="34" charset="0"/>
              </a:rPr>
              <a:t>Life is a barren field </a:t>
            </a:r>
          </a:p>
          <a:p>
            <a:pPr algn="ctr"/>
            <a:r>
              <a:rPr lang="en-US" sz="3600" b="0" i="0" dirty="0">
                <a:solidFill>
                  <a:srgbClr val="0E2045"/>
                </a:solidFill>
                <a:effectLst/>
                <a:latin typeface="Calibri" panose="020F0502020204030204" pitchFamily="34" charset="0"/>
              </a:rPr>
              <a:t>Frozen with snow.</a:t>
            </a:r>
          </a:p>
          <a:p>
            <a:pPr algn="ctr"/>
            <a:r>
              <a:rPr lang="en-US" sz="3600" b="0" i="0" dirty="0">
                <a:solidFill>
                  <a:srgbClr val="0E2045"/>
                </a:solidFill>
                <a:effectLst/>
                <a:latin typeface="Calibri" panose="020F0502020204030204" pitchFamily="34" charset="0"/>
              </a:rPr>
              <a:t>Hold fast to dreams</a:t>
            </a:r>
          </a:p>
        </p:txBody>
      </p:sp>
    </p:spTree>
    <p:extLst>
      <p:ext uri="{BB962C8B-B14F-4D97-AF65-F5344CB8AC3E}">
        <p14:creationId xmlns:p14="http://schemas.microsoft.com/office/powerpoint/2010/main" val="35552147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0905F69-6729-2CDB-F4A3-FD69D5F40858}"/>
              </a:ext>
            </a:extLst>
          </p:cNvPr>
          <p:cNvSpPr txBox="1"/>
          <p:nvPr/>
        </p:nvSpPr>
        <p:spPr>
          <a:xfrm>
            <a:off x="544284" y="302683"/>
            <a:ext cx="11038115" cy="5447645"/>
          </a:xfrm>
          <a:prstGeom prst="rect">
            <a:avLst/>
          </a:prstGeom>
          <a:noFill/>
        </p:spPr>
        <p:txBody>
          <a:bodyPr wrap="square">
            <a:spAutoFit/>
          </a:bodyPr>
          <a:lstStyle/>
          <a:p>
            <a:pPr algn="ctr"/>
            <a:r>
              <a:rPr lang="en-US" sz="6000" b="1" dirty="0">
                <a:solidFill>
                  <a:srgbClr val="7030A0"/>
                </a:solidFill>
              </a:rPr>
              <a:t>Theme</a:t>
            </a:r>
            <a:endParaRPr lang="en-US" sz="3200" b="1" dirty="0">
              <a:solidFill>
                <a:srgbClr val="7030A0"/>
              </a:solidFill>
            </a:endParaRPr>
          </a:p>
          <a:p>
            <a:pPr algn="just"/>
            <a:endParaRPr lang="en-US" sz="3200" dirty="0"/>
          </a:p>
          <a:p>
            <a:pPr algn="just"/>
            <a:r>
              <a:rPr lang="en-US" sz="3200" dirty="0"/>
              <a:t>The poem “Dreams” by Langston Hughes emphasizes the necessity of holding onto dreams because they give life purpose, hope, and direction. Hughes warns that when dreams die, life becomes empty, broken, and without movement—like a “broken-winged bird” or a “barren field.” Dreams represent aspirations, goals, and the inner motivation that makes life meaningful. By urging readers to cling to their dreams, the poem highlights how dreams shape our future and keep our spirits alive.</a:t>
            </a:r>
          </a:p>
        </p:txBody>
      </p:sp>
    </p:spTree>
    <p:extLst>
      <p:ext uri="{BB962C8B-B14F-4D97-AF65-F5344CB8AC3E}">
        <p14:creationId xmlns:p14="http://schemas.microsoft.com/office/powerpoint/2010/main" val="388179360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29ACA-4728-3E90-A6D2-DC55EB492B0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347AB72-C35D-8305-14C4-2E07E8160C3E}"/>
              </a:ext>
            </a:extLst>
          </p:cNvPr>
          <p:cNvSpPr/>
          <p:nvPr/>
        </p:nvSpPr>
        <p:spPr>
          <a:xfrm>
            <a:off x="0" y="-1842"/>
            <a:ext cx="12192000" cy="17435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3600" b="1" dirty="0"/>
          </a:p>
        </p:txBody>
      </p:sp>
      <p:sp>
        <p:nvSpPr>
          <p:cNvPr id="2" name="TextBox 1">
            <a:extLst>
              <a:ext uri="{FF2B5EF4-FFF2-40B4-BE49-F238E27FC236}">
                <a16:creationId xmlns:a16="http://schemas.microsoft.com/office/drawing/2014/main" id="{8969952F-D67E-EE87-ED87-5CAD998ADF88}"/>
              </a:ext>
            </a:extLst>
          </p:cNvPr>
          <p:cNvSpPr txBox="1"/>
          <p:nvPr/>
        </p:nvSpPr>
        <p:spPr>
          <a:xfrm>
            <a:off x="642257" y="413657"/>
            <a:ext cx="10961914" cy="1200329"/>
          </a:xfrm>
          <a:prstGeom prst="rect">
            <a:avLst/>
          </a:prstGeom>
          <a:noFill/>
        </p:spPr>
        <p:txBody>
          <a:bodyPr wrap="square" rtlCol="0">
            <a:spAutoFit/>
          </a:bodyPr>
          <a:lstStyle/>
          <a:p>
            <a:pPr algn="ctr"/>
            <a:r>
              <a:rPr lang="en-US" sz="7200" b="1" dirty="0">
                <a:ln w="22225">
                  <a:solidFill>
                    <a:schemeClr val="accent2"/>
                  </a:solidFill>
                  <a:prstDash val="solid"/>
                </a:ln>
                <a:solidFill>
                  <a:schemeClr val="accent2">
                    <a:lumMod val="40000"/>
                    <a:lumOff val="60000"/>
                  </a:schemeClr>
                </a:solidFill>
                <a:latin typeface="Arial Black" panose="020B0A04020102020204" pitchFamily="34" charset="0"/>
              </a:rPr>
              <a:t>GROUP DISCUSSION</a:t>
            </a:r>
          </a:p>
        </p:txBody>
      </p:sp>
      <p:sp>
        <p:nvSpPr>
          <p:cNvPr id="4" name="TextBox 3">
            <a:extLst>
              <a:ext uri="{FF2B5EF4-FFF2-40B4-BE49-F238E27FC236}">
                <a16:creationId xmlns:a16="http://schemas.microsoft.com/office/drawing/2014/main" id="{6B3FA335-4A35-50F1-6C36-B5B35417E431}"/>
              </a:ext>
            </a:extLst>
          </p:cNvPr>
          <p:cNvSpPr txBox="1"/>
          <p:nvPr/>
        </p:nvSpPr>
        <p:spPr>
          <a:xfrm>
            <a:off x="285749" y="3428999"/>
            <a:ext cx="11634107" cy="1015663"/>
          </a:xfrm>
          <a:prstGeom prst="rect">
            <a:avLst/>
          </a:prstGeom>
          <a:noFill/>
        </p:spPr>
        <p:txBody>
          <a:bodyPr wrap="square">
            <a:spAutoFit/>
          </a:bodyPr>
          <a:lstStyle/>
          <a:p>
            <a:pPr algn="ctr"/>
            <a:r>
              <a:rPr lang="en-US" sz="6000" b="1" dirty="0"/>
              <a:t>Discuss critical analysis of the poem </a:t>
            </a:r>
          </a:p>
        </p:txBody>
      </p:sp>
    </p:spTree>
    <p:extLst>
      <p:ext uri="{BB962C8B-B14F-4D97-AF65-F5344CB8AC3E}">
        <p14:creationId xmlns:p14="http://schemas.microsoft.com/office/powerpoint/2010/main" val="310893315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C073CBB-76CE-340D-208B-E3E03EF78149}"/>
              </a:ext>
            </a:extLst>
          </p:cNvPr>
          <p:cNvPicPr>
            <a:picLocks noChangeAspect="1"/>
          </p:cNvPicPr>
          <p:nvPr/>
        </p:nvPicPr>
        <p:blipFill>
          <a:blip r:embed="rId2"/>
          <a:stretch>
            <a:fillRect/>
          </a:stretch>
        </p:blipFill>
        <p:spPr>
          <a:xfrm>
            <a:off x="3246890" y="206830"/>
            <a:ext cx="4677910" cy="3110810"/>
          </a:xfrm>
          <a:prstGeom prst="rect">
            <a:avLst/>
          </a:prstGeom>
        </p:spPr>
      </p:pic>
      <p:sp>
        <p:nvSpPr>
          <p:cNvPr id="3" name="TextBox 2">
            <a:extLst>
              <a:ext uri="{FF2B5EF4-FFF2-40B4-BE49-F238E27FC236}">
                <a16:creationId xmlns:a16="http://schemas.microsoft.com/office/drawing/2014/main" id="{CFF64485-95A8-7D46-BED0-912C24D1CD4E}"/>
              </a:ext>
            </a:extLst>
          </p:cNvPr>
          <p:cNvSpPr txBox="1"/>
          <p:nvPr/>
        </p:nvSpPr>
        <p:spPr>
          <a:xfrm>
            <a:off x="609599" y="3540361"/>
            <a:ext cx="11027229" cy="923330"/>
          </a:xfrm>
          <a:prstGeom prst="rect">
            <a:avLst/>
          </a:prstGeom>
          <a:noFill/>
        </p:spPr>
        <p:txBody>
          <a:bodyPr wrap="square">
            <a:spAutoFit/>
          </a:bodyPr>
          <a:lstStyle/>
          <a:p>
            <a:pPr algn="ctr"/>
            <a:r>
              <a:rPr lang="en-US" sz="5400" b="1" dirty="0"/>
              <a:t>Write a paragraph on “Dream”</a:t>
            </a:r>
          </a:p>
        </p:txBody>
      </p:sp>
    </p:spTree>
    <p:extLst>
      <p:ext uri="{BB962C8B-B14F-4D97-AF65-F5344CB8AC3E}">
        <p14:creationId xmlns:p14="http://schemas.microsoft.com/office/powerpoint/2010/main" val="251881040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ank you. A group of people hold big letters.">
            <a:extLst>
              <a:ext uri="{FF2B5EF4-FFF2-40B4-BE49-F238E27FC236}">
                <a16:creationId xmlns:a16="http://schemas.microsoft.com/office/drawing/2014/main" id="{25878186-6FF2-5F0B-49B2-90DECF1FD20C}"/>
              </a:ext>
            </a:extLst>
          </p:cNvPr>
          <p:cNvPicPr>
            <a:picLocks noChangeAspect="1"/>
          </p:cNvPicPr>
          <p:nvPr/>
        </p:nvPicPr>
        <p:blipFill>
          <a:blip r:embed="rId2"/>
          <a:stretch>
            <a:fillRect/>
          </a:stretch>
        </p:blipFill>
        <p:spPr>
          <a:xfrm>
            <a:off x="459811" y="1190897"/>
            <a:ext cx="11272378" cy="3522618"/>
          </a:xfrm>
          <a:prstGeom prst="rect">
            <a:avLst/>
          </a:prstGeom>
        </p:spPr>
      </p:pic>
    </p:spTree>
    <p:extLst>
      <p:ext uri="{BB962C8B-B14F-4D97-AF65-F5344CB8AC3E}">
        <p14:creationId xmlns:p14="http://schemas.microsoft.com/office/powerpoint/2010/main" val="6589083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301BA5-C834-5616-A8E4-DBFF34446D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080933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B3E302E-FFF2-8FAC-2B04-FECD3E287A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274434717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portance of Education in Our Life">
            <a:extLst>
              <a:ext uri="{FF2B5EF4-FFF2-40B4-BE49-F238E27FC236}">
                <a16:creationId xmlns:a16="http://schemas.microsoft.com/office/drawing/2014/main" id="{1AFA6453-C63C-8845-7EF5-DC5B670E2C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886"/>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55A679B9-E410-EA38-D65B-869B70F89B0C}"/>
              </a:ext>
            </a:extLst>
          </p:cNvPr>
          <p:cNvSpPr/>
          <p:nvPr/>
        </p:nvSpPr>
        <p:spPr>
          <a:xfrm>
            <a:off x="2917748" y="965031"/>
            <a:ext cx="6285615" cy="2732569"/>
          </a:xfrm>
          <a:prstGeom prst="rect">
            <a:avLst/>
          </a:prstGeom>
          <a:solidFill>
            <a:srgbClr val="224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B4FF0A5A-79BF-2558-1131-9E91885C1F9A}"/>
              </a:ext>
            </a:extLst>
          </p:cNvPr>
          <p:cNvSpPr/>
          <p:nvPr/>
        </p:nvSpPr>
        <p:spPr>
          <a:xfrm>
            <a:off x="1959934" y="1226288"/>
            <a:ext cx="8272131" cy="1938992"/>
          </a:xfrm>
          <a:prstGeom prst="rect">
            <a:avLst/>
          </a:prstGeom>
        </p:spPr>
        <p:txBody>
          <a:bodyPr wrap="square">
            <a:spAutoFit/>
          </a:bodyPr>
          <a:lstStyle/>
          <a:p>
            <a:pPr algn="ctr"/>
            <a:r>
              <a:rPr lang="en-US" sz="6000" dirty="0">
                <a:solidFill>
                  <a:schemeClr val="bg1"/>
                </a:solidFill>
                <a:latin typeface="Agency FB" panose="020B0503020202020204" pitchFamily="34" charset="0"/>
              </a:rPr>
              <a:t>Lesson-2: </a:t>
            </a:r>
          </a:p>
          <a:p>
            <a:pPr algn="ctr"/>
            <a:r>
              <a:rPr lang="en-US" sz="6000" dirty="0">
                <a:solidFill>
                  <a:schemeClr val="bg1"/>
                </a:solidFill>
                <a:latin typeface="Agency FB" panose="020B0503020202020204" pitchFamily="34" charset="0"/>
              </a:rPr>
              <a:t>Dreams in Literature</a:t>
            </a:r>
            <a:endParaRPr lang="en-US" sz="6000" b="1" dirty="0">
              <a:solidFill>
                <a:srgbClr val="FFFF00"/>
              </a:solidFill>
              <a:latin typeface="Agency FB" panose="020B0503020202020204" pitchFamily="34" charset="0"/>
            </a:endParaRPr>
          </a:p>
        </p:txBody>
      </p:sp>
    </p:spTree>
    <p:extLst>
      <p:ext uri="{BB962C8B-B14F-4D97-AF65-F5344CB8AC3E}">
        <p14:creationId xmlns:p14="http://schemas.microsoft.com/office/powerpoint/2010/main" val="194742178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D72B3EF-250D-F45E-6CBA-A6281D9C2462}"/>
              </a:ext>
            </a:extLst>
          </p:cNvPr>
          <p:cNvSpPr txBox="1"/>
          <p:nvPr/>
        </p:nvSpPr>
        <p:spPr>
          <a:xfrm>
            <a:off x="511629" y="231883"/>
            <a:ext cx="11212284" cy="1015663"/>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US" sz="6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Learning Outcomes</a:t>
            </a:r>
          </a:p>
        </p:txBody>
      </p:sp>
      <p:sp>
        <p:nvSpPr>
          <p:cNvPr id="3" name="TextBox 2">
            <a:extLst>
              <a:ext uri="{FF2B5EF4-FFF2-40B4-BE49-F238E27FC236}">
                <a16:creationId xmlns:a16="http://schemas.microsoft.com/office/drawing/2014/main" id="{DE4AD927-4680-8661-6518-759D596C27CA}"/>
              </a:ext>
            </a:extLst>
          </p:cNvPr>
          <p:cNvSpPr txBox="1"/>
          <p:nvPr/>
        </p:nvSpPr>
        <p:spPr>
          <a:xfrm>
            <a:off x="587829" y="1582341"/>
            <a:ext cx="11136084" cy="4031873"/>
          </a:xfrm>
          <a:prstGeom prst="rect">
            <a:avLst/>
          </a:prstGeom>
          <a:noFill/>
        </p:spPr>
        <p:txBody>
          <a:bodyPr wrap="square">
            <a:spAutoFit/>
          </a:bodyPr>
          <a:lstStyle/>
          <a:p>
            <a:pPr>
              <a:buFont typeface="+mj-lt"/>
              <a:buAutoNum type="arabicPeriod"/>
            </a:pPr>
            <a:r>
              <a:rPr lang="en-US" sz="3200" dirty="0"/>
              <a:t>Identify the main ideas and themes of the poems </a:t>
            </a:r>
            <a:r>
              <a:rPr lang="en-US" sz="3200" i="1" dirty="0"/>
              <a:t>Dreams</a:t>
            </a:r>
            <a:r>
              <a:rPr lang="en-US" sz="3200" dirty="0"/>
              <a:t> by D. H. Lawrence and Langston Hughes.</a:t>
            </a:r>
          </a:p>
          <a:p>
            <a:pPr>
              <a:buFont typeface="+mj-lt"/>
              <a:buAutoNum type="arabicPeriod"/>
            </a:pPr>
            <a:r>
              <a:rPr lang="en-US" sz="3200" dirty="0"/>
              <a:t>Explain how dreams inspire hope, purpose, creativity, and success in human life.</a:t>
            </a:r>
          </a:p>
          <a:p>
            <a:pPr>
              <a:buFont typeface="+mj-lt"/>
              <a:buAutoNum type="arabicPeriod"/>
            </a:pPr>
            <a:r>
              <a:rPr lang="en-US" sz="3200" dirty="0"/>
              <a:t>Compare and contrast the messages, imagery, and literary techniques used by the two poets.</a:t>
            </a:r>
          </a:p>
          <a:p>
            <a:pPr>
              <a:buFont typeface="+mj-lt"/>
              <a:buAutoNum type="arabicPeriod"/>
            </a:pPr>
            <a:r>
              <a:rPr lang="en-US" sz="3200" dirty="0"/>
              <a:t>Develop critical thinking by participating in discussions and expressing personal opinions about the importance of dreams.</a:t>
            </a:r>
          </a:p>
        </p:txBody>
      </p:sp>
    </p:spTree>
    <p:extLst>
      <p:ext uri="{BB962C8B-B14F-4D97-AF65-F5344CB8AC3E}">
        <p14:creationId xmlns:p14="http://schemas.microsoft.com/office/powerpoint/2010/main" val="36609236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CEC1B0-C7B7-AB83-9E9E-AB14757F0F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5351004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F2CF80-4EBF-0221-6677-271467AA3121}"/>
              </a:ext>
            </a:extLst>
          </p:cNvPr>
          <p:cNvSpPr txBox="1"/>
          <p:nvPr/>
        </p:nvSpPr>
        <p:spPr>
          <a:xfrm>
            <a:off x="111098" y="187127"/>
            <a:ext cx="11917616" cy="5755422"/>
          </a:xfrm>
          <a:prstGeom prst="rect">
            <a:avLst/>
          </a:prstGeom>
          <a:noFill/>
        </p:spPr>
        <p:txBody>
          <a:bodyPr wrap="square">
            <a:spAutoFit/>
          </a:bodyPr>
          <a:lstStyle/>
          <a:p>
            <a:pPr algn="ctr"/>
            <a:r>
              <a:rPr lang="en-US" sz="4400" b="1" i="0" dirty="0">
                <a:solidFill>
                  <a:srgbClr val="0E2045"/>
                </a:solidFill>
                <a:effectLst/>
                <a:latin typeface="Calibri" panose="020F0502020204030204" pitchFamily="34" charset="0"/>
              </a:rPr>
              <a:t>Dreams</a:t>
            </a:r>
          </a:p>
          <a:p>
            <a:pPr algn="ctr"/>
            <a:r>
              <a:rPr lang="en-US" sz="3600" b="0" i="0" dirty="0">
                <a:solidFill>
                  <a:srgbClr val="0E2045"/>
                </a:solidFill>
                <a:effectLst/>
                <a:latin typeface="Calibri" panose="020F0502020204030204" pitchFamily="34" charset="0"/>
              </a:rPr>
              <a:t>- D. H. Lawrence</a:t>
            </a:r>
          </a:p>
          <a:p>
            <a:pPr algn="ctr"/>
            <a:endParaRPr lang="en-US" sz="3600" b="0" i="0" dirty="0">
              <a:solidFill>
                <a:srgbClr val="0E2045"/>
              </a:solidFill>
              <a:effectLst/>
              <a:latin typeface="Calibri" panose="020F0502020204030204" pitchFamily="34" charset="0"/>
            </a:endParaRPr>
          </a:p>
          <a:p>
            <a:pPr algn="ctr"/>
            <a:r>
              <a:rPr lang="en-US" sz="3600" b="0" i="0" dirty="0">
                <a:solidFill>
                  <a:srgbClr val="0E2045"/>
                </a:solidFill>
                <a:effectLst/>
                <a:latin typeface="Calibri" panose="020F0502020204030204" pitchFamily="34" charset="0"/>
              </a:rPr>
              <a:t>All people dream, but not equally.</a:t>
            </a:r>
          </a:p>
          <a:p>
            <a:pPr algn="ctr"/>
            <a:r>
              <a:rPr lang="en-US" sz="3600" b="0" i="0" dirty="0">
                <a:solidFill>
                  <a:srgbClr val="0E2045"/>
                </a:solidFill>
                <a:effectLst/>
                <a:latin typeface="Calibri" panose="020F0502020204030204" pitchFamily="34" charset="0"/>
              </a:rPr>
              <a:t>Those who dream by night in the dusty recesses of their mind,</a:t>
            </a:r>
          </a:p>
          <a:p>
            <a:pPr algn="ctr"/>
            <a:r>
              <a:rPr lang="en-US" sz="3600" b="0" i="0" dirty="0">
                <a:solidFill>
                  <a:srgbClr val="0E2045"/>
                </a:solidFill>
                <a:effectLst/>
                <a:latin typeface="Calibri" panose="020F0502020204030204" pitchFamily="34" charset="0"/>
              </a:rPr>
              <a:t>Wake in the morning to find that it was vanity.</a:t>
            </a:r>
          </a:p>
          <a:p>
            <a:pPr algn="ctr"/>
            <a:endParaRPr lang="en-US" sz="3600" b="0" i="0" dirty="0">
              <a:solidFill>
                <a:srgbClr val="0E2045"/>
              </a:solidFill>
              <a:effectLst/>
              <a:latin typeface="Calibri" panose="020F0502020204030204" pitchFamily="34" charset="0"/>
            </a:endParaRPr>
          </a:p>
          <a:p>
            <a:pPr algn="ctr"/>
            <a:r>
              <a:rPr lang="en-US" sz="3600" b="0" i="0" dirty="0">
                <a:solidFill>
                  <a:srgbClr val="0E2045"/>
                </a:solidFill>
                <a:effectLst/>
                <a:latin typeface="Calibri" panose="020F0502020204030204" pitchFamily="34" charset="0"/>
              </a:rPr>
              <a:t>But the dreamers of the day are dangerous people, </a:t>
            </a:r>
          </a:p>
          <a:p>
            <a:pPr algn="ctr"/>
            <a:r>
              <a:rPr lang="en-US" sz="3600" b="0" i="0" dirty="0">
                <a:solidFill>
                  <a:srgbClr val="0E2045"/>
                </a:solidFill>
                <a:effectLst/>
                <a:latin typeface="Calibri" panose="020F0502020204030204" pitchFamily="34" charset="0"/>
              </a:rPr>
              <a:t>For they dream their dreams with open eyes,</a:t>
            </a:r>
          </a:p>
          <a:p>
            <a:pPr algn="ctr"/>
            <a:r>
              <a:rPr lang="en-US" sz="3600" b="0" i="0" dirty="0">
                <a:solidFill>
                  <a:srgbClr val="0E2045"/>
                </a:solidFill>
                <a:effectLst/>
                <a:latin typeface="Calibri" panose="020F0502020204030204" pitchFamily="34" charset="0"/>
              </a:rPr>
              <a:t> And make them come true.</a:t>
            </a:r>
          </a:p>
        </p:txBody>
      </p:sp>
    </p:spTree>
    <p:extLst>
      <p:ext uri="{BB962C8B-B14F-4D97-AF65-F5344CB8AC3E}">
        <p14:creationId xmlns:p14="http://schemas.microsoft.com/office/powerpoint/2010/main" val="224350806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F842000-26F8-3392-1FA0-210F7667E9F2}"/>
              </a:ext>
            </a:extLst>
          </p:cNvPr>
          <p:cNvSpPr txBox="1"/>
          <p:nvPr/>
        </p:nvSpPr>
        <p:spPr>
          <a:xfrm>
            <a:off x="664028" y="498625"/>
            <a:ext cx="10994571" cy="5201424"/>
          </a:xfrm>
          <a:prstGeom prst="rect">
            <a:avLst/>
          </a:prstGeom>
          <a:noFill/>
        </p:spPr>
        <p:txBody>
          <a:bodyPr wrap="square">
            <a:spAutoFit/>
          </a:bodyPr>
          <a:lstStyle/>
          <a:p>
            <a:pPr algn="ctr"/>
            <a:r>
              <a:rPr lang="en-US" sz="6000" b="1" dirty="0">
                <a:solidFill>
                  <a:srgbClr val="7030A0"/>
                </a:solidFill>
              </a:rPr>
              <a:t>Theme</a:t>
            </a:r>
          </a:p>
          <a:p>
            <a:pPr algn="ctr"/>
            <a:endParaRPr lang="en-US" sz="1600" b="1" dirty="0"/>
          </a:p>
          <a:p>
            <a:pPr algn="just"/>
            <a:r>
              <a:rPr lang="en-US" sz="3200" dirty="0"/>
              <a:t>The poem “Dreams” by D. H. Lawrence highlights the essential role of dreams in giving direction, energy, and meaning to human life. Lawrence suggests that dreams lift us beyond the limitations of ordinary reality and help us rise above fear, sadness, and uncertainty. Without dreams, life becomes dull, empty, and mechanical. Dreams inspire hope, encourage creativity, and nourish the inner spirit. They act as a powerful force that keeps us moving forward and makes life worthwhile.</a:t>
            </a:r>
          </a:p>
        </p:txBody>
      </p:sp>
    </p:spTree>
    <p:extLst>
      <p:ext uri="{BB962C8B-B14F-4D97-AF65-F5344CB8AC3E}">
        <p14:creationId xmlns:p14="http://schemas.microsoft.com/office/powerpoint/2010/main" val="396962758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627014-1DB7-8A25-D2F6-190746F7E0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2" y="0"/>
            <a:ext cx="12144375" cy="6858000"/>
          </a:xfrm>
          <a:prstGeom prst="rect">
            <a:avLst/>
          </a:prstGeom>
        </p:spPr>
      </p:pic>
    </p:spTree>
    <p:extLst>
      <p:ext uri="{BB962C8B-B14F-4D97-AF65-F5344CB8AC3E}">
        <p14:creationId xmlns:p14="http://schemas.microsoft.com/office/powerpoint/2010/main" val="358277502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656</TotalTime>
  <Words>386</Words>
  <Application>Microsoft Office PowerPoint</Application>
  <PresentationFormat>Widescreen</PresentationFormat>
  <Paragraphs>37</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Agency FB</vt:lpstr>
      <vt:lpstr>Arial</vt:lpstr>
      <vt:lpstr>Arial Black</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Roman Rahman</dc:creator>
  <cp:lastModifiedBy>Laptop &amp; Gadget</cp:lastModifiedBy>
  <cp:revision>44</cp:revision>
  <dcterms:created xsi:type="dcterms:W3CDTF">2024-04-03T19:51:11Z</dcterms:created>
  <dcterms:modified xsi:type="dcterms:W3CDTF">2026-07-10T17:47:51Z</dcterms:modified>
</cp:coreProperties>
</file>