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81" r:id="rId2"/>
    <p:sldId id="278" r:id="rId3"/>
    <p:sldId id="292" r:id="rId4"/>
    <p:sldId id="280" r:id="rId5"/>
    <p:sldId id="277" r:id="rId6"/>
    <p:sldId id="293" r:id="rId7"/>
    <p:sldId id="258" r:id="rId8"/>
    <p:sldId id="259" r:id="rId9"/>
    <p:sldId id="294" r:id="rId10"/>
    <p:sldId id="295" r:id="rId11"/>
    <p:sldId id="279" r:id="rId12"/>
    <p:sldId id="296" r:id="rId13"/>
    <p:sldId id="304" r:id="rId14"/>
    <p:sldId id="305" r:id="rId15"/>
    <p:sldId id="307" r:id="rId16"/>
    <p:sldId id="265" r:id="rId17"/>
    <p:sldId id="297" r:id="rId18"/>
    <p:sldId id="298" r:id="rId19"/>
    <p:sldId id="299" r:id="rId20"/>
    <p:sldId id="300" r:id="rId21"/>
    <p:sldId id="301" r:id="rId22"/>
    <p:sldId id="289" r:id="rId23"/>
    <p:sldId id="302" r:id="rId24"/>
    <p:sldId id="303" r:id="rId25"/>
    <p:sldId id="272" r:id="rId26"/>
    <p:sldId id="273" r:id="rId27"/>
    <p:sldId id="291" r:id="rId28"/>
    <p:sldId id="286" r:id="rId29"/>
    <p:sldId id="282" r:id="rId30"/>
    <p:sldId id="283" r:id="rId31"/>
    <p:sldId id="284" r:id="rId32"/>
    <p:sldId id="28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9F34F-AA26-4CDA-B2CA-DD4081B1AEB0}" type="doc">
      <dgm:prSet loTypeId="urn:microsoft.com/office/officeart/2005/8/layout/vList2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27129BF-F859-43ED-B4CB-B8BD8C9F0827}">
      <dgm:prSet/>
      <dgm:spPr/>
      <dgm:t>
        <a:bodyPr/>
        <a:lstStyle/>
        <a:p>
          <a:pPr rtl="0"/>
          <a:r>
            <a:rPr lang="as-IN" smtClean="0">
              <a:solidFill>
                <a:schemeClr val="tx1"/>
              </a:solidFill>
            </a:rPr>
            <a:t>পাঠ শেষে শিক্ষার্থীরা—</a:t>
          </a:r>
          <a:endParaRPr lang="en-US" dirty="0">
            <a:solidFill>
              <a:schemeClr val="tx1"/>
            </a:solidFill>
          </a:endParaRPr>
        </a:p>
      </dgm:t>
    </dgm:pt>
    <dgm:pt modelId="{271EDAE0-0198-40F9-9764-E6F2ECDB9E5B}" type="parTrans" cxnId="{EF982056-0DDB-4CF0-8DAC-59A862EF6E4C}">
      <dgm:prSet/>
      <dgm:spPr/>
      <dgm:t>
        <a:bodyPr/>
        <a:lstStyle/>
        <a:p>
          <a:endParaRPr lang="en-US"/>
        </a:p>
      </dgm:t>
    </dgm:pt>
    <dgm:pt modelId="{481DBD30-1A3F-4FDA-A5A5-13B4BAF8429A}" type="sibTrans" cxnId="{EF982056-0DDB-4CF0-8DAC-59A862EF6E4C}">
      <dgm:prSet/>
      <dgm:spPr/>
      <dgm:t>
        <a:bodyPr/>
        <a:lstStyle/>
        <a:p>
          <a:endParaRPr lang="en-US"/>
        </a:p>
      </dgm:t>
    </dgm:pt>
    <dgm:pt modelId="{D4207690-33AE-444D-8326-F6B5728C8938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✅ </a:t>
          </a:r>
          <a:r>
            <a:rPr lang="as-IN" dirty="0" smtClean="0">
              <a:solidFill>
                <a:schemeClr val="tx1"/>
              </a:solidFill>
            </a:rPr>
            <a:t> সংখ্যা আবিষ্কারের ইতিহাস ব্যাখ্যা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17BA4856-8C12-4256-A93B-636905F78CAD}" type="parTrans" cxnId="{FA1A1382-F9DA-43F3-884F-6EBCAAE1BB7F}">
      <dgm:prSet/>
      <dgm:spPr/>
      <dgm:t>
        <a:bodyPr/>
        <a:lstStyle/>
        <a:p>
          <a:endParaRPr lang="en-US"/>
        </a:p>
      </dgm:t>
    </dgm:pt>
    <dgm:pt modelId="{0E5B78D7-6BE9-4D28-8542-18FE2A00A555}" type="sibTrans" cxnId="{FA1A1382-F9DA-43F3-884F-6EBCAAE1BB7F}">
      <dgm:prSet/>
      <dgm:spPr/>
      <dgm:t>
        <a:bodyPr/>
        <a:lstStyle/>
        <a:p>
          <a:endParaRPr lang="en-US"/>
        </a:p>
      </dgm:t>
    </dgm:pt>
    <dgm:pt modelId="{0121FEBF-A8F8-43EE-A89D-95125F819666}">
      <dgm:prSet/>
      <dgm:spPr/>
      <dgm:t>
        <a:bodyPr/>
        <a:lstStyle/>
        <a:p>
          <a:pPr rtl="0"/>
          <a:r>
            <a:rPr lang="en-US" smtClean="0">
              <a:solidFill>
                <a:schemeClr val="tx1"/>
              </a:solidFill>
            </a:rPr>
            <a:t>✅ </a:t>
          </a:r>
          <a:r>
            <a:rPr lang="as-IN" smtClean="0">
              <a:solidFill>
                <a:schemeClr val="tx1"/>
              </a:solidFill>
            </a:rPr>
            <a:t>বিভিন্ন সংখ্যা পদ্ধতি শনাক্ত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2F69682F-987C-4CAF-B4C1-2EB859C9D5D5}" type="parTrans" cxnId="{496184FA-67BC-4798-A389-814F9CEEC5E9}">
      <dgm:prSet/>
      <dgm:spPr/>
      <dgm:t>
        <a:bodyPr/>
        <a:lstStyle/>
        <a:p>
          <a:endParaRPr lang="en-US"/>
        </a:p>
      </dgm:t>
    </dgm:pt>
    <dgm:pt modelId="{ED17FF2E-623F-4C78-9E7C-38A7D51C9877}" type="sibTrans" cxnId="{496184FA-67BC-4798-A389-814F9CEEC5E9}">
      <dgm:prSet/>
      <dgm:spPr/>
      <dgm:t>
        <a:bodyPr/>
        <a:lstStyle/>
        <a:p>
          <a:endParaRPr lang="en-US"/>
        </a:p>
      </dgm:t>
    </dgm:pt>
    <dgm:pt modelId="{C3A62852-FAA8-4EB7-A2A2-AF07C7DC1025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✅ </a:t>
          </a:r>
          <a:r>
            <a:rPr lang="as-IN" dirty="0" smtClean="0">
              <a:solidFill>
                <a:schemeClr val="tx1"/>
              </a:solidFill>
            </a:rPr>
            <a:t>সংখ্যা পদ্ধতির ভিত্তি (</a:t>
          </a:r>
          <a:r>
            <a:rPr lang="en-US" dirty="0" smtClean="0">
              <a:solidFill>
                <a:schemeClr val="tx1"/>
              </a:solidFill>
            </a:rPr>
            <a:t>Base/Radix) </a:t>
          </a:r>
          <a:r>
            <a:rPr lang="as-IN" dirty="0" smtClean="0">
              <a:solidFill>
                <a:schemeClr val="tx1"/>
              </a:solidFill>
            </a:rPr>
            <a:t>ব্যাখ্যা করতে পারবে।</a:t>
          </a:r>
          <a:endParaRPr lang="en-US" dirty="0">
            <a:solidFill>
              <a:schemeClr val="tx1"/>
            </a:solidFill>
          </a:endParaRPr>
        </a:p>
      </dgm:t>
    </dgm:pt>
    <dgm:pt modelId="{D9A29707-1EAF-401E-A9B9-2CF7A7701921}" type="parTrans" cxnId="{9BC28F8E-58AC-46D5-8EB0-8E213A110A94}">
      <dgm:prSet/>
      <dgm:spPr/>
      <dgm:t>
        <a:bodyPr/>
        <a:lstStyle/>
        <a:p>
          <a:endParaRPr lang="en-US"/>
        </a:p>
      </dgm:t>
    </dgm:pt>
    <dgm:pt modelId="{2CC89209-E1B4-4283-9605-407A3F2EE264}" type="sibTrans" cxnId="{9BC28F8E-58AC-46D5-8EB0-8E213A110A94}">
      <dgm:prSet/>
      <dgm:spPr/>
      <dgm:t>
        <a:bodyPr/>
        <a:lstStyle/>
        <a:p>
          <a:endParaRPr lang="en-US"/>
        </a:p>
      </dgm:t>
    </dgm:pt>
    <dgm:pt modelId="{312A3B01-06D3-4BD2-A4BC-916268D336A4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✅ Decimal, Binary, Octal </a:t>
          </a:r>
          <a:r>
            <a:rPr lang="as-IN" dirty="0" smtClean="0">
              <a:solidFill>
                <a:schemeClr val="tx1"/>
              </a:solidFill>
            </a:rPr>
            <a:t>ও </a:t>
          </a:r>
          <a:r>
            <a:rPr lang="en-US" dirty="0" smtClean="0">
              <a:solidFill>
                <a:schemeClr val="tx1"/>
              </a:solidFill>
            </a:rPr>
            <a:t>Hexadecimal </a:t>
          </a:r>
          <a:r>
            <a:rPr lang="en-US" dirty="0" err="1" smtClean="0">
              <a:solidFill>
                <a:schemeClr val="tx1"/>
              </a:solidFill>
            </a:rPr>
            <a:t>সংখ্যা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সম্পর্কে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জানতে</a:t>
          </a:r>
          <a:r>
            <a:rPr lang="en-US" dirty="0" smtClean="0">
              <a:solidFill>
                <a:schemeClr val="tx1"/>
              </a:solidFill>
            </a:rPr>
            <a:t>  </a:t>
          </a:r>
          <a:r>
            <a:rPr lang="as-IN" dirty="0" smtClean="0">
              <a:solidFill>
                <a:schemeClr val="tx1"/>
              </a:solidFill>
            </a:rPr>
            <a:t>পারবে।</a:t>
          </a:r>
          <a:endParaRPr lang="en-US" dirty="0">
            <a:solidFill>
              <a:schemeClr val="tx1"/>
            </a:solidFill>
          </a:endParaRPr>
        </a:p>
      </dgm:t>
    </dgm:pt>
    <dgm:pt modelId="{408855F6-2D44-4DAD-9D6B-64733E2D0B77}" type="sibTrans" cxnId="{C3B3F82D-8F40-41CC-8CC8-A603C37CA46E}">
      <dgm:prSet/>
      <dgm:spPr/>
      <dgm:t>
        <a:bodyPr/>
        <a:lstStyle/>
        <a:p>
          <a:endParaRPr lang="en-US"/>
        </a:p>
      </dgm:t>
    </dgm:pt>
    <dgm:pt modelId="{D0508A67-6A45-47D2-9E8A-F7D775A8B5B2}" type="parTrans" cxnId="{C3B3F82D-8F40-41CC-8CC8-A603C37CA46E}">
      <dgm:prSet/>
      <dgm:spPr/>
      <dgm:t>
        <a:bodyPr/>
        <a:lstStyle/>
        <a:p>
          <a:endParaRPr lang="en-US"/>
        </a:p>
      </dgm:t>
    </dgm:pt>
    <dgm:pt modelId="{F4264B31-65AD-4037-980D-A23E3E93E501}" type="pres">
      <dgm:prSet presAssocID="{E7E9F34F-AA26-4CDA-B2CA-DD4081B1AE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484A48-39B9-492B-9785-56894BE01C1D}" type="pres">
      <dgm:prSet presAssocID="{427129BF-F859-43ED-B4CB-B8BD8C9F0827}" presName="parentText" presStyleLbl="node1" presStyleIdx="0" presStyleCnt="5" custLinFactY="-9705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969EAE-C7CF-48A7-B73B-88ECA95B395A}" type="pres">
      <dgm:prSet presAssocID="{481DBD30-1A3F-4FDA-A5A5-13B4BAF8429A}" presName="spacer" presStyleCnt="0"/>
      <dgm:spPr/>
      <dgm:t>
        <a:bodyPr/>
        <a:lstStyle/>
        <a:p>
          <a:endParaRPr lang="en-US"/>
        </a:p>
      </dgm:t>
    </dgm:pt>
    <dgm:pt modelId="{8667FDCF-104F-4C1E-8587-ED541F711377}" type="pres">
      <dgm:prSet presAssocID="{D4207690-33AE-444D-8326-F6B5728C8938}" presName="parentText" presStyleLbl="node1" presStyleIdx="1" presStyleCnt="5" custLinFactY="-6022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4F388F-9953-471F-8E21-76248373B59D}" type="pres">
      <dgm:prSet presAssocID="{0E5B78D7-6BE9-4D28-8542-18FE2A00A555}" presName="spacer" presStyleCnt="0"/>
      <dgm:spPr/>
      <dgm:t>
        <a:bodyPr/>
        <a:lstStyle/>
        <a:p>
          <a:endParaRPr lang="en-US"/>
        </a:p>
      </dgm:t>
    </dgm:pt>
    <dgm:pt modelId="{86F03866-00D6-4C22-9677-5946FB8B3100}" type="pres">
      <dgm:prSet presAssocID="{0121FEBF-A8F8-43EE-A89D-95125F819666}" presName="parentText" presStyleLbl="node1" presStyleIdx="2" presStyleCnt="5" custLinFactY="-5863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67CD1-98DA-4411-8F4D-2F8EBF6A50BE}" type="pres">
      <dgm:prSet presAssocID="{ED17FF2E-623F-4C78-9E7C-38A7D51C9877}" presName="spacer" presStyleCnt="0"/>
      <dgm:spPr/>
      <dgm:t>
        <a:bodyPr/>
        <a:lstStyle/>
        <a:p>
          <a:endParaRPr lang="en-US"/>
        </a:p>
      </dgm:t>
    </dgm:pt>
    <dgm:pt modelId="{7D6FE0F2-BD2B-4AAF-B5D4-02D769695539}" type="pres">
      <dgm:prSet presAssocID="{C3A62852-FAA8-4EB7-A2A2-AF07C7DC1025}" presName="parentText" presStyleLbl="node1" presStyleIdx="3" presStyleCnt="5" custLinFactY="-5704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127F87-A21B-4BB5-AB89-9D2A795F5116}" type="pres">
      <dgm:prSet presAssocID="{2CC89209-E1B4-4283-9605-407A3F2EE264}" presName="spacer" presStyleCnt="0"/>
      <dgm:spPr/>
      <dgm:t>
        <a:bodyPr/>
        <a:lstStyle/>
        <a:p>
          <a:endParaRPr lang="en-US"/>
        </a:p>
      </dgm:t>
    </dgm:pt>
    <dgm:pt modelId="{C304BD3B-ED6D-4D0A-92B8-9E7B38DA53AF}" type="pres">
      <dgm:prSet presAssocID="{312A3B01-06D3-4BD2-A4BC-916268D336A4}" presName="parentText" presStyleLbl="node1" presStyleIdx="4" presStyleCnt="5" custLinFactY="-6955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05625E-01E3-4E30-99FC-98D8D20C498C}" type="presOf" srcId="{312A3B01-06D3-4BD2-A4BC-916268D336A4}" destId="{C304BD3B-ED6D-4D0A-92B8-9E7B38DA53AF}" srcOrd="0" destOrd="0" presId="urn:microsoft.com/office/officeart/2005/8/layout/vList2"/>
    <dgm:cxn modelId="{BF70BDC3-5378-44AD-A34A-D00F9F188830}" type="presOf" srcId="{0121FEBF-A8F8-43EE-A89D-95125F819666}" destId="{86F03866-00D6-4C22-9677-5946FB8B3100}" srcOrd="0" destOrd="0" presId="urn:microsoft.com/office/officeart/2005/8/layout/vList2"/>
    <dgm:cxn modelId="{42E1B0B1-0FC3-4A2F-A6CA-2807F6CCE7DB}" type="presOf" srcId="{C3A62852-FAA8-4EB7-A2A2-AF07C7DC1025}" destId="{7D6FE0F2-BD2B-4AAF-B5D4-02D769695539}" srcOrd="0" destOrd="0" presId="urn:microsoft.com/office/officeart/2005/8/layout/vList2"/>
    <dgm:cxn modelId="{1DA337BD-94B7-4A1B-A2CB-7197232F8AA1}" type="presOf" srcId="{D4207690-33AE-444D-8326-F6B5728C8938}" destId="{8667FDCF-104F-4C1E-8587-ED541F711377}" srcOrd="0" destOrd="0" presId="urn:microsoft.com/office/officeart/2005/8/layout/vList2"/>
    <dgm:cxn modelId="{C3B3F82D-8F40-41CC-8CC8-A603C37CA46E}" srcId="{E7E9F34F-AA26-4CDA-B2CA-DD4081B1AEB0}" destId="{312A3B01-06D3-4BD2-A4BC-916268D336A4}" srcOrd="4" destOrd="0" parTransId="{D0508A67-6A45-47D2-9E8A-F7D775A8B5B2}" sibTransId="{408855F6-2D44-4DAD-9D6B-64733E2D0B77}"/>
    <dgm:cxn modelId="{ED4EB8C4-439B-4AD5-A098-60C693ACDFF0}" type="presOf" srcId="{427129BF-F859-43ED-B4CB-B8BD8C9F0827}" destId="{7F484A48-39B9-492B-9785-56894BE01C1D}" srcOrd="0" destOrd="0" presId="urn:microsoft.com/office/officeart/2005/8/layout/vList2"/>
    <dgm:cxn modelId="{5CE8954A-BC80-4A23-AE1A-778E98552931}" type="presOf" srcId="{E7E9F34F-AA26-4CDA-B2CA-DD4081B1AEB0}" destId="{F4264B31-65AD-4037-980D-A23E3E93E501}" srcOrd="0" destOrd="0" presId="urn:microsoft.com/office/officeart/2005/8/layout/vList2"/>
    <dgm:cxn modelId="{9BC28F8E-58AC-46D5-8EB0-8E213A110A94}" srcId="{E7E9F34F-AA26-4CDA-B2CA-DD4081B1AEB0}" destId="{C3A62852-FAA8-4EB7-A2A2-AF07C7DC1025}" srcOrd="3" destOrd="0" parTransId="{D9A29707-1EAF-401E-A9B9-2CF7A7701921}" sibTransId="{2CC89209-E1B4-4283-9605-407A3F2EE264}"/>
    <dgm:cxn modelId="{496184FA-67BC-4798-A389-814F9CEEC5E9}" srcId="{E7E9F34F-AA26-4CDA-B2CA-DD4081B1AEB0}" destId="{0121FEBF-A8F8-43EE-A89D-95125F819666}" srcOrd="2" destOrd="0" parTransId="{2F69682F-987C-4CAF-B4C1-2EB859C9D5D5}" sibTransId="{ED17FF2E-623F-4C78-9E7C-38A7D51C9877}"/>
    <dgm:cxn modelId="{FA1A1382-F9DA-43F3-884F-6EBCAAE1BB7F}" srcId="{E7E9F34F-AA26-4CDA-B2CA-DD4081B1AEB0}" destId="{D4207690-33AE-444D-8326-F6B5728C8938}" srcOrd="1" destOrd="0" parTransId="{17BA4856-8C12-4256-A93B-636905F78CAD}" sibTransId="{0E5B78D7-6BE9-4D28-8542-18FE2A00A555}"/>
    <dgm:cxn modelId="{EF982056-0DDB-4CF0-8DAC-59A862EF6E4C}" srcId="{E7E9F34F-AA26-4CDA-B2CA-DD4081B1AEB0}" destId="{427129BF-F859-43ED-B4CB-B8BD8C9F0827}" srcOrd="0" destOrd="0" parTransId="{271EDAE0-0198-40F9-9764-E6F2ECDB9E5B}" sibTransId="{481DBD30-1A3F-4FDA-A5A5-13B4BAF8429A}"/>
    <dgm:cxn modelId="{515BA0AC-EB37-4589-87E0-E354B4FB5841}" type="presParOf" srcId="{F4264B31-65AD-4037-980D-A23E3E93E501}" destId="{7F484A48-39B9-492B-9785-56894BE01C1D}" srcOrd="0" destOrd="0" presId="urn:microsoft.com/office/officeart/2005/8/layout/vList2"/>
    <dgm:cxn modelId="{A6349F56-2B45-470A-9449-1623EBB8DA29}" type="presParOf" srcId="{F4264B31-65AD-4037-980D-A23E3E93E501}" destId="{D7969EAE-C7CF-48A7-B73B-88ECA95B395A}" srcOrd="1" destOrd="0" presId="urn:microsoft.com/office/officeart/2005/8/layout/vList2"/>
    <dgm:cxn modelId="{2694ECFC-8E0C-4550-8C7A-A7F26092EAF9}" type="presParOf" srcId="{F4264B31-65AD-4037-980D-A23E3E93E501}" destId="{8667FDCF-104F-4C1E-8587-ED541F711377}" srcOrd="2" destOrd="0" presId="urn:microsoft.com/office/officeart/2005/8/layout/vList2"/>
    <dgm:cxn modelId="{9EC390F6-0683-43EE-AEE1-C3FF29E5B183}" type="presParOf" srcId="{F4264B31-65AD-4037-980D-A23E3E93E501}" destId="{BD4F388F-9953-471F-8E21-76248373B59D}" srcOrd="3" destOrd="0" presId="urn:microsoft.com/office/officeart/2005/8/layout/vList2"/>
    <dgm:cxn modelId="{41ECA735-97F2-4770-BEBE-E2B022A23111}" type="presParOf" srcId="{F4264B31-65AD-4037-980D-A23E3E93E501}" destId="{86F03866-00D6-4C22-9677-5946FB8B3100}" srcOrd="4" destOrd="0" presId="urn:microsoft.com/office/officeart/2005/8/layout/vList2"/>
    <dgm:cxn modelId="{BC1AAC8D-A184-4049-B46A-8B72F8AD0691}" type="presParOf" srcId="{F4264B31-65AD-4037-980D-A23E3E93E501}" destId="{83167CD1-98DA-4411-8F4D-2F8EBF6A50BE}" srcOrd="5" destOrd="0" presId="urn:microsoft.com/office/officeart/2005/8/layout/vList2"/>
    <dgm:cxn modelId="{6984127D-28C0-43BB-8493-DCF2C51C56A7}" type="presParOf" srcId="{F4264B31-65AD-4037-980D-A23E3E93E501}" destId="{7D6FE0F2-BD2B-4AAF-B5D4-02D769695539}" srcOrd="6" destOrd="0" presId="urn:microsoft.com/office/officeart/2005/8/layout/vList2"/>
    <dgm:cxn modelId="{00BA2A89-4720-4B00-9A12-AF18A9504D97}" type="presParOf" srcId="{F4264B31-65AD-4037-980D-A23E3E93E501}" destId="{C6127F87-A21B-4BB5-AB89-9D2A795F5116}" srcOrd="7" destOrd="0" presId="urn:microsoft.com/office/officeart/2005/8/layout/vList2"/>
    <dgm:cxn modelId="{0F55EF16-5874-41EE-81B8-3543D123920A}" type="presParOf" srcId="{F4264B31-65AD-4037-980D-A23E3E93E501}" destId="{C304BD3B-ED6D-4D0A-92B8-9E7B38DA53AF}" srcOrd="8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FD999A-1A9B-409A-BF47-E578CA8535BE}" type="doc">
      <dgm:prSet loTypeId="urn:microsoft.com/office/officeart/2005/8/layout/cycle8" loCatId="cycle" qsTypeId="urn:microsoft.com/office/officeart/2005/8/quickstyle/simple1" qsCatId="simple" csTypeId="urn:microsoft.com/office/officeart/2005/8/colors/colorful4" csCatId="colorful" phldr="1"/>
      <dgm:spPr/>
    </dgm:pt>
    <dgm:pt modelId="{0DB9094E-0BF3-4A72-AAC2-6D31C8151F64}">
      <dgm:prSet phldrT="[Text]" custT="1"/>
      <dgm:spPr/>
      <dgm:t>
        <a:bodyPr/>
        <a:lstStyle/>
        <a:p>
          <a:r>
            <a:rPr lang="as-IN" sz="2000" dirty="0" smtClean="0">
              <a:solidFill>
                <a:schemeClr val="tx1"/>
              </a:solidFill>
            </a:rPr>
            <a:t>আমরা দৈনন্দিন জীবনে কোন সংখ্যা ব্যবহার করি?</a:t>
          </a:r>
          <a:endParaRPr lang="en-US" sz="2000" dirty="0">
            <a:solidFill>
              <a:schemeClr val="tx1"/>
            </a:solidFill>
          </a:endParaRPr>
        </a:p>
      </dgm:t>
    </dgm:pt>
    <dgm:pt modelId="{87494961-E0AE-467E-A6C6-E5492F45D0BF}" type="parTrans" cxnId="{3CA1A6F0-D60F-4096-BAE0-9C8FF17A65C5}">
      <dgm:prSet/>
      <dgm:spPr/>
      <dgm:t>
        <a:bodyPr/>
        <a:lstStyle/>
        <a:p>
          <a:endParaRPr lang="en-US"/>
        </a:p>
      </dgm:t>
    </dgm:pt>
    <dgm:pt modelId="{7C2E3DF5-06E1-4F5F-ACD2-AAFF71AA9766}" type="sibTrans" cxnId="{3CA1A6F0-D60F-4096-BAE0-9C8FF17A65C5}">
      <dgm:prSet/>
      <dgm:spPr/>
      <dgm:t>
        <a:bodyPr/>
        <a:lstStyle/>
        <a:p>
          <a:endParaRPr lang="en-US"/>
        </a:p>
      </dgm:t>
    </dgm:pt>
    <dgm:pt modelId="{FCD6E2C4-2F54-4A00-A1D3-E530612B31E2}">
      <dgm:prSet phldrT="[Text]" custT="1"/>
      <dgm:spPr/>
      <dgm:t>
        <a:bodyPr/>
        <a:lstStyle/>
        <a:p>
          <a:r>
            <a:rPr lang="as-IN" sz="2000" dirty="0" smtClean="0">
              <a:solidFill>
                <a:schemeClr val="tx1"/>
              </a:solidFill>
            </a:rPr>
            <a:t>কম্পিউটার কি মানুষের মতো দশমিক সংখ্যা বোঝে?</a:t>
          </a:r>
          <a:endParaRPr lang="en-US" sz="2000" dirty="0">
            <a:solidFill>
              <a:schemeClr val="tx1"/>
            </a:solidFill>
          </a:endParaRPr>
        </a:p>
      </dgm:t>
    </dgm:pt>
    <dgm:pt modelId="{C64D1806-383A-4EEF-97AD-7FD9C9E5B570}" type="parTrans" cxnId="{C71459EF-58AC-4F31-8223-3D17618EFADA}">
      <dgm:prSet/>
      <dgm:spPr/>
      <dgm:t>
        <a:bodyPr/>
        <a:lstStyle/>
        <a:p>
          <a:endParaRPr lang="en-US"/>
        </a:p>
      </dgm:t>
    </dgm:pt>
    <dgm:pt modelId="{164B313A-5B79-44AC-801F-951EC63B9C13}" type="sibTrans" cxnId="{C71459EF-58AC-4F31-8223-3D17618EFADA}">
      <dgm:prSet/>
      <dgm:spPr/>
      <dgm:t>
        <a:bodyPr/>
        <a:lstStyle/>
        <a:p>
          <a:endParaRPr lang="en-US"/>
        </a:p>
      </dgm:t>
    </dgm:pt>
    <dgm:pt modelId="{8BC88172-2AE6-491F-8799-0DDC207A0CD0}">
      <dgm:prSet phldrT="[Text]" custT="1"/>
      <dgm:spPr/>
      <dgm:t>
        <a:bodyPr/>
        <a:lstStyle/>
        <a:p>
          <a:r>
            <a:rPr lang="as-IN" sz="2000" dirty="0" smtClean="0">
              <a:solidFill>
                <a:schemeClr val="tx1"/>
              </a:solidFill>
            </a:rPr>
            <a:t>মোবাইল বা কম্পিউটার কীভাবে তথ্য সংরক্ষণ করে?</a:t>
          </a:r>
          <a:endParaRPr lang="en-US" sz="2000" dirty="0">
            <a:solidFill>
              <a:schemeClr val="tx1"/>
            </a:solidFill>
          </a:endParaRPr>
        </a:p>
      </dgm:t>
    </dgm:pt>
    <dgm:pt modelId="{FF4A78E5-E336-4E93-B34F-4049111451D3}" type="parTrans" cxnId="{BA97B3DD-23EE-41C4-A389-9AA83F93B08C}">
      <dgm:prSet/>
      <dgm:spPr/>
      <dgm:t>
        <a:bodyPr/>
        <a:lstStyle/>
        <a:p>
          <a:endParaRPr lang="en-US"/>
        </a:p>
      </dgm:t>
    </dgm:pt>
    <dgm:pt modelId="{5AE52141-1819-472A-9AC0-31425024D304}" type="sibTrans" cxnId="{BA97B3DD-23EE-41C4-A389-9AA83F93B08C}">
      <dgm:prSet/>
      <dgm:spPr/>
      <dgm:t>
        <a:bodyPr/>
        <a:lstStyle/>
        <a:p>
          <a:endParaRPr lang="en-US"/>
        </a:p>
      </dgm:t>
    </dgm:pt>
    <dgm:pt modelId="{D7C23E5E-DA88-4F65-ACE2-216F0EFEA6DD}" type="pres">
      <dgm:prSet presAssocID="{DBFD999A-1A9B-409A-BF47-E578CA8535BE}" presName="compositeShape" presStyleCnt="0">
        <dgm:presLayoutVars>
          <dgm:chMax val="7"/>
          <dgm:dir/>
          <dgm:resizeHandles val="exact"/>
        </dgm:presLayoutVars>
      </dgm:prSet>
      <dgm:spPr/>
    </dgm:pt>
    <dgm:pt modelId="{CD07DCEE-BD34-4BA1-A330-5162C98BB8A4}" type="pres">
      <dgm:prSet presAssocID="{DBFD999A-1A9B-409A-BF47-E578CA8535BE}" presName="wedge1" presStyleLbl="node1" presStyleIdx="0" presStyleCnt="3"/>
      <dgm:spPr/>
      <dgm:t>
        <a:bodyPr/>
        <a:lstStyle/>
        <a:p>
          <a:endParaRPr lang="en-US"/>
        </a:p>
      </dgm:t>
    </dgm:pt>
    <dgm:pt modelId="{367B8A98-1DBC-47FE-BF80-BAB52E025847}" type="pres">
      <dgm:prSet presAssocID="{DBFD999A-1A9B-409A-BF47-E578CA8535BE}" presName="dummy1a" presStyleCnt="0"/>
      <dgm:spPr/>
    </dgm:pt>
    <dgm:pt modelId="{83BEB0C6-82E8-4F83-8625-83DB20CD06C9}" type="pres">
      <dgm:prSet presAssocID="{DBFD999A-1A9B-409A-BF47-E578CA8535BE}" presName="dummy1b" presStyleCnt="0"/>
      <dgm:spPr/>
    </dgm:pt>
    <dgm:pt modelId="{26ADCA65-E955-4971-8C90-E283E05AB8F2}" type="pres">
      <dgm:prSet presAssocID="{DBFD999A-1A9B-409A-BF47-E578CA8535B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DAE56-3A41-49E5-9F45-FA9CEB63FEDD}" type="pres">
      <dgm:prSet presAssocID="{DBFD999A-1A9B-409A-BF47-E578CA8535BE}" presName="wedge2" presStyleLbl="node1" presStyleIdx="1" presStyleCnt="3"/>
      <dgm:spPr/>
      <dgm:t>
        <a:bodyPr/>
        <a:lstStyle/>
        <a:p>
          <a:endParaRPr lang="en-US"/>
        </a:p>
      </dgm:t>
    </dgm:pt>
    <dgm:pt modelId="{C461D48A-D7B3-47F3-AE45-C848343FAE34}" type="pres">
      <dgm:prSet presAssocID="{DBFD999A-1A9B-409A-BF47-E578CA8535BE}" presName="dummy2a" presStyleCnt="0"/>
      <dgm:spPr/>
    </dgm:pt>
    <dgm:pt modelId="{4294B4BB-B5B2-4B5E-8A64-8B274D4EBB82}" type="pres">
      <dgm:prSet presAssocID="{DBFD999A-1A9B-409A-BF47-E578CA8535BE}" presName="dummy2b" presStyleCnt="0"/>
      <dgm:spPr/>
    </dgm:pt>
    <dgm:pt modelId="{1E84921E-60D5-4AC9-BF67-F427A1DD35A1}" type="pres">
      <dgm:prSet presAssocID="{DBFD999A-1A9B-409A-BF47-E578CA8535B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05613-58BD-494D-A75F-C24CEAEB256F}" type="pres">
      <dgm:prSet presAssocID="{DBFD999A-1A9B-409A-BF47-E578CA8535BE}" presName="wedge3" presStyleLbl="node1" presStyleIdx="2" presStyleCnt="3"/>
      <dgm:spPr/>
      <dgm:t>
        <a:bodyPr/>
        <a:lstStyle/>
        <a:p>
          <a:endParaRPr lang="en-US"/>
        </a:p>
      </dgm:t>
    </dgm:pt>
    <dgm:pt modelId="{7E2AA5E0-1767-4CE3-A971-4A3E797943C3}" type="pres">
      <dgm:prSet presAssocID="{DBFD999A-1A9B-409A-BF47-E578CA8535BE}" presName="dummy3a" presStyleCnt="0"/>
      <dgm:spPr/>
    </dgm:pt>
    <dgm:pt modelId="{4ACFBF27-D8E6-4D15-9B69-9AB31102D071}" type="pres">
      <dgm:prSet presAssocID="{DBFD999A-1A9B-409A-BF47-E578CA8535BE}" presName="dummy3b" presStyleCnt="0"/>
      <dgm:spPr/>
    </dgm:pt>
    <dgm:pt modelId="{EEDA639C-B9E3-47F3-A00D-AE700AC61998}" type="pres">
      <dgm:prSet presAssocID="{DBFD999A-1A9B-409A-BF47-E578CA8535B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64AE72-DAB9-4E38-9C33-EBAE7F418E57}" type="pres">
      <dgm:prSet presAssocID="{7C2E3DF5-06E1-4F5F-ACD2-AAFF71AA9766}" presName="arrowWedge1" presStyleLbl="fgSibTrans2D1" presStyleIdx="0" presStyleCnt="3"/>
      <dgm:spPr/>
    </dgm:pt>
    <dgm:pt modelId="{6C51B002-106A-4C28-A651-DF0985D7BF67}" type="pres">
      <dgm:prSet presAssocID="{164B313A-5B79-44AC-801F-951EC63B9C13}" presName="arrowWedge2" presStyleLbl="fgSibTrans2D1" presStyleIdx="1" presStyleCnt="3"/>
      <dgm:spPr/>
    </dgm:pt>
    <dgm:pt modelId="{BA0D1CAF-DD04-4067-A869-0F21FCAA1E35}" type="pres">
      <dgm:prSet presAssocID="{5AE52141-1819-472A-9AC0-31425024D304}" presName="arrowWedge3" presStyleLbl="fgSibTrans2D1" presStyleIdx="2" presStyleCnt="3"/>
      <dgm:spPr/>
    </dgm:pt>
  </dgm:ptLst>
  <dgm:cxnLst>
    <dgm:cxn modelId="{8E24F887-0C21-4C01-8F4D-D10541C34441}" type="presOf" srcId="{0DB9094E-0BF3-4A72-AAC2-6D31C8151F64}" destId="{CD07DCEE-BD34-4BA1-A330-5162C98BB8A4}" srcOrd="0" destOrd="0" presId="urn:microsoft.com/office/officeart/2005/8/layout/cycle8"/>
    <dgm:cxn modelId="{B0F7D296-3FC0-4387-A88F-FF9BD2A8A8FC}" type="presOf" srcId="{FCD6E2C4-2F54-4A00-A1D3-E530612B31E2}" destId="{F5BDAE56-3A41-49E5-9F45-FA9CEB63FEDD}" srcOrd="0" destOrd="0" presId="urn:microsoft.com/office/officeart/2005/8/layout/cycle8"/>
    <dgm:cxn modelId="{050B3962-928B-42D2-AB24-487D1AC6C141}" type="presOf" srcId="{0DB9094E-0BF3-4A72-AAC2-6D31C8151F64}" destId="{26ADCA65-E955-4971-8C90-E283E05AB8F2}" srcOrd="1" destOrd="0" presId="urn:microsoft.com/office/officeart/2005/8/layout/cycle8"/>
    <dgm:cxn modelId="{7C13AE81-2AB5-49D8-B4D9-E8DBAC8AB7E3}" type="presOf" srcId="{8BC88172-2AE6-491F-8799-0DDC207A0CD0}" destId="{4A305613-58BD-494D-A75F-C24CEAEB256F}" srcOrd="0" destOrd="0" presId="urn:microsoft.com/office/officeart/2005/8/layout/cycle8"/>
    <dgm:cxn modelId="{3CA1A6F0-D60F-4096-BAE0-9C8FF17A65C5}" srcId="{DBFD999A-1A9B-409A-BF47-E578CA8535BE}" destId="{0DB9094E-0BF3-4A72-AAC2-6D31C8151F64}" srcOrd="0" destOrd="0" parTransId="{87494961-E0AE-467E-A6C6-E5492F45D0BF}" sibTransId="{7C2E3DF5-06E1-4F5F-ACD2-AAFF71AA9766}"/>
    <dgm:cxn modelId="{D87E52A8-B36B-4182-AB2A-BF3D13F35D30}" type="presOf" srcId="{8BC88172-2AE6-491F-8799-0DDC207A0CD0}" destId="{EEDA639C-B9E3-47F3-A00D-AE700AC61998}" srcOrd="1" destOrd="0" presId="urn:microsoft.com/office/officeart/2005/8/layout/cycle8"/>
    <dgm:cxn modelId="{57E25DCA-C601-4BAE-8568-57EEB418A9FA}" type="presOf" srcId="{DBFD999A-1A9B-409A-BF47-E578CA8535BE}" destId="{D7C23E5E-DA88-4F65-ACE2-216F0EFEA6DD}" srcOrd="0" destOrd="0" presId="urn:microsoft.com/office/officeart/2005/8/layout/cycle8"/>
    <dgm:cxn modelId="{24703E8F-2200-4C03-AE21-5D66604C8E10}" type="presOf" srcId="{FCD6E2C4-2F54-4A00-A1D3-E530612B31E2}" destId="{1E84921E-60D5-4AC9-BF67-F427A1DD35A1}" srcOrd="1" destOrd="0" presId="urn:microsoft.com/office/officeart/2005/8/layout/cycle8"/>
    <dgm:cxn modelId="{BA97B3DD-23EE-41C4-A389-9AA83F93B08C}" srcId="{DBFD999A-1A9B-409A-BF47-E578CA8535BE}" destId="{8BC88172-2AE6-491F-8799-0DDC207A0CD0}" srcOrd="2" destOrd="0" parTransId="{FF4A78E5-E336-4E93-B34F-4049111451D3}" sibTransId="{5AE52141-1819-472A-9AC0-31425024D304}"/>
    <dgm:cxn modelId="{C71459EF-58AC-4F31-8223-3D17618EFADA}" srcId="{DBFD999A-1A9B-409A-BF47-E578CA8535BE}" destId="{FCD6E2C4-2F54-4A00-A1D3-E530612B31E2}" srcOrd="1" destOrd="0" parTransId="{C64D1806-383A-4EEF-97AD-7FD9C9E5B570}" sibTransId="{164B313A-5B79-44AC-801F-951EC63B9C13}"/>
    <dgm:cxn modelId="{8E59C0FB-5777-4AF6-A0C7-024CDA5E737F}" type="presParOf" srcId="{D7C23E5E-DA88-4F65-ACE2-216F0EFEA6DD}" destId="{CD07DCEE-BD34-4BA1-A330-5162C98BB8A4}" srcOrd="0" destOrd="0" presId="urn:microsoft.com/office/officeart/2005/8/layout/cycle8"/>
    <dgm:cxn modelId="{1176A341-0237-42AF-B827-B4D5C8739B73}" type="presParOf" srcId="{D7C23E5E-DA88-4F65-ACE2-216F0EFEA6DD}" destId="{367B8A98-1DBC-47FE-BF80-BAB52E025847}" srcOrd="1" destOrd="0" presId="urn:microsoft.com/office/officeart/2005/8/layout/cycle8"/>
    <dgm:cxn modelId="{484FE4E9-3E11-4CD7-ADA6-8AE3F0B5BF2B}" type="presParOf" srcId="{D7C23E5E-DA88-4F65-ACE2-216F0EFEA6DD}" destId="{83BEB0C6-82E8-4F83-8625-83DB20CD06C9}" srcOrd="2" destOrd="0" presId="urn:microsoft.com/office/officeart/2005/8/layout/cycle8"/>
    <dgm:cxn modelId="{D2883E91-AEF6-4E5B-9393-E0F4504CF38A}" type="presParOf" srcId="{D7C23E5E-DA88-4F65-ACE2-216F0EFEA6DD}" destId="{26ADCA65-E955-4971-8C90-E283E05AB8F2}" srcOrd="3" destOrd="0" presId="urn:microsoft.com/office/officeart/2005/8/layout/cycle8"/>
    <dgm:cxn modelId="{FCF91C36-0252-40FB-BC13-F8F80158DF2F}" type="presParOf" srcId="{D7C23E5E-DA88-4F65-ACE2-216F0EFEA6DD}" destId="{F5BDAE56-3A41-49E5-9F45-FA9CEB63FEDD}" srcOrd="4" destOrd="0" presId="urn:microsoft.com/office/officeart/2005/8/layout/cycle8"/>
    <dgm:cxn modelId="{B6724BCB-57D2-4454-861E-46D992642556}" type="presParOf" srcId="{D7C23E5E-DA88-4F65-ACE2-216F0EFEA6DD}" destId="{C461D48A-D7B3-47F3-AE45-C848343FAE34}" srcOrd="5" destOrd="0" presId="urn:microsoft.com/office/officeart/2005/8/layout/cycle8"/>
    <dgm:cxn modelId="{3AC34604-BECC-4C14-B0F2-B20F7F6E8C7A}" type="presParOf" srcId="{D7C23E5E-DA88-4F65-ACE2-216F0EFEA6DD}" destId="{4294B4BB-B5B2-4B5E-8A64-8B274D4EBB82}" srcOrd="6" destOrd="0" presId="urn:microsoft.com/office/officeart/2005/8/layout/cycle8"/>
    <dgm:cxn modelId="{C00E3A0A-EB37-41C3-96D7-837ECA7E5CB7}" type="presParOf" srcId="{D7C23E5E-DA88-4F65-ACE2-216F0EFEA6DD}" destId="{1E84921E-60D5-4AC9-BF67-F427A1DD35A1}" srcOrd="7" destOrd="0" presId="urn:microsoft.com/office/officeart/2005/8/layout/cycle8"/>
    <dgm:cxn modelId="{6F2A8AB4-C869-4E5D-80DD-6A81292AD06D}" type="presParOf" srcId="{D7C23E5E-DA88-4F65-ACE2-216F0EFEA6DD}" destId="{4A305613-58BD-494D-A75F-C24CEAEB256F}" srcOrd="8" destOrd="0" presId="urn:microsoft.com/office/officeart/2005/8/layout/cycle8"/>
    <dgm:cxn modelId="{94EB3F79-251C-4F87-94CF-C8BA66AE0DBD}" type="presParOf" srcId="{D7C23E5E-DA88-4F65-ACE2-216F0EFEA6DD}" destId="{7E2AA5E0-1767-4CE3-A971-4A3E797943C3}" srcOrd="9" destOrd="0" presId="urn:microsoft.com/office/officeart/2005/8/layout/cycle8"/>
    <dgm:cxn modelId="{41ECD308-DF60-4040-94E9-41051D9A95E3}" type="presParOf" srcId="{D7C23E5E-DA88-4F65-ACE2-216F0EFEA6DD}" destId="{4ACFBF27-D8E6-4D15-9B69-9AB31102D071}" srcOrd="10" destOrd="0" presId="urn:microsoft.com/office/officeart/2005/8/layout/cycle8"/>
    <dgm:cxn modelId="{ED8ED659-774F-46AB-86AD-8B2B1F10CAFD}" type="presParOf" srcId="{D7C23E5E-DA88-4F65-ACE2-216F0EFEA6DD}" destId="{EEDA639C-B9E3-47F3-A00D-AE700AC61998}" srcOrd="11" destOrd="0" presId="urn:microsoft.com/office/officeart/2005/8/layout/cycle8"/>
    <dgm:cxn modelId="{CEECD2F7-E6A2-41DE-A03B-E11DBA5E6553}" type="presParOf" srcId="{D7C23E5E-DA88-4F65-ACE2-216F0EFEA6DD}" destId="{D064AE72-DAB9-4E38-9C33-EBAE7F418E57}" srcOrd="12" destOrd="0" presId="urn:microsoft.com/office/officeart/2005/8/layout/cycle8"/>
    <dgm:cxn modelId="{93C81203-D200-4940-B399-1C86A966F980}" type="presParOf" srcId="{D7C23E5E-DA88-4F65-ACE2-216F0EFEA6DD}" destId="{6C51B002-106A-4C28-A651-DF0985D7BF67}" srcOrd="13" destOrd="0" presId="urn:microsoft.com/office/officeart/2005/8/layout/cycle8"/>
    <dgm:cxn modelId="{34DED4BA-2B8E-4C49-B9A7-58CD79F9D6D7}" type="presParOf" srcId="{D7C23E5E-DA88-4F65-ACE2-216F0EFEA6DD}" destId="{BA0D1CAF-DD04-4067-A869-0F21FCAA1E35}" srcOrd="14" destOrd="0" presId="urn:microsoft.com/office/officeart/2005/8/layout/cycle8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D4124B-AC56-4674-A2F3-3DD2CA03AFD6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F333304-0EB9-4149-9D10-74AFDB35D02F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Number System</a:t>
          </a:r>
          <a:endParaRPr lang="en-US" dirty="0">
            <a:solidFill>
              <a:schemeClr val="tx1"/>
            </a:solidFill>
          </a:endParaRPr>
        </a:p>
      </dgm:t>
    </dgm:pt>
    <dgm:pt modelId="{96BFBE7C-9E86-4577-B938-B66081853990}" type="parTrans" cxnId="{B83E1F50-B100-4818-996E-353F59A35DF7}">
      <dgm:prSet/>
      <dgm:spPr/>
      <dgm:t>
        <a:bodyPr/>
        <a:lstStyle/>
        <a:p>
          <a:endParaRPr lang="en-US"/>
        </a:p>
      </dgm:t>
    </dgm:pt>
    <dgm:pt modelId="{AB5F6C93-F9E7-408B-8DBC-2790A29A6E7B}" type="sibTrans" cxnId="{B83E1F50-B100-4818-996E-353F59A35DF7}">
      <dgm:prSet/>
      <dgm:spPr/>
      <dgm:t>
        <a:bodyPr/>
        <a:lstStyle/>
        <a:p>
          <a:endParaRPr lang="en-US"/>
        </a:p>
      </dgm:t>
    </dgm:pt>
    <dgm:pt modelId="{330E8DE4-D13A-4F7A-8EA8-516B02928D60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Non-positional Number System</a:t>
          </a:r>
          <a:endParaRPr lang="en-US" dirty="0">
            <a:solidFill>
              <a:schemeClr val="tx1"/>
            </a:solidFill>
          </a:endParaRPr>
        </a:p>
      </dgm:t>
    </dgm:pt>
    <dgm:pt modelId="{C4407796-7CE8-4D89-B1F7-C10D602A8ECF}" type="parTrans" cxnId="{33144315-B60D-4507-A39B-9D4A60DDCEB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3D5164F-7F7C-42E2-8A1B-47C6EA1BCEDE}" type="sibTrans" cxnId="{33144315-B60D-4507-A39B-9D4A60DDCEB4}">
      <dgm:prSet/>
      <dgm:spPr/>
      <dgm:t>
        <a:bodyPr/>
        <a:lstStyle/>
        <a:p>
          <a:endParaRPr lang="en-US"/>
        </a:p>
      </dgm:t>
    </dgm:pt>
    <dgm:pt modelId="{58F3ED63-5FA1-4D95-A9B1-2972B6467291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Positional Number System</a:t>
          </a:r>
          <a:endParaRPr lang="en-US" dirty="0">
            <a:solidFill>
              <a:schemeClr val="tx1"/>
            </a:solidFill>
          </a:endParaRPr>
        </a:p>
      </dgm:t>
    </dgm:pt>
    <dgm:pt modelId="{A65F6E8B-D714-427C-81AC-E0CDFDBC2193}" type="parTrans" cxnId="{68163C7F-1620-4869-B3BC-B22A0E8B198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6A9507B-C940-4AC2-A2DD-B6D0DEA1C43F}" type="sibTrans" cxnId="{68163C7F-1620-4869-B3BC-B22A0E8B198C}">
      <dgm:prSet/>
      <dgm:spPr/>
      <dgm:t>
        <a:bodyPr/>
        <a:lstStyle/>
        <a:p>
          <a:endParaRPr lang="en-US"/>
        </a:p>
      </dgm:t>
    </dgm:pt>
    <dgm:pt modelId="{2B68A712-F946-4DFA-ABF8-63512325B5A6}" type="pres">
      <dgm:prSet presAssocID="{DAD4124B-AC56-4674-A2F3-3DD2CA03AFD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E7A4B37-58AF-4E4A-B843-5A5945B3268F}" type="pres">
      <dgm:prSet presAssocID="{DF333304-0EB9-4149-9D10-74AFDB35D02F}" presName="hierRoot1" presStyleCnt="0">
        <dgm:presLayoutVars>
          <dgm:hierBranch val="init"/>
        </dgm:presLayoutVars>
      </dgm:prSet>
      <dgm:spPr/>
    </dgm:pt>
    <dgm:pt modelId="{0DF4C656-7C3E-4C60-A544-8293FAAE0171}" type="pres">
      <dgm:prSet presAssocID="{DF333304-0EB9-4149-9D10-74AFDB35D02F}" presName="rootComposite1" presStyleCnt="0"/>
      <dgm:spPr/>
    </dgm:pt>
    <dgm:pt modelId="{5735513D-7777-402C-A012-D415160F44A6}" type="pres">
      <dgm:prSet presAssocID="{DF333304-0EB9-4149-9D10-74AFDB35D02F}" presName="rootText1" presStyleLbl="node0" presStyleIdx="0" presStyleCnt="1" custScaleX="1531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B62D08-4269-428A-9E5D-248C9B6E1A4B}" type="pres">
      <dgm:prSet presAssocID="{DF333304-0EB9-4149-9D10-74AFDB35D02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83C54F5-7822-4505-8B43-E0BE44D0A3B9}" type="pres">
      <dgm:prSet presAssocID="{DF333304-0EB9-4149-9D10-74AFDB35D02F}" presName="hierChild2" presStyleCnt="0"/>
      <dgm:spPr/>
    </dgm:pt>
    <dgm:pt modelId="{BA5C3C90-E136-4EDD-BCFE-1C9506264C15}" type="pres">
      <dgm:prSet presAssocID="{C4407796-7CE8-4D89-B1F7-C10D602A8ECF}" presName="Name37" presStyleLbl="parChTrans1D2" presStyleIdx="0" presStyleCnt="2"/>
      <dgm:spPr/>
      <dgm:t>
        <a:bodyPr/>
        <a:lstStyle/>
        <a:p>
          <a:endParaRPr lang="en-US"/>
        </a:p>
      </dgm:t>
    </dgm:pt>
    <dgm:pt modelId="{D1A6F9C5-BBC8-40D1-A47F-092CD50700D2}" type="pres">
      <dgm:prSet presAssocID="{330E8DE4-D13A-4F7A-8EA8-516B02928D60}" presName="hierRoot2" presStyleCnt="0">
        <dgm:presLayoutVars>
          <dgm:hierBranch val="init"/>
        </dgm:presLayoutVars>
      </dgm:prSet>
      <dgm:spPr/>
    </dgm:pt>
    <dgm:pt modelId="{9D4226D1-FC9B-4F4B-B762-8320C470AF83}" type="pres">
      <dgm:prSet presAssocID="{330E8DE4-D13A-4F7A-8EA8-516B02928D60}" presName="rootComposite" presStyleCnt="0"/>
      <dgm:spPr/>
    </dgm:pt>
    <dgm:pt modelId="{11AE8192-2C0C-4D9D-9EAC-1B91A80621F1}" type="pres">
      <dgm:prSet presAssocID="{330E8DE4-D13A-4F7A-8EA8-516B02928D60}" presName="rootText" presStyleLbl="node2" presStyleIdx="0" presStyleCnt="2" custScaleX="1382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FCDFE89-F98E-4E47-AA6B-2C1B9266AA98}" type="pres">
      <dgm:prSet presAssocID="{330E8DE4-D13A-4F7A-8EA8-516B02928D60}" presName="rootConnector" presStyleLbl="node2" presStyleIdx="0" presStyleCnt="2"/>
      <dgm:spPr/>
      <dgm:t>
        <a:bodyPr/>
        <a:lstStyle/>
        <a:p>
          <a:endParaRPr lang="en-US"/>
        </a:p>
      </dgm:t>
    </dgm:pt>
    <dgm:pt modelId="{0F16EFAE-A887-43C7-ABA7-B214CE7E55F1}" type="pres">
      <dgm:prSet presAssocID="{330E8DE4-D13A-4F7A-8EA8-516B02928D60}" presName="hierChild4" presStyleCnt="0"/>
      <dgm:spPr/>
    </dgm:pt>
    <dgm:pt modelId="{986B2704-996B-44BE-B56A-DC4286C2AD8E}" type="pres">
      <dgm:prSet presAssocID="{330E8DE4-D13A-4F7A-8EA8-516B02928D60}" presName="hierChild5" presStyleCnt="0"/>
      <dgm:spPr/>
    </dgm:pt>
    <dgm:pt modelId="{B4170C05-673C-4387-898F-80FCB15B7E13}" type="pres">
      <dgm:prSet presAssocID="{A65F6E8B-D714-427C-81AC-E0CDFDBC2193}" presName="Name37" presStyleLbl="parChTrans1D2" presStyleIdx="1" presStyleCnt="2"/>
      <dgm:spPr/>
      <dgm:t>
        <a:bodyPr/>
        <a:lstStyle/>
        <a:p>
          <a:endParaRPr lang="en-US"/>
        </a:p>
      </dgm:t>
    </dgm:pt>
    <dgm:pt modelId="{2EA805DF-13AA-4DBF-9D3B-1F2C12360627}" type="pres">
      <dgm:prSet presAssocID="{58F3ED63-5FA1-4D95-A9B1-2972B6467291}" presName="hierRoot2" presStyleCnt="0">
        <dgm:presLayoutVars>
          <dgm:hierBranch val="init"/>
        </dgm:presLayoutVars>
      </dgm:prSet>
      <dgm:spPr/>
    </dgm:pt>
    <dgm:pt modelId="{7DA847AF-AD0C-4CF6-A10F-5C1A7D7A0D8A}" type="pres">
      <dgm:prSet presAssocID="{58F3ED63-5FA1-4D95-A9B1-2972B6467291}" presName="rootComposite" presStyleCnt="0"/>
      <dgm:spPr/>
    </dgm:pt>
    <dgm:pt modelId="{64FF07AF-58A7-4902-91DD-996A02C946DF}" type="pres">
      <dgm:prSet presAssocID="{58F3ED63-5FA1-4D95-A9B1-2972B6467291}" presName="rootText" presStyleLbl="node2" presStyleIdx="1" presStyleCnt="2" custScaleX="1405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C45EC1-9FAA-4E91-8AE5-D02CFF9A00AC}" type="pres">
      <dgm:prSet presAssocID="{58F3ED63-5FA1-4D95-A9B1-2972B6467291}" presName="rootConnector" presStyleLbl="node2" presStyleIdx="1" presStyleCnt="2"/>
      <dgm:spPr/>
      <dgm:t>
        <a:bodyPr/>
        <a:lstStyle/>
        <a:p>
          <a:endParaRPr lang="en-US"/>
        </a:p>
      </dgm:t>
    </dgm:pt>
    <dgm:pt modelId="{ACB8FA4E-955A-4134-838A-9EA53DF6812A}" type="pres">
      <dgm:prSet presAssocID="{58F3ED63-5FA1-4D95-A9B1-2972B6467291}" presName="hierChild4" presStyleCnt="0"/>
      <dgm:spPr/>
    </dgm:pt>
    <dgm:pt modelId="{3B1593E0-27C7-4FC1-B74F-86C52027E60B}" type="pres">
      <dgm:prSet presAssocID="{58F3ED63-5FA1-4D95-A9B1-2972B6467291}" presName="hierChild5" presStyleCnt="0"/>
      <dgm:spPr/>
    </dgm:pt>
    <dgm:pt modelId="{ECD30ECE-E760-4956-A96C-A35D2785DDCE}" type="pres">
      <dgm:prSet presAssocID="{DF333304-0EB9-4149-9D10-74AFDB35D02F}" presName="hierChild3" presStyleCnt="0"/>
      <dgm:spPr/>
    </dgm:pt>
  </dgm:ptLst>
  <dgm:cxnLst>
    <dgm:cxn modelId="{DD7E9393-692F-40D2-B3D3-D6D55E21A506}" type="presOf" srcId="{58F3ED63-5FA1-4D95-A9B1-2972B6467291}" destId="{C7C45EC1-9FAA-4E91-8AE5-D02CFF9A00AC}" srcOrd="1" destOrd="0" presId="urn:microsoft.com/office/officeart/2005/8/layout/orgChart1"/>
    <dgm:cxn modelId="{FB20FF04-E721-405B-9121-7AF5073C4613}" type="presOf" srcId="{C4407796-7CE8-4D89-B1F7-C10D602A8ECF}" destId="{BA5C3C90-E136-4EDD-BCFE-1C9506264C15}" srcOrd="0" destOrd="0" presId="urn:microsoft.com/office/officeart/2005/8/layout/orgChart1"/>
    <dgm:cxn modelId="{2EE0C741-7293-465B-9CEE-78D24B17F40F}" type="presOf" srcId="{58F3ED63-5FA1-4D95-A9B1-2972B6467291}" destId="{64FF07AF-58A7-4902-91DD-996A02C946DF}" srcOrd="0" destOrd="0" presId="urn:microsoft.com/office/officeart/2005/8/layout/orgChart1"/>
    <dgm:cxn modelId="{33144315-B60D-4507-A39B-9D4A60DDCEB4}" srcId="{DF333304-0EB9-4149-9D10-74AFDB35D02F}" destId="{330E8DE4-D13A-4F7A-8EA8-516B02928D60}" srcOrd="0" destOrd="0" parTransId="{C4407796-7CE8-4D89-B1F7-C10D602A8ECF}" sibTransId="{53D5164F-7F7C-42E2-8A1B-47C6EA1BCEDE}"/>
    <dgm:cxn modelId="{B83E1F50-B100-4818-996E-353F59A35DF7}" srcId="{DAD4124B-AC56-4674-A2F3-3DD2CA03AFD6}" destId="{DF333304-0EB9-4149-9D10-74AFDB35D02F}" srcOrd="0" destOrd="0" parTransId="{96BFBE7C-9E86-4577-B938-B66081853990}" sibTransId="{AB5F6C93-F9E7-408B-8DBC-2790A29A6E7B}"/>
    <dgm:cxn modelId="{B61EC50D-5761-4F5F-AC13-BC591D35446E}" type="presOf" srcId="{DAD4124B-AC56-4674-A2F3-3DD2CA03AFD6}" destId="{2B68A712-F946-4DFA-ABF8-63512325B5A6}" srcOrd="0" destOrd="0" presId="urn:microsoft.com/office/officeart/2005/8/layout/orgChart1"/>
    <dgm:cxn modelId="{007E6D99-A987-4CBC-BD13-4870F1F0B81D}" type="presOf" srcId="{DF333304-0EB9-4149-9D10-74AFDB35D02F}" destId="{5735513D-7777-402C-A012-D415160F44A6}" srcOrd="0" destOrd="0" presId="urn:microsoft.com/office/officeart/2005/8/layout/orgChart1"/>
    <dgm:cxn modelId="{D0FAA8C6-74CD-4C8C-80E6-CF329B60DEA0}" type="presOf" srcId="{330E8DE4-D13A-4F7A-8EA8-516B02928D60}" destId="{BFCDFE89-F98E-4E47-AA6B-2C1B9266AA98}" srcOrd="1" destOrd="0" presId="urn:microsoft.com/office/officeart/2005/8/layout/orgChart1"/>
    <dgm:cxn modelId="{772E7D1A-1A83-45EB-988A-48FEDFEDFEB2}" type="presOf" srcId="{330E8DE4-D13A-4F7A-8EA8-516B02928D60}" destId="{11AE8192-2C0C-4D9D-9EAC-1B91A80621F1}" srcOrd="0" destOrd="0" presId="urn:microsoft.com/office/officeart/2005/8/layout/orgChart1"/>
    <dgm:cxn modelId="{FD4EFD83-CC03-4AA6-8FB9-95E105F759CF}" type="presOf" srcId="{A65F6E8B-D714-427C-81AC-E0CDFDBC2193}" destId="{B4170C05-673C-4387-898F-80FCB15B7E13}" srcOrd="0" destOrd="0" presId="urn:microsoft.com/office/officeart/2005/8/layout/orgChart1"/>
    <dgm:cxn modelId="{5F3AFD44-1279-4820-B2EC-DC125BC0E73E}" type="presOf" srcId="{DF333304-0EB9-4149-9D10-74AFDB35D02F}" destId="{8FB62D08-4269-428A-9E5D-248C9B6E1A4B}" srcOrd="1" destOrd="0" presId="urn:microsoft.com/office/officeart/2005/8/layout/orgChart1"/>
    <dgm:cxn modelId="{68163C7F-1620-4869-B3BC-B22A0E8B198C}" srcId="{DF333304-0EB9-4149-9D10-74AFDB35D02F}" destId="{58F3ED63-5FA1-4D95-A9B1-2972B6467291}" srcOrd="1" destOrd="0" parTransId="{A65F6E8B-D714-427C-81AC-E0CDFDBC2193}" sibTransId="{76A9507B-C940-4AC2-A2DD-B6D0DEA1C43F}"/>
    <dgm:cxn modelId="{11E7966C-C0B4-4D11-A83A-9BA1AAE0D96D}" type="presParOf" srcId="{2B68A712-F946-4DFA-ABF8-63512325B5A6}" destId="{2E7A4B37-58AF-4E4A-B843-5A5945B3268F}" srcOrd="0" destOrd="0" presId="urn:microsoft.com/office/officeart/2005/8/layout/orgChart1"/>
    <dgm:cxn modelId="{536F3BCF-AEC8-45EC-8614-2ACAE10C3BF4}" type="presParOf" srcId="{2E7A4B37-58AF-4E4A-B843-5A5945B3268F}" destId="{0DF4C656-7C3E-4C60-A544-8293FAAE0171}" srcOrd="0" destOrd="0" presId="urn:microsoft.com/office/officeart/2005/8/layout/orgChart1"/>
    <dgm:cxn modelId="{072832E7-3A21-4801-8BD8-B69F628715CC}" type="presParOf" srcId="{0DF4C656-7C3E-4C60-A544-8293FAAE0171}" destId="{5735513D-7777-402C-A012-D415160F44A6}" srcOrd="0" destOrd="0" presId="urn:microsoft.com/office/officeart/2005/8/layout/orgChart1"/>
    <dgm:cxn modelId="{DBC5BF2D-450C-4D4E-AFDF-44E9C3A7C5A7}" type="presParOf" srcId="{0DF4C656-7C3E-4C60-A544-8293FAAE0171}" destId="{8FB62D08-4269-428A-9E5D-248C9B6E1A4B}" srcOrd="1" destOrd="0" presId="urn:microsoft.com/office/officeart/2005/8/layout/orgChart1"/>
    <dgm:cxn modelId="{768E01B1-C4A4-44D9-A75B-7A7F09630C9A}" type="presParOf" srcId="{2E7A4B37-58AF-4E4A-B843-5A5945B3268F}" destId="{983C54F5-7822-4505-8B43-E0BE44D0A3B9}" srcOrd="1" destOrd="0" presId="urn:microsoft.com/office/officeart/2005/8/layout/orgChart1"/>
    <dgm:cxn modelId="{7CF94637-F89B-45E9-8A24-904768FF447C}" type="presParOf" srcId="{983C54F5-7822-4505-8B43-E0BE44D0A3B9}" destId="{BA5C3C90-E136-4EDD-BCFE-1C9506264C15}" srcOrd="0" destOrd="0" presId="urn:microsoft.com/office/officeart/2005/8/layout/orgChart1"/>
    <dgm:cxn modelId="{F978C92A-FF40-474D-A733-9A4F64FE6496}" type="presParOf" srcId="{983C54F5-7822-4505-8B43-E0BE44D0A3B9}" destId="{D1A6F9C5-BBC8-40D1-A47F-092CD50700D2}" srcOrd="1" destOrd="0" presId="urn:microsoft.com/office/officeart/2005/8/layout/orgChart1"/>
    <dgm:cxn modelId="{3A063266-D1BB-47A3-B2C2-F5D5249C9FF6}" type="presParOf" srcId="{D1A6F9C5-BBC8-40D1-A47F-092CD50700D2}" destId="{9D4226D1-FC9B-4F4B-B762-8320C470AF83}" srcOrd="0" destOrd="0" presId="urn:microsoft.com/office/officeart/2005/8/layout/orgChart1"/>
    <dgm:cxn modelId="{24E72388-6E66-4BA4-B43E-BD6B1FD4DCB9}" type="presParOf" srcId="{9D4226D1-FC9B-4F4B-B762-8320C470AF83}" destId="{11AE8192-2C0C-4D9D-9EAC-1B91A80621F1}" srcOrd="0" destOrd="0" presId="urn:microsoft.com/office/officeart/2005/8/layout/orgChart1"/>
    <dgm:cxn modelId="{1CA35882-9489-49B1-B34C-581E91950B80}" type="presParOf" srcId="{9D4226D1-FC9B-4F4B-B762-8320C470AF83}" destId="{BFCDFE89-F98E-4E47-AA6B-2C1B9266AA98}" srcOrd="1" destOrd="0" presId="urn:microsoft.com/office/officeart/2005/8/layout/orgChart1"/>
    <dgm:cxn modelId="{A1318CEC-8958-4E8E-839F-96A6113B24CE}" type="presParOf" srcId="{D1A6F9C5-BBC8-40D1-A47F-092CD50700D2}" destId="{0F16EFAE-A887-43C7-ABA7-B214CE7E55F1}" srcOrd="1" destOrd="0" presId="urn:microsoft.com/office/officeart/2005/8/layout/orgChart1"/>
    <dgm:cxn modelId="{2AE25FE7-2A9E-419A-8CF0-7074E32A7207}" type="presParOf" srcId="{D1A6F9C5-BBC8-40D1-A47F-092CD50700D2}" destId="{986B2704-996B-44BE-B56A-DC4286C2AD8E}" srcOrd="2" destOrd="0" presId="urn:microsoft.com/office/officeart/2005/8/layout/orgChart1"/>
    <dgm:cxn modelId="{3AD066EC-9AA1-4BD8-B973-24A668A7C2D6}" type="presParOf" srcId="{983C54F5-7822-4505-8B43-E0BE44D0A3B9}" destId="{B4170C05-673C-4387-898F-80FCB15B7E13}" srcOrd="2" destOrd="0" presId="urn:microsoft.com/office/officeart/2005/8/layout/orgChart1"/>
    <dgm:cxn modelId="{E23D1BC9-0919-4C31-8393-97DF4EDC2E05}" type="presParOf" srcId="{983C54F5-7822-4505-8B43-E0BE44D0A3B9}" destId="{2EA805DF-13AA-4DBF-9D3B-1F2C12360627}" srcOrd="3" destOrd="0" presId="urn:microsoft.com/office/officeart/2005/8/layout/orgChart1"/>
    <dgm:cxn modelId="{965EF2F4-3D61-4F11-8BEB-1F46C91DA6C8}" type="presParOf" srcId="{2EA805DF-13AA-4DBF-9D3B-1F2C12360627}" destId="{7DA847AF-AD0C-4CF6-A10F-5C1A7D7A0D8A}" srcOrd="0" destOrd="0" presId="urn:microsoft.com/office/officeart/2005/8/layout/orgChart1"/>
    <dgm:cxn modelId="{D104800A-9F07-414E-BEF7-8AEC031DBFFD}" type="presParOf" srcId="{7DA847AF-AD0C-4CF6-A10F-5C1A7D7A0D8A}" destId="{64FF07AF-58A7-4902-91DD-996A02C946DF}" srcOrd="0" destOrd="0" presId="urn:microsoft.com/office/officeart/2005/8/layout/orgChart1"/>
    <dgm:cxn modelId="{6A7A7B53-0E1C-4AE0-B390-A3B71AA52D7A}" type="presParOf" srcId="{7DA847AF-AD0C-4CF6-A10F-5C1A7D7A0D8A}" destId="{C7C45EC1-9FAA-4E91-8AE5-D02CFF9A00AC}" srcOrd="1" destOrd="0" presId="urn:microsoft.com/office/officeart/2005/8/layout/orgChart1"/>
    <dgm:cxn modelId="{5CC58AE3-39F7-42A0-8AB4-B48FFFB478BA}" type="presParOf" srcId="{2EA805DF-13AA-4DBF-9D3B-1F2C12360627}" destId="{ACB8FA4E-955A-4134-838A-9EA53DF6812A}" srcOrd="1" destOrd="0" presId="urn:microsoft.com/office/officeart/2005/8/layout/orgChart1"/>
    <dgm:cxn modelId="{4D55A9E6-0F77-4A35-A454-215253FB59BB}" type="presParOf" srcId="{2EA805DF-13AA-4DBF-9D3B-1F2C12360627}" destId="{3B1593E0-27C7-4FC1-B74F-86C52027E60B}" srcOrd="2" destOrd="0" presId="urn:microsoft.com/office/officeart/2005/8/layout/orgChart1"/>
    <dgm:cxn modelId="{176A17EA-173D-4F0B-A309-7A41E32323C1}" type="presParOf" srcId="{2E7A4B37-58AF-4E4A-B843-5A5945B3268F}" destId="{ECD30ECE-E760-4956-A96C-A35D2785DDCE}" srcOrd="2" destOrd="0" presId="urn:microsoft.com/office/officeart/2005/8/layout/orgChar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76B14E-DCEC-4E2C-B96B-020F6781E11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1F439BB-ECB3-477F-AC7D-061BB55C9D31}">
      <dgm:prSet phldrT="[Text]"/>
      <dgm:sp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59</a:t>
          </a:r>
          <a:endParaRPr lang="en-US" dirty="0">
            <a:solidFill>
              <a:schemeClr val="tx1"/>
            </a:solidFill>
          </a:endParaRPr>
        </a:p>
      </dgm:t>
    </dgm:pt>
    <dgm:pt modelId="{98B93909-FFEF-4E1D-99B3-DB44E8027B0B}" type="parTrans" cxnId="{BAD60347-86B2-41EB-96A7-40A44129AAA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D76C1AD-42B6-4404-9734-33D03A58F6C3}" type="sibTrans" cxnId="{BAD60347-86B2-41EB-96A7-40A44129AAA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0F40F63-2CD9-4C90-A793-90759689D64E}">
      <dgm:prSet phldrT="[Text]"/>
      <dgm:sp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10101</a:t>
          </a:r>
          <a:endParaRPr lang="en-US" dirty="0">
            <a:solidFill>
              <a:schemeClr val="bg1"/>
            </a:solidFill>
          </a:endParaRPr>
        </a:p>
      </dgm:t>
    </dgm:pt>
    <dgm:pt modelId="{691C4AA9-48B9-4621-A56C-EEFBBB247EB1}" type="parTrans" cxnId="{41472DFA-D411-42FE-B889-35694ECB5F7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A2A5884-4A53-43A4-A967-E7933FEBC94E}" type="sibTrans" cxnId="{41472DFA-D411-42FE-B889-35694ECB5F7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0971075-B138-4161-8F66-97EF1EC08A54}">
      <dgm:prSet phldrT="[Text]"/>
      <dgm:spPr>
        <a:gradFill rotWithShape="0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52</a:t>
          </a:r>
          <a:endParaRPr lang="en-US" dirty="0">
            <a:solidFill>
              <a:schemeClr val="bg1"/>
            </a:solidFill>
          </a:endParaRPr>
        </a:p>
      </dgm:t>
    </dgm:pt>
    <dgm:pt modelId="{777F8734-CC02-4420-8798-6173CC7500E8}" type="parTrans" cxnId="{A1026729-57FA-42E6-A20F-7F7D0C56755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6648091-3B9C-4D77-9361-7E957A259047}" type="sibTrans" cxnId="{A1026729-57FA-42E6-A20F-7F7D0C56755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5C973DB-DCFE-4BE6-AE41-B363D6616BCB}">
      <dgm:prSet phldrT="[Text]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A2F3</a:t>
          </a:r>
          <a:endParaRPr lang="en-US" dirty="0">
            <a:solidFill>
              <a:schemeClr val="bg1"/>
            </a:solidFill>
          </a:endParaRPr>
        </a:p>
      </dgm:t>
    </dgm:pt>
    <dgm:pt modelId="{7B11DA6C-CD7A-4DC4-B4F1-653C8F367039}" type="parTrans" cxnId="{0FD63D34-FA76-467B-AF39-F155A65D7EA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9161000-3016-4717-AE2F-BF00BFF95C65}" type="sibTrans" cxnId="{0FD63D34-FA76-467B-AF39-F155A65D7EA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CCCFB02-2D9C-4754-890A-C060DBC6F809}" type="pres">
      <dgm:prSet presAssocID="{D776B14E-DCEC-4E2C-B96B-020F6781E1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51AC8A-30DE-4286-8CD3-8374AA5C7FFC}" type="pres">
      <dgm:prSet presAssocID="{A1F439BB-ECB3-477F-AC7D-061BB55C9D3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1BE0F2-F780-4EBD-91D0-BB6FE5D21D3C}" type="pres">
      <dgm:prSet presAssocID="{2D76C1AD-42B6-4404-9734-33D03A58F6C3}" presName="sibTrans" presStyleCnt="0"/>
      <dgm:spPr/>
    </dgm:pt>
    <dgm:pt modelId="{D082F0E8-EFD0-4263-9736-C3A8E69F103D}" type="pres">
      <dgm:prSet presAssocID="{E0F40F63-2CD9-4C90-A793-90759689D64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F52F5A-32EF-4756-AE2C-1183FEB95C8E}" type="pres">
      <dgm:prSet presAssocID="{3A2A5884-4A53-43A4-A967-E7933FEBC94E}" presName="sibTrans" presStyleCnt="0"/>
      <dgm:spPr/>
    </dgm:pt>
    <dgm:pt modelId="{F663675E-D387-485C-A7DC-3853F9F88A8B}" type="pres">
      <dgm:prSet presAssocID="{40971075-B138-4161-8F66-97EF1EC08A5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55B709-F909-49C4-82B6-46B1AA0EAF0C}" type="pres">
      <dgm:prSet presAssocID="{36648091-3B9C-4D77-9361-7E957A259047}" presName="sibTrans" presStyleCnt="0"/>
      <dgm:spPr/>
    </dgm:pt>
    <dgm:pt modelId="{AD021DE8-48BD-4CC1-B8FD-EEB28AA8B8B1}" type="pres">
      <dgm:prSet presAssocID="{35C973DB-DCFE-4BE6-AE41-B363D6616B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026729-57FA-42E6-A20F-7F7D0C567550}" srcId="{D776B14E-DCEC-4E2C-B96B-020F6781E11B}" destId="{40971075-B138-4161-8F66-97EF1EC08A54}" srcOrd="2" destOrd="0" parTransId="{777F8734-CC02-4420-8798-6173CC7500E8}" sibTransId="{36648091-3B9C-4D77-9361-7E957A259047}"/>
    <dgm:cxn modelId="{F878573E-0235-43E6-BC78-173F1F2D195C}" type="presOf" srcId="{E0F40F63-2CD9-4C90-A793-90759689D64E}" destId="{D082F0E8-EFD0-4263-9736-C3A8E69F103D}" srcOrd="0" destOrd="0" presId="urn:microsoft.com/office/officeart/2005/8/layout/default"/>
    <dgm:cxn modelId="{7E27EA3A-B210-4978-9AEB-A6AAC909242E}" type="presOf" srcId="{D776B14E-DCEC-4E2C-B96B-020F6781E11B}" destId="{FCCCFB02-2D9C-4754-890A-C060DBC6F809}" srcOrd="0" destOrd="0" presId="urn:microsoft.com/office/officeart/2005/8/layout/default"/>
    <dgm:cxn modelId="{980B0181-AB2F-4731-8336-8AE47D15DFEA}" type="presOf" srcId="{40971075-B138-4161-8F66-97EF1EC08A54}" destId="{F663675E-D387-485C-A7DC-3853F9F88A8B}" srcOrd="0" destOrd="0" presId="urn:microsoft.com/office/officeart/2005/8/layout/default"/>
    <dgm:cxn modelId="{BAD60347-86B2-41EB-96A7-40A44129AAA5}" srcId="{D776B14E-DCEC-4E2C-B96B-020F6781E11B}" destId="{A1F439BB-ECB3-477F-AC7D-061BB55C9D31}" srcOrd="0" destOrd="0" parTransId="{98B93909-FFEF-4E1D-99B3-DB44E8027B0B}" sibTransId="{2D76C1AD-42B6-4404-9734-33D03A58F6C3}"/>
    <dgm:cxn modelId="{0FD63D34-FA76-467B-AF39-F155A65D7EAF}" srcId="{D776B14E-DCEC-4E2C-B96B-020F6781E11B}" destId="{35C973DB-DCFE-4BE6-AE41-B363D6616BCB}" srcOrd="3" destOrd="0" parTransId="{7B11DA6C-CD7A-4DC4-B4F1-653C8F367039}" sibTransId="{39161000-3016-4717-AE2F-BF00BFF95C65}"/>
    <dgm:cxn modelId="{41472DFA-D411-42FE-B889-35694ECB5F7C}" srcId="{D776B14E-DCEC-4E2C-B96B-020F6781E11B}" destId="{E0F40F63-2CD9-4C90-A793-90759689D64E}" srcOrd="1" destOrd="0" parTransId="{691C4AA9-48B9-4621-A56C-EEFBBB247EB1}" sibTransId="{3A2A5884-4A53-43A4-A967-E7933FEBC94E}"/>
    <dgm:cxn modelId="{B93E9196-977C-4433-AB0B-60C8B14881EF}" type="presOf" srcId="{35C973DB-DCFE-4BE6-AE41-B363D6616BCB}" destId="{AD021DE8-48BD-4CC1-B8FD-EEB28AA8B8B1}" srcOrd="0" destOrd="0" presId="urn:microsoft.com/office/officeart/2005/8/layout/default"/>
    <dgm:cxn modelId="{C1712210-5A47-44C4-82AD-80E4B92EAEC5}" type="presOf" srcId="{A1F439BB-ECB3-477F-AC7D-061BB55C9D31}" destId="{BC51AC8A-30DE-4286-8CD3-8374AA5C7FFC}" srcOrd="0" destOrd="0" presId="urn:microsoft.com/office/officeart/2005/8/layout/default"/>
    <dgm:cxn modelId="{21A135F4-7A18-4C9E-AC60-5FD228ED7DEB}" type="presParOf" srcId="{FCCCFB02-2D9C-4754-890A-C060DBC6F809}" destId="{BC51AC8A-30DE-4286-8CD3-8374AA5C7FFC}" srcOrd="0" destOrd="0" presId="urn:microsoft.com/office/officeart/2005/8/layout/default"/>
    <dgm:cxn modelId="{D11E3B80-B34C-4DCA-A911-58CA3BD744BC}" type="presParOf" srcId="{FCCCFB02-2D9C-4754-890A-C060DBC6F809}" destId="{2E1BE0F2-F780-4EBD-91D0-BB6FE5D21D3C}" srcOrd="1" destOrd="0" presId="urn:microsoft.com/office/officeart/2005/8/layout/default"/>
    <dgm:cxn modelId="{D37E278A-9D0C-4B47-9A62-A26E33B185C9}" type="presParOf" srcId="{FCCCFB02-2D9C-4754-890A-C060DBC6F809}" destId="{D082F0E8-EFD0-4263-9736-C3A8E69F103D}" srcOrd="2" destOrd="0" presId="urn:microsoft.com/office/officeart/2005/8/layout/default"/>
    <dgm:cxn modelId="{BCA77903-20AA-4A96-BF8E-8C76C41FCF8F}" type="presParOf" srcId="{FCCCFB02-2D9C-4754-890A-C060DBC6F809}" destId="{25F52F5A-32EF-4756-AE2C-1183FEB95C8E}" srcOrd="3" destOrd="0" presId="urn:microsoft.com/office/officeart/2005/8/layout/default"/>
    <dgm:cxn modelId="{C96C7D4F-D69A-4E77-A473-09D189740F4D}" type="presParOf" srcId="{FCCCFB02-2D9C-4754-890A-C060DBC6F809}" destId="{F663675E-D387-485C-A7DC-3853F9F88A8B}" srcOrd="4" destOrd="0" presId="urn:microsoft.com/office/officeart/2005/8/layout/default"/>
    <dgm:cxn modelId="{D7D4B6F5-213B-42F3-8F52-6D9AAECA339C}" type="presParOf" srcId="{FCCCFB02-2D9C-4754-890A-C060DBC6F809}" destId="{EF55B709-F909-49C4-82B6-46B1AA0EAF0C}" srcOrd="5" destOrd="0" presId="urn:microsoft.com/office/officeart/2005/8/layout/default"/>
    <dgm:cxn modelId="{B61974B0-0029-4B12-BA2E-624DB347F60C}" type="presParOf" srcId="{FCCCFB02-2D9C-4754-890A-C060DBC6F809}" destId="{AD021DE8-48BD-4CC1-B8FD-EEB28AA8B8B1}" srcOrd="6" destOrd="0" presId="urn:microsoft.com/office/officeart/2005/8/layout/default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C9B768-CDA5-4C2D-8ABF-6E5DF2F7C3F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B114CB7-FEC4-4438-9A32-B604A0B0C614}">
      <dgm:prSet phldrT="[Text]"/>
      <dgm:spPr/>
      <dgm:t>
        <a:bodyPr/>
        <a:lstStyle/>
        <a:p>
          <a:r>
            <a:rPr lang="en-US" dirty="0" smtClean="0"/>
            <a:t>Positional Number System</a:t>
          </a:r>
          <a:endParaRPr lang="en-US" dirty="0"/>
        </a:p>
      </dgm:t>
    </dgm:pt>
    <dgm:pt modelId="{DF9CAE94-F63A-4F42-85C4-53DAC7A8A96A}" type="parTrans" cxnId="{50EF7EBF-7BB5-4DEF-B76F-C1F59DD37AE8}">
      <dgm:prSet/>
      <dgm:spPr/>
      <dgm:t>
        <a:bodyPr/>
        <a:lstStyle/>
        <a:p>
          <a:endParaRPr lang="en-US"/>
        </a:p>
      </dgm:t>
    </dgm:pt>
    <dgm:pt modelId="{A0BE6114-D235-430E-BC3F-F9311A5BAF4F}" type="sibTrans" cxnId="{50EF7EBF-7BB5-4DEF-B76F-C1F59DD37AE8}">
      <dgm:prSet/>
      <dgm:spPr/>
      <dgm:t>
        <a:bodyPr/>
        <a:lstStyle/>
        <a:p>
          <a:endParaRPr lang="en-US"/>
        </a:p>
      </dgm:t>
    </dgm:pt>
    <dgm:pt modelId="{A2D7AB12-2A2B-4DC8-84CC-B6784C10EDD1}">
      <dgm:prSet phldrT="[Text]"/>
      <dgm:spPr/>
      <dgm:t>
        <a:bodyPr/>
        <a:lstStyle/>
        <a:p>
          <a:r>
            <a:rPr lang="en-US" dirty="0" smtClean="0"/>
            <a:t>Decimal</a:t>
          </a:r>
          <a:endParaRPr lang="en-US" dirty="0"/>
        </a:p>
      </dgm:t>
    </dgm:pt>
    <dgm:pt modelId="{F4C429AA-ED44-492A-856F-8D00DF7F70E7}" type="parTrans" cxnId="{ABC300F7-0245-4353-AE7B-32D7A1B09695}">
      <dgm:prSet/>
      <dgm:spPr/>
      <dgm:t>
        <a:bodyPr/>
        <a:lstStyle/>
        <a:p>
          <a:endParaRPr lang="en-US"/>
        </a:p>
      </dgm:t>
    </dgm:pt>
    <dgm:pt modelId="{C721F193-1027-43B5-AE50-1FF105B2AC6D}" type="sibTrans" cxnId="{ABC300F7-0245-4353-AE7B-32D7A1B09695}">
      <dgm:prSet/>
      <dgm:spPr/>
      <dgm:t>
        <a:bodyPr/>
        <a:lstStyle/>
        <a:p>
          <a:endParaRPr lang="en-US"/>
        </a:p>
      </dgm:t>
    </dgm:pt>
    <dgm:pt modelId="{438EF4B3-E4B7-4DD9-998C-88BA7F3A8E53}">
      <dgm:prSet phldrT="[Text]"/>
      <dgm:spPr/>
      <dgm:t>
        <a:bodyPr/>
        <a:lstStyle/>
        <a:p>
          <a:r>
            <a:rPr lang="en-US" dirty="0" smtClean="0"/>
            <a:t>Octal</a:t>
          </a:r>
          <a:endParaRPr lang="en-US" dirty="0"/>
        </a:p>
      </dgm:t>
    </dgm:pt>
    <dgm:pt modelId="{B4AD758B-AEED-47E2-9F33-E3E3ECC6214D}" type="parTrans" cxnId="{4739361C-FA50-46DA-A4E1-98E9D861A75B}">
      <dgm:prSet/>
      <dgm:spPr/>
      <dgm:t>
        <a:bodyPr/>
        <a:lstStyle/>
        <a:p>
          <a:endParaRPr lang="en-US"/>
        </a:p>
      </dgm:t>
    </dgm:pt>
    <dgm:pt modelId="{11C95495-AA21-40F7-BC7F-4D5F81AA04DA}" type="sibTrans" cxnId="{4739361C-FA50-46DA-A4E1-98E9D861A75B}">
      <dgm:prSet/>
      <dgm:spPr/>
      <dgm:t>
        <a:bodyPr/>
        <a:lstStyle/>
        <a:p>
          <a:endParaRPr lang="en-US"/>
        </a:p>
      </dgm:t>
    </dgm:pt>
    <dgm:pt modelId="{33F45F0E-777B-4909-A5F7-A916F8BDEC5B}">
      <dgm:prSet phldrT="[Text]"/>
      <dgm:spPr/>
      <dgm:t>
        <a:bodyPr/>
        <a:lstStyle/>
        <a:p>
          <a:r>
            <a:rPr lang="en-US" dirty="0" smtClean="0"/>
            <a:t>Hexadecimal</a:t>
          </a:r>
          <a:endParaRPr lang="en-US" dirty="0"/>
        </a:p>
      </dgm:t>
    </dgm:pt>
    <dgm:pt modelId="{1C68E221-AB6D-4101-B506-0F50F84821EB}" type="parTrans" cxnId="{7D633290-DBF1-4A46-BD36-3BADD8A14378}">
      <dgm:prSet/>
      <dgm:spPr/>
      <dgm:t>
        <a:bodyPr/>
        <a:lstStyle/>
        <a:p>
          <a:endParaRPr lang="en-US"/>
        </a:p>
      </dgm:t>
    </dgm:pt>
    <dgm:pt modelId="{06B85768-9724-47E2-AD13-AC488EABE0DD}" type="sibTrans" cxnId="{7D633290-DBF1-4A46-BD36-3BADD8A14378}">
      <dgm:prSet/>
      <dgm:spPr/>
      <dgm:t>
        <a:bodyPr/>
        <a:lstStyle/>
        <a:p>
          <a:endParaRPr lang="en-US"/>
        </a:p>
      </dgm:t>
    </dgm:pt>
    <dgm:pt modelId="{67CD6CD3-A19B-41C2-8FB7-1CD3A653F53D}">
      <dgm:prSet phldrT="[Text]"/>
      <dgm:spPr/>
      <dgm:t>
        <a:bodyPr/>
        <a:lstStyle/>
        <a:p>
          <a:r>
            <a:rPr lang="en-US" dirty="0" smtClean="0"/>
            <a:t>Binary</a:t>
          </a:r>
          <a:endParaRPr lang="en-US" dirty="0"/>
        </a:p>
      </dgm:t>
    </dgm:pt>
    <dgm:pt modelId="{B8D264D8-1B8A-4D70-A7BF-1BE2CD7C8E3A}" type="sibTrans" cxnId="{B2EEF5D2-1122-4D62-A223-49BD7EC7183A}">
      <dgm:prSet/>
      <dgm:spPr/>
      <dgm:t>
        <a:bodyPr/>
        <a:lstStyle/>
        <a:p>
          <a:endParaRPr lang="en-US"/>
        </a:p>
      </dgm:t>
    </dgm:pt>
    <dgm:pt modelId="{09D7D499-630E-456E-B0CF-94347CE671D8}" type="parTrans" cxnId="{B2EEF5D2-1122-4D62-A223-49BD7EC7183A}">
      <dgm:prSet/>
      <dgm:spPr/>
      <dgm:t>
        <a:bodyPr/>
        <a:lstStyle/>
        <a:p>
          <a:endParaRPr lang="en-US"/>
        </a:p>
      </dgm:t>
    </dgm:pt>
    <dgm:pt modelId="{CB0A8A50-6828-4789-8743-DA8CA526F8F8}" type="pres">
      <dgm:prSet presAssocID="{5DC9B768-CDA5-4C2D-8ABF-6E5DF2F7C3F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FB7BCA9-4EC0-46F7-8363-99A5E2488F23}" type="pres">
      <dgm:prSet presAssocID="{FB114CB7-FEC4-4438-9A32-B604A0B0C614}" presName="hierRoot1" presStyleCnt="0"/>
      <dgm:spPr/>
    </dgm:pt>
    <dgm:pt modelId="{DA5B0A7B-2557-4796-824B-9065B5095CFC}" type="pres">
      <dgm:prSet presAssocID="{FB114CB7-FEC4-4438-9A32-B604A0B0C614}" presName="composite" presStyleCnt="0"/>
      <dgm:spPr/>
    </dgm:pt>
    <dgm:pt modelId="{05123023-5F07-412C-B168-0412974158CD}" type="pres">
      <dgm:prSet presAssocID="{FB114CB7-FEC4-4438-9A32-B604A0B0C614}" presName="background" presStyleLbl="node0" presStyleIdx="0" presStyleCnt="1"/>
      <dgm:spPr/>
    </dgm:pt>
    <dgm:pt modelId="{DA976DB5-85AE-46C2-AE6D-E2938E622758}" type="pres">
      <dgm:prSet presAssocID="{FB114CB7-FEC4-4438-9A32-B604A0B0C61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B311AC-75FC-43DB-9FDE-EFDE9588C426}" type="pres">
      <dgm:prSet presAssocID="{FB114CB7-FEC4-4438-9A32-B604A0B0C614}" presName="hierChild2" presStyleCnt="0"/>
      <dgm:spPr/>
    </dgm:pt>
    <dgm:pt modelId="{CDA099E4-A3BD-49D9-8900-9EE03F220D9C}" type="pres">
      <dgm:prSet presAssocID="{F4C429AA-ED44-492A-856F-8D00DF7F70E7}" presName="Name10" presStyleLbl="parChTrans1D2" presStyleIdx="0" presStyleCnt="4"/>
      <dgm:spPr/>
      <dgm:t>
        <a:bodyPr/>
        <a:lstStyle/>
        <a:p>
          <a:endParaRPr lang="en-US"/>
        </a:p>
      </dgm:t>
    </dgm:pt>
    <dgm:pt modelId="{54B243BF-2960-4D48-93BA-53B309693793}" type="pres">
      <dgm:prSet presAssocID="{A2D7AB12-2A2B-4DC8-84CC-B6784C10EDD1}" presName="hierRoot2" presStyleCnt="0"/>
      <dgm:spPr/>
    </dgm:pt>
    <dgm:pt modelId="{9D8E8F91-B311-4C59-9EDF-F5214A0ECCB0}" type="pres">
      <dgm:prSet presAssocID="{A2D7AB12-2A2B-4DC8-84CC-B6784C10EDD1}" presName="composite2" presStyleCnt="0"/>
      <dgm:spPr/>
    </dgm:pt>
    <dgm:pt modelId="{331E4031-396D-48EA-8E21-E0BCE6D0B32B}" type="pres">
      <dgm:prSet presAssocID="{A2D7AB12-2A2B-4DC8-84CC-B6784C10EDD1}" presName="background2" presStyleLbl="node2" presStyleIdx="0" presStyleCnt="4"/>
      <dgm:spPr/>
    </dgm:pt>
    <dgm:pt modelId="{94A3B064-990D-45A5-9055-FE6A49904098}" type="pres">
      <dgm:prSet presAssocID="{A2D7AB12-2A2B-4DC8-84CC-B6784C10EDD1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86FCBF-0EC5-4489-ACBA-D4BC49BADAC6}" type="pres">
      <dgm:prSet presAssocID="{A2D7AB12-2A2B-4DC8-84CC-B6784C10EDD1}" presName="hierChild3" presStyleCnt="0"/>
      <dgm:spPr/>
    </dgm:pt>
    <dgm:pt modelId="{CC8C56EB-8AE5-463E-AD90-8F8211FBF484}" type="pres">
      <dgm:prSet presAssocID="{09D7D499-630E-456E-B0CF-94347CE671D8}" presName="Name10" presStyleLbl="parChTrans1D2" presStyleIdx="1" presStyleCnt="4"/>
      <dgm:spPr/>
      <dgm:t>
        <a:bodyPr/>
        <a:lstStyle/>
        <a:p>
          <a:endParaRPr lang="en-US"/>
        </a:p>
      </dgm:t>
    </dgm:pt>
    <dgm:pt modelId="{33AF5711-89A8-47C2-86C7-929F2AAE96A4}" type="pres">
      <dgm:prSet presAssocID="{67CD6CD3-A19B-41C2-8FB7-1CD3A653F53D}" presName="hierRoot2" presStyleCnt="0"/>
      <dgm:spPr/>
    </dgm:pt>
    <dgm:pt modelId="{0D53223F-B247-45B7-AC03-FD9FF00148E5}" type="pres">
      <dgm:prSet presAssocID="{67CD6CD3-A19B-41C2-8FB7-1CD3A653F53D}" presName="composite2" presStyleCnt="0"/>
      <dgm:spPr/>
    </dgm:pt>
    <dgm:pt modelId="{3AB37FEB-20E5-42A2-8C7C-839E1119BBD2}" type="pres">
      <dgm:prSet presAssocID="{67CD6CD3-A19B-41C2-8FB7-1CD3A653F53D}" presName="background2" presStyleLbl="node2" presStyleIdx="1" presStyleCnt="4"/>
      <dgm:spPr/>
    </dgm:pt>
    <dgm:pt modelId="{55468A49-DE84-4EB0-A2C2-DC2E7CBC850B}" type="pres">
      <dgm:prSet presAssocID="{67CD6CD3-A19B-41C2-8FB7-1CD3A653F53D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030E24-AB9F-4718-A67B-01DD791CE275}" type="pres">
      <dgm:prSet presAssocID="{67CD6CD3-A19B-41C2-8FB7-1CD3A653F53D}" presName="hierChild3" presStyleCnt="0"/>
      <dgm:spPr/>
    </dgm:pt>
    <dgm:pt modelId="{9F76DFA3-116D-4592-9B00-07A5470BD7A0}" type="pres">
      <dgm:prSet presAssocID="{B4AD758B-AEED-47E2-9F33-E3E3ECC6214D}" presName="Name10" presStyleLbl="parChTrans1D2" presStyleIdx="2" presStyleCnt="4"/>
      <dgm:spPr/>
      <dgm:t>
        <a:bodyPr/>
        <a:lstStyle/>
        <a:p>
          <a:endParaRPr lang="en-US"/>
        </a:p>
      </dgm:t>
    </dgm:pt>
    <dgm:pt modelId="{8607E4C0-3600-47FE-A73D-5744157891C9}" type="pres">
      <dgm:prSet presAssocID="{438EF4B3-E4B7-4DD9-998C-88BA7F3A8E53}" presName="hierRoot2" presStyleCnt="0"/>
      <dgm:spPr/>
    </dgm:pt>
    <dgm:pt modelId="{CA057DE7-3481-433C-8AA6-6025C4746175}" type="pres">
      <dgm:prSet presAssocID="{438EF4B3-E4B7-4DD9-998C-88BA7F3A8E53}" presName="composite2" presStyleCnt="0"/>
      <dgm:spPr/>
    </dgm:pt>
    <dgm:pt modelId="{ED55B067-D53A-4545-8887-C700AB1AD6D7}" type="pres">
      <dgm:prSet presAssocID="{438EF4B3-E4B7-4DD9-998C-88BA7F3A8E53}" presName="background2" presStyleLbl="node2" presStyleIdx="2" presStyleCnt="4"/>
      <dgm:spPr/>
    </dgm:pt>
    <dgm:pt modelId="{200DDF52-D4FF-4A27-BDF6-032F4C144E1A}" type="pres">
      <dgm:prSet presAssocID="{438EF4B3-E4B7-4DD9-998C-88BA7F3A8E53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7EDDAC-9219-4B74-B5E7-CFD582AA6A69}" type="pres">
      <dgm:prSet presAssocID="{438EF4B3-E4B7-4DD9-998C-88BA7F3A8E53}" presName="hierChild3" presStyleCnt="0"/>
      <dgm:spPr/>
    </dgm:pt>
    <dgm:pt modelId="{D8C70FC5-02D7-4C42-A3A5-FEE9B15B2326}" type="pres">
      <dgm:prSet presAssocID="{1C68E221-AB6D-4101-B506-0F50F84821EB}" presName="Name10" presStyleLbl="parChTrans1D2" presStyleIdx="3" presStyleCnt="4"/>
      <dgm:spPr/>
      <dgm:t>
        <a:bodyPr/>
        <a:lstStyle/>
        <a:p>
          <a:endParaRPr lang="en-US"/>
        </a:p>
      </dgm:t>
    </dgm:pt>
    <dgm:pt modelId="{0955599D-8E9D-4C0E-87F8-8985B0A84DE1}" type="pres">
      <dgm:prSet presAssocID="{33F45F0E-777B-4909-A5F7-A916F8BDEC5B}" presName="hierRoot2" presStyleCnt="0"/>
      <dgm:spPr/>
    </dgm:pt>
    <dgm:pt modelId="{EEE7645E-34B8-48CA-A8C1-C0197269E102}" type="pres">
      <dgm:prSet presAssocID="{33F45F0E-777B-4909-A5F7-A916F8BDEC5B}" presName="composite2" presStyleCnt="0"/>
      <dgm:spPr/>
    </dgm:pt>
    <dgm:pt modelId="{345B78CF-7AD1-4D56-9786-1AB8EC44379A}" type="pres">
      <dgm:prSet presAssocID="{33F45F0E-777B-4909-A5F7-A916F8BDEC5B}" presName="background2" presStyleLbl="node2" presStyleIdx="3" presStyleCnt="4"/>
      <dgm:spPr/>
    </dgm:pt>
    <dgm:pt modelId="{A273A6E4-4EEF-4808-857E-E3F3CF269F18}" type="pres">
      <dgm:prSet presAssocID="{33F45F0E-777B-4909-A5F7-A916F8BDEC5B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788D9A-2E11-4650-8D10-92F8336097BC}" type="pres">
      <dgm:prSet presAssocID="{33F45F0E-777B-4909-A5F7-A916F8BDEC5B}" presName="hierChild3" presStyleCnt="0"/>
      <dgm:spPr/>
    </dgm:pt>
  </dgm:ptLst>
  <dgm:cxnLst>
    <dgm:cxn modelId="{421B591E-A872-46FC-A6CA-DC7B6C4E4064}" type="presOf" srcId="{67CD6CD3-A19B-41C2-8FB7-1CD3A653F53D}" destId="{55468A49-DE84-4EB0-A2C2-DC2E7CBC850B}" srcOrd="0" destOrd="0" presId="urn:microsoft.com/office/officeart/2005/8/layout/hierarchy1"/>
    <dgm:cxn modelId="{0F2137DD-CB60-495F-93F0-87F1BCA2A4AD}" type="presOf" srcId="{B4AD758B-AEED-47E2-9F33-E3E3ECC6214D}" destId="{9F76DFA3-116D-4592-9B00-07A5470BD7A0}" srcOrd="0" destOrd="0" presId="urn:microsoft.com/office/officeart/2005/8/layout/hierarchy1"/>
    <dgm:cxn modelId="{97A85549-DB2C-46A7-BADB-281731BB1BBA}" type="presOf" srcId="{5DC9B768-CDA5-4C2D-8ABF-6E5DF2F7C3FD}" destId="{CB0A8A50-6828-4789-8743-DA8CA526F8F8}" srcOrd="0" destOrd="0" presId="urn:microsoft.com/office/officeart/2005/8/layout/hierarchy1"/>
    <dgm:cxn modelId="{ABC300F7-0245-4353-AE7B-32D7A1B09695}" srcId="{FB114CB7-FEC4-4438-9A32-B604A0B0C614}" destId="{A2D7AB12-2A2B-4DC8-84CC-B6784C10EDD1}" srcOrd="0" destOrd="0" parTransId="{F4C429AA-ED44-492A-856F-8D00DF7F70E7}" sibTransId="{C721F193-1027-43B5-AE50-1FF105B2AC6D}"/>
    <dgm:cxn modelId="{50EF7EBF-7BB5-4DEF-B76F-C1F59DD37AE8}" srcId="{5DC9B768-CDA5-4C2D-8ABF-6E5DF2F7C3FD}" destId="{FB114CB7-FEC4-4438-9A32-B604A0B0C614}" srcOrd="0" destOrd="0" parTransId="{DF9CAE94-F63A-4F42-85C4-53DAC7A8A96A}" sibTransId="{A0BE6114-D235-430E-BC3F-F9311A5BAF4F}"/>
    <dgm:cxn modelId="{43E8C41E-8120-489C-A197-3A0F9580B979}" type="presOf" srcId="{09D7D499-630E-456E-B0CF-94347CE671D8}" destId="{CC8C56EB-8AE5-463E-AD90-8F8211FBF484}" srcOrd="0" destOrd="0" presId="urn:microsoft.com/office/officeart/2005/8/layout/hierarchy1"/>
    <dgm:cxn modelId="{4739361C-FA50-46DA-A4E1-98E9D861A75B}" srcId="{FB114CB7-FEC4-4438-9A32-B604A0B0C614}" destId="{438EF4B3-E4B7-4DD9-998C-88BA7F3A8E53}" srcOrd="2" destOrd="0" parTransId="{B4AD758B-AEED-47E2-9F33-E3E3ECC6214D}" sibTransId="{11C95495-AA21-40F7-BC7F-4D5F81AA04DA}"/>
    <dgm:cxn modelId="{FAE5003E-76F2-45F5-A457-E9E615D38D2B}" type="presOf" srcId="{1C68E221-AB6D-4101-B506-0F50F84821EB}" destId="{D8C70FC5-02D7-4C42-A3A5-FEE9B15B2326}" srcOrd="0" destOrd="0" presId="urn:microsoft.com/office/officeart/2005/8/layout/hierarchy1"/>
    <dgm:cxn modelId="{3F8DD6F8-34E9-4CC2-927A-7C24153117A2}" type="presOf" srcId="{F4C429AA-ED44-492A-856F-8D00DF7F70E7}" destId="{CDA099E4-A3BD-49D9-8900-9EE03F220D9C}" srcOrd="0" destOrd="0" presId="urn:microsoft.com/office/officeart/2005/8/layout/hierarchy1"/>
    <dgm:cxn modelId="{18C6E1BC-28CA-4B91-8654-71FF6B717944}" type="presOf" srcId="{33F45F0E-777B-4909-A5F7-A916F8BDEC5B}" destId="{A273A6E4-4EEF-4808-857E-E3F3CF269F18}" srcOrd="0" destOrd="0" presId="urn:microsoft.com/office/officeart/2005/8/layout/hierarchy1"/>
    <dgm:cxn modelId="{94CC444C-837D-4AC5-9788-19A6E6B1AA98}" type="presOf" srcId="{A2D7AB12-2A2B-4DC8-84CC-B6784C10EDD1}" destId="{94A3B064-990D-45A5-9055-FE6A49904098}" srcOrd="0" destOrd="0" presId="urn:microsoft.com/office/officeart/2005/8/layout/hierarchy1"/>
    <dgm:cxn modelId="{9378BEDF-0457-4F26-8E43-EC7A4C8C9794}" type="presOf" srcId="{FB114CB7-FEC4-4438-9A32-B604A0B0C614}" destId="{DA976DB5-85AE-46C2-AE6D-E2938E622758}" srcOrd="0" destOrd="0" presId="urn:microsoft.com/office/officeart/2005/8/layout/hierarchy1"/>
    <dgm:cxn modelId="{88E7FD6C-0F75-4AF1-90FB-73D4B74B3471}" type="presOf" srcId="{438EF4B3-E4B7-4DD9-998C-88BA7F3A8E53}" destId="{200DDF52-D4FF-4A27-BDF6-032F4C144E1A}" srcOrd="0" destOrd="0" presId="urn:microsoft.com/office/officeart/2005/8/layout/hierarchy1"/>
    <dgm:cxn modelId="{B2EEF5D2-1122-4D62-A223-49BD7EC7183A}" srcId="{FB114CB7-FEC4-4438-9A32-B604A0B0C614}" destId="{67CD6CD3-A19B-41C2-8FB7-1CD3A653F53D}" srcOrd="1" destOrd="0" parTransId="{09D7D499-630E-456E-B0CF-94347CE671D8}" sibTransId="{B8D264D8-1B8A-4D70-A7BF-1BE2CD7C8E3A}"/>
    <dgm:cxn modelId="{7D633290-DBF1-4A46-BD36-3BADD8A14378}" srcId="{FB114CB7-FEC4-4438-9A32-B604A0B0C614}" destId="{33F45F0E-777B-4909-A5F7-A916F8BDEC5B}" srcOrd="3" destOrd="0" parTransId="{1C68E221-AB6D-4101-B506-0F50F84821EB}" sibTransId="{06B85768-9724-47E2-AD13-AC488EABE0DD}"/>
    <dgm:cxn modelId="{C7F9B3F8-E164-438B-B9C9-10238F95DCB6}" type="presParOf" srcId="{CB0A8A50-6828-4789-8743-DA8CA526F8F8}" destId="{6FB7BCA9-4EC0-46F7-8363-99A5E2488F23}" srcOrd="0" destOrd="0" presId="urn:microsoft.com/office/officeart/2005/8/layout/hierarchy1"/>
    <dgm:cxn modelId="{7376C31E-42FA-41A3-B150-50D0EB1EC4FB}" type="presParOf" srcId="{6FB7BCA9-4EC0-46F7-8363-99A5E2488F23}" destId="{DA5B0A7B-2557-4796-824B-9065B5095CFC}" srcOrd="0" destOrd="0" presId="urn:microsoft.com/office/officeart/2005/8/layout/hierarchy1"/>
    <dgm:cxn modelId="{11B48D59-77DD-4454-8294-995C893EAE36}" type="presParOf" srcId="{DA5B0A7B-2557-4796-824B-9065B5095CFC}" destId="{05123023-5F07-412C-B168-0412974158CD}" srcOrd="0" destOrd="0" presId="urn:microsoft.com/office/officeart/2005/8/layout/hierarchy1"/>
    <dgm:cxn modelId="{295592CD-2C92-4E0F-9DAE-4F1C97AFBB04}" type="presParOf" srcId="{DA5B0A7B-2557-4796-824B-9065B5095CFC}" destId="{DA976DB5-85AE-46C2-AE6D-E2938E622758}" srcOrd="1" destOrd="0" presId="urn:microsoft.com/office/officeart/2005/8/layout/hierarchy1"/>
    <dgm:cxn modelId="{55B7DCC2-7599-4706-8EE5-B77691965FE7}" type="presParOf" srcId="{6FB7BCA9-4EC0-46F7-8363-99A5E2488F23}" destId="{F5B311AC-75FC-43DB-9FDE-EFDE9588C426}" srcOrd="1" destOrd="0" presId="urn:microsoft.com/office/officeart/2005/8/layout/hierarchy1"/>
    <dgm:cxn modelId="{E3D1A6CC-7095-4DA2-8D7E-C72EF8017463}" type="presParOf" srcId="{F5B311AC-75FC-43DB-9FDE-EFDE9588C426}" destId="{CDA099E4-A3BD-49D9-8900-9EE03F220D9C}" srcOrd="0" destOrd="0" presId="urn:microsoft.com/office/officeart/2005/8/layout/hierarchy1"/>
    <dgm:cxn modelId="{0187FA34-0631-478C-8B38-637FBB2C518D}" type="presParOf" srcId="{F5B311AC-75FC-43DB-9FDE-EFDE9588C426}" destId="{54B243BF-2960-4D48-93BA-53B309693793}" srcOrd="1" destOrd="0" presId="urn:microsoft.com/office/officeart/2005/8/layout/hierarchy1"/>
    <dgm:cxn modelId="{0D1508A1-EDF7-474D-BFCD-362608F90238}" type="presParOf" srcId="{54B243BF-2960-4D48-93BA-53B309693793}" destId="{9D8E8F91-B311-4C59-9EDF-F5214A0ECCB0}" srcOrd="0" destOrd="0" presId="urn:microsoft.com/office/officeart/2005/8/layout/hierarchy1"/>
    <dgm:cxn modelId="{AAA34D19-DC24-4E8A-BE09-D8BE2F35C9B0}" type="presParOf" srcId="{9D8E8F91-B311-4C59-9EDF-F5214A0ECCB0}" destId="{331E4031-396D-48EA-8E21-E0BCE6D0B32B}" srcOrd="0" destOrd="0" presId="urn:microsoft.com/office/officeart/2005/8/layout/hierarchy1"/>
    <dgm:cxn modelId="{95D2D111-3F0C-4D98-B556-D5781A7FB1BC}" type="presParOf" srcId="{9D8E8F91-B311-4C59-9EDF-F5214A0ECCB0}" destId="{94A3B064-990D-45A5-9055-FE6A49904098}" srcOrd="1" destOrd="0" presId="urn:microsoft.com/office/officeart/2005/8/layout/hierarchy1"/>
    <dgm:cxn modelId="{DB3BAE8F-EEDA-4C0F-A63A-28DE9DBA410E}" type="presParOf" srcId="{54B243BF-2960-4D48-93BA-53B309693793}" destId="{BC86FCBF-0EC5-4489-ACBA-D4BC49BADAC6}" srcOrd="1" destOrd="0" presId="urn:microsoft.com/office/officeart/2005/8/layout/hierarchy1"/>
    <dgm:cxn modelId="{5D81165B-DFD7-436F-A1BE-98CF13F79AD7}" type="presParOf" srcId="{F5B311AC-75FC-43DB-9FDE-EFDE9588C426}" destId="{CC8C56EB-8AE5-463E-AD90-8F8211FBF484}" srcOrd="2" destOrd="0" presId="urn:microsoft.com/office/officeart/2005/8/layout/hierarchy1"/>
    <dgm:cxn modelId="{5AEAC702-04BE-4766-B761-D826569E9B21}" type="presParOf" srcId="{F5B311AC-75FC-43DB-9FDE-EFDE9588C426}" destId="{33AF5711-89A8-47C2-86C7-929F2AAE96A4}" srcOrd="3" destOrd="0" presId="urn:microsoft.com/office/officeart/2005/8/layout/hierarchy1"/>
    <dgm:cxn modelId="{4AD2A53D-CD84-4662-9704-E115E98435C0}" type="presParOf" srcId="{33AF5711-89A8-47C2-86C7-929F2AAE96A4}" destId="{0D53223F-B247-45B7-AC03-FD9FF00148E5}" srcOrd="0" destOrd="0" presId="urn:microsoft.com/office/officeart/2005/8/layout/hierarchy1"/>
    <dgm:cxn modelId="{36E82FF2-34D6-4BAB-BFE3-9DC87F399254}" type="presParOf" srcId="{0D53223F-B247-45B7-AC03-FD9FF00148E5}" destId="{3AB37FEB-20E5-42A2-8C7C-839E1119BBD2}" srcOrd="0" destOrd="0" presId="urn:microsoft.com/office/officeart/2005/8/layout/hierarchy1"/>
    <dgm:cxn modelId="{E6479C6B-7753-42BA-8E32-6476C6C2C3B5}" type="presParOf" srcId="{0D53223F-B247-45B7-AC03-FD9FF00148E5}" destId="{55468A49-DE84-4EB0-A2C2-DC2E7CBC850B}" srcOrd="1" destOrd="0" presId="urn:microsoft.com/office/officeart/2005/8/layout/hierarchy1"/>
    <dgm:cxn modelId="{D559AE4F-2F3A-47B8-AB9F-5C8C8B6047E9}" type="presParOf" srcId="{33AF5711-89A8-47C2-86C7-929F2AAE96A4}" destId="{B4030E24-AB9F-4718-A67B-01DD791CE275}" srcOrd="1" destOrd="0" presId="urn:microsoft.com/office/officeart/2005/8/layout/hierarchy1"/>
    <dgm:cxn modelId="{634348E7-2E83-4BFC-9BCB-64ED5B489D9A}" type="presParOf" srcId="{F5B311AC-75FC-43DB-9FDE-EFDE9588C426}" destId="{9F76DFA3-116D-4592-9B00-07A5470BD7A0}" srcOrd="4" destOrd="0" presId="urn:microsoft.com/office/officeart/2005/8/layout/hierarchy1"/>
    <dgm:cxn modelId="{F100530A-0F9A-4E0B-B68A-652D9A98FC25}" type="presParOf" srcId="{F5B311AC-75FC-43DB-9FDE-EFDE9588C426}" destId="{8607E4C0-3600-47FE-A73D-5744157891C9}" srcOrd="5" destOrd="0" presId="urn:microsoft.com/office/officeart/2005/8/layout/hierarchy1"/>
    <dgm:cxn modelId="{21E7880C-235C-48ED-82ED-D0E17BC98E1C}" type="presParOf" srcId="{8607E4C0-3600-47FE-A73D-5744157891C9}" destId="{CA057DE7-3481-433C-8AA6-6025C4746175}" srcOrd="0" destOrd="0" presId="urn:microsoft.com/office/officeart/2005/8/layout/hierarchy1"/>
    <dgm:cxn modelId="{45FE3989-F646-4FF9-B15B-8EBB489915C5}" type="presParOf" srcId="{CA057DE7-3481-433C-8AA6-6025C4746175}" destId="{ED55B067-D53A-4545-8887-C700AB1AD6D7}" srcOrd="0" destOrd="0" presId="urn:microsoft.com/office/officeart/2005/8/layout/hierarchy1"/>
    <dgm:cxn modelId="{FE7229C8-4D4A-4F1F-8DF7-A05476DCA343}" type="presParOf" srcId="{CA057DE7-3481-433C-8AA6-6025C4746175}" destId="{200DDF52-D4FF-4A27-BDF6-032F4C144E1A}" srcOrd="1" destOrd="0" presId="urn:microsoft.com/office/officeart/2005/8/layout/hierarchy1"/>
    <dgm:cxn modelId="{F8DFBC73-02AF-4387-ACD8-8805B7F584C3}" type="presParOf" srcId="{8607E4C0-3600-47FE-A73D-5744157891C9}" destId="{717EDDAC-9219-4B74-B5E7-CFD582AA6A69}" srcOrd="1" destOrd="0" presId="urn:microsoft.com/office/officeart/2005/8/layout/hierarchy1"/>
    <dgm:cxn modelId="{169A7C20-782F-4753-9A7D-CB5E4D4AB880}" type="presParOf" srcId="{F5B311AC-75FC-43DB-9FDE-EFDE9588C426}" destId="{D8C70FC5-02D7-4C42-A3A5-FEE9B15B2326}" srcOrd="6" destOrd="0" presId="urn:microsoft.com/office/officeart/2005/8/layout/hierarchy1"/>
    <dgm:cxn modelId="{325A952B-ABFA-4C87-9849-F52A35164359}" type="presParOf" srcId="{F5B311AC-75FC-43DB-9FDE-EFDE9588C426}" destId="{0955599D-8E9D-4C0E-87F8-8985B0A84DE1}" srcOrd="7" destOrd="0" presId="urn:microsoft.com/office/officeart/2005/8/layout/hierarchy1"/>
    <dgm:cxn modelId="{FAC692F9-71A7-49F2-B6A7-00EF112007C4}" type="presParOf" srcId="{0955599D-8E9D-4C0E-87F8-8985B0A84DE1}" destId="{EEE7645E-34B8-48CA-A8C1-C0197269E102}" srcOrd="0" destOrd="0" presId="urn:microsoft.com/office/officeart/2005/8/layout/hierarchy1"/>
    <dgm:cxn modelId="{EAA2EEC4-2842-4FF7-B4A7-717BDF3E221D}" type="presParOf" srcId="{EEE7645E-34B8-48CA-A8C1-C0197269E102}" destId="{345B78CF-7AD1-4D56-9786-1AB8EC44379A}" srcOrd="0" destOrd="0" presId="urn:microsoft.com/office/officeart/2005/8/layout/hierarchy1"/>
    <dgm:cxn modelId="{7CDF9B3F-0B57-4728-B2C0-D88287FCAF68}" type="presParOf" srcId="{EEE7645E-34B8-48CA-A8C1-C0197269E102}" destId="{A273A6E4-4EEF-4808-857E-E3F3CF269F18}" srcOrd="1" destOrd="0" presId="urn:microsoft.com/office/officeart/2005/8/layout/hierarchy1"/>
    <dgm:cxn modelId="{AE8EBE49-9C9A-4C03-B011-050C09CCC82F}" type="presParOf" srcId="{0955599D-8E9D-4C0E-87F8-8985B0A84DE1}" destId="{D5788D9A-2E11-4650-8D10-92F8336097BC}" srcOrd="1" destOrd="0" presId="urn:microsoft.com/office/officeart/2005/8/layout/hierarchy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9C7978-BB4B-4CE9-A0BC-6A67EE03A57C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4E2F152-B6AF-4E4A-85EC-CF0A0B523088}">
      <dgm:prSet/>
      <dgm:spPr/>
      <dgm:t>
        <a:bodyPr/>
        <a:lstStyle/>
        <a:p>
          <a:pPr rtl="0"/>
          <a:r>
            <a:rPr lang="as-IN" dirty="0" smtClean="0"/>
            <a:t>সংখ্যা আবিষ্কারের ইতিহাস</a:t>
          </a:r>
          <a:endParaRPr lang="en-US" dirty="0"/>
        </a:p>
      </dgm:t>
    </dgm:pt>
    <dgm:pt modelId="{5CC12E10-8FC9-4647-9EA9-754FE52FFA06}" type="parTrans" cxnId="{FD03F846-21A8-46B2-B6AE-5CF250F3B734}">
      <dgm:prSet/>
      <dgm:spPr/>
      <dgm:t>
        <a:bodyPr/>
        <a:lstStyle/>
        <a:p>
          <a:endParaRPr lang="en-US"/>
        </a:p>
      </dgm:t>
    </dgm:pt>
    <dgm:pt modelId="{FDFAFEC6-B72F-4C6C-989E-58DDA466C144}" type="sibTrans" cxnId="{FD03F846-21A8-46B2-B6AE-5CF250F3B734}">
      <dgm:prSet/>
      <dgm:spPr/>
      <dgm:t>
        <a:bodyPr/>
        <a:lstStyle/>
        <a:p>
          <a:endParaRPr lang="en-US"/>
        </a:p>
      </dgm:t>
    </dgm:pt>
    <dgm:pt modelId="{A96FE398-F499-4466-A46D-3AAA8E60D01F}">
      <dgm:prSet/>
      <dgm:spPr/>
      <dgm:t>
        <a:bodyPr/>
        <a:lstStyle/>
        <a:p>
          <a:pPr rtl="0"/>
          <a:r>
            <a:rPr lang="as-IN" dirty="0" smtClean="0"/>
            <a:t>সংখ্যা পদ্ধতির প্রকারভেদ </a:t>
          </a:r>
          <a:endParaRPr lang="en-US" dirty="0"/>
        </a:p>
      </dgm:t>
    </dgm:pt>
    <dgm:pt modelId="{0432E36C-721B-42E7-8E6B-7497AC0F9D61}" type="parTrans" cxnId="{9E06EDA4-309A-48B4-A441-ADD144EFF407}">
      <dgm:prSet/>
      <dgm:spPr/>
      <dgm:t>
        <a:bodyPr/>
        <a:lstStyle/>
        <a:p>
          <a:endParaRPr lang="en-US"/>
        </a:p>
      </dgm:t>
    </dgm:pt>
    <dgm:pt modelId="{7D3599CD-5D8F-448E-B784-D357AFE65669}" type="sibTrans" cxnId="{9E06EDA4-309A-48B4-A441-ADD144EFF407}">
      <dgm:prSet/>
      <dgm:spPr/>
      <dgm:t>
        <a:bodyPr/>
        <a:lstStyle/>
        <a:p>
          <a:endParaRPr lang="en-US"/>
        </a:p>
      </dgm:t>
    </dgm:pt>
    <dgm:pt modelId="{62EC3F86-8145-414B-92B5-73F88B6CF676}">
      <dgm:prSet/>
      <dgm:spPr/>
      <dgm:t>
        <a:bodyPr/>
        <a:lstStyle/>
        <a:p>
          <a:pPr rtl="0"/>
          <a:r>
            <a:rPr lang="en-US" dirty="0" smtClean="0"/>
            <a:t>Base </a:t>
          </a:r>
          <a:r>
            <a:rPr lang="as-IN" dirty="0" smtClean="0"/>
            <a:t>বা </a:t>
          </a:r>
          <a:r>
            <a:rPr lang="en-US" dirty="0" smtClean="0"/>
            <a:t>Radix</a:t>
          </a:r>
          <a:endParaRPr lang="en-US" dirty="0"/>
        </a:p>
      </dgm:t>
    </dgm:pt>
    <dgm:pt modelId="{31AAB522-4EEE-4652-A186-23DAB9CA5529}" type="parTrans" cxnId="{93C7EA30-76A1-4286-946D-EBF8997A2447}">
      <dgm:prSet/>
      <dgm:spPr/>
      <dgm:t>
        <a:bodyPr/>
        <a:lstStyle/>
        <a:p>
          <a:endParaRPr lang="en-US"/>
        </a:p>
      </dgm:t>
    </dgm:pt>
    <dgm:pt modelId="{B8B92DCD-E5FD-4840-B8E1-023E7567AA77}" type="sibTrans" cxnId="{93C7EA30-76A1-4286-946D-EBF8997A2447}">
      <dgm:prSet/>
      <dgm:spPr/>
      <dgm:t>
        <a:bodyPr/>
        <a:lstStyle/>
        <a:p>
          <a:endParaRPr lang="en-US"/>
        </a:p>
      </dgm:t>
    </dgm:pt>
    <dgm:pt modelId="{72A896AA-AF40-4C27-8BF0-53C02A066514}">
      <dgm:prSet/>
      <dgm:spPr/>
      <dgm:t>
        <a:bodyPr/>
        <a:lstStyle/>
        <a:p>
          <a:pPr rtl="0"/>
          <a:r>
            <a:rPr lang="en-US" dirty="0" smtClean="0"/>
            <a:t>Decimal, Binary, Octal </a:t>
          </a:r>
          <a:r>
            <a:rPr lang="as-IN" dirty="0" smtClean="0"/>
            <a:t>ও </a:t>
          </a:r>
          <a:r>
            <a:rPr lang="en-US" dirty="0" smtClean="0"/>
            <a:t>Hexadecimal </a:t>
          </a:r>
          <a:endParaRPr lang="en-US" dirty="0"/>
        </a:p>
      </dgm:t>
    </dgm:pt>
    <dgm:pt modelId="{AA287D06-5973-4DE7-BB70-A58975D267DA}" type="parTrans" cxnId="{59AFDC19-705F-4AA4-8570-80746A58C802}">
      <dgm:prSet/>
      <dgm:spPr/>
      <dgm:t>
        <a:bodyPr/>
        <a:lstStyle/>
        <a:p>
          <a:endParaRPr lang="en-US"/>
        </a:p>
      </dgm:t>
    </dgm:pt>
    <dgm:pt modelId="{05965647-5220-4135-A82D-8E06EA4C6901}" type="sibTrans" cxnId="{59AFDC19-705F-4AA4-8570-80746A58C802}">
      <dgm:prSet/>
      <dgm:spPr/>
      <dgm:t>
        <a:bodyPr/>
        <a:lstStyle/>
        <a:p>
          <a:endParaRPr lang="en-US"/>
        </a:p>
      </dgm:t>
    </dgm:pt>
    <dgm:pt modelId="{11881B79-6C9F-4FF6-B46F-286A3EB8EA55}" type="pres">
      <dgm:prSet presAssocID="{609C7978-BB4B-4CE9-A0BC-6A67EE03A57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513333-31FA-4A43-921B-CF85060F4567}" type="pres">
      <dgm:prSet presAssocID="{04E2F152-B6AF-4E4A-85EC-CF0A0B523088}" presName="parentLin" presStyleCnt="0"/>
      <dgm:spPr/>
    </dgm:pt>
    <dgm:pt modelId="{05F10BF6-0361-47F4-848A-0327730102E4}" type="pres">
      <dgm:prSet presAssocID="{04E2F152-B6AF-4E4A-85EC-CF0A0B52308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E93983C7-5C65-4A3A-AD6D-D643ED025B03}" type="pres">
      <dgm:prSet presAssocID="{04E2F152-B6AF-4E4A-85EC-CF0A0B52308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14C5EE-636F-4ED8-AFC0-52B043E71D6B}" type="pres">
      <dgm:prSet presAssocID="{04E2F152-B6AF-4E4A-85EC-CF0A0B523088}" presName="negativeSpace" presStyleCnt="0"/>
      <dgm:spPr/>
    </dgm:pt>
    <dgm:pt modelId="{8BCFCA08-9C32-4A69-9E53-67C2C6A6E340}" type="pres">
      <dgm:prSet presAssocID="{04E2F152-B6AF-4E4A-85EC-CF0A0B523088}" presName="childText" presStyleLbl="conFgAcc1" presStyleIdx="0" presStyleCnt="4">
        <dgm:presLayoutVars>
          <dgm:bulletEnabled val="1"/>
        </dgm:presLayoutVars>
      </dgm:prSet>
      <dgm:spPr/>
    </dgm:pt>
    <dgm:pt modelId="{7F7C82F5-D670-466B-BE91-F54122D50F65}" type="pres">
      <dgm:prSet presAssocID="{FDFAFEC6-B72F-4C6C-989E-58DDA466C144}" presName="spaceBetweenRectangles" presStyleCnt="0"/>
      <dgm:spPr/>
    </dgm:pt>
    <dgm:pt modelId="{85684BA6-3CC6-4F6B-AC30-33BF69905817}" type="pres">
      <dgm:prSet presAssocID="{A96FE398-F499-4466-A46D-3AAA8E60D01F}" presName="parentLin" presStyleCnt="0"/>
      <dgm:spPr/>
    </dgm:pt>
    <dgm:pt modelId="{A57364A0-B69B-4BBB-BF1D-AE43A701A75C}" type="pres">
      <dgm:prSet presAssocID="{A96FE398-F499-4466-A46D-3AAA8E60D01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6C0FFB0A-9495-4F54-BABC-CA89547AFC38}" type="pres">
      <dgm:prSet presAssocID="{A96FE398-F499-4466-A46D-3AAA8E60D01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4192D4-2AC7-4DC5-A10D-1CD95930DBD0}" type="pres">
      <dgm:prSet presAssocID="{A96FE398-F499-4466-A46D-3AAA8E60D01F}" presName="negativeSpace" presStyleCnt="0"/>
      <dgm:spPr/>
    </dgm:pt>
    <dgm:pt modelId="{44A5B40A-C877-4D13-B56F-1C709729787D}" type="pres">
      <dgm:prSet presAssocID="{A96FE398-F499-4466-A46D-3AAA8E60D01F}" presName="childText" presStyleLbl="conFgAcc1" presStyleIdx="1" presStyleCnt="4">
        <dgm:presLayoutVars>
          <dgm:bulletEnabled val="1"/>
        </dgm:presLayoutVars>
      </dgm:prSet>
      <dgm:spPr/>
    </dgm:pt>
    <dgm:pt modelId="{C7CC6ABD-2836-4617-B089-24735F9AE0F4}" type="pres">
      <dgm:prSet presAssocID="{7D3599CD-5D8F-448E-B784-D357AFE65669}" presName="spaceBetweenRectangles" presStyleCnt="0"/>
      <dgm:spPr/>
    </dgm:pt>
    <dgm:pt modelId="{59C1FF60-C1E2-44B4-A492-0D1DF270C91B}" type="pres">
      <dgm:prSet presAssocID="{62EC3F86-8145-414B-92B5-73F88B6CF676}" presName="parentLin" presStyleCnt="0"/>
      <dgm:spPr/>
    </dgm:pt>
    <dgm:pt modelId="{5D914841-828E-4FEA-BF3E-454A06299072}" type="pres">
      <dgm:prSet presAssocID="{62EC3F86-8145-414B-92B5-73F88B6CF676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616F8855-CE04-43A3-81D5-556B0491C06F}" type="pres">
      <dgm:prSet presAssocID="{62EC3F86-8145-414B-92B5-73F88B6CF67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C98D6E-BDB3-46EE-B16F-29B92C653C6D}" type="pres">
      <dgm:prSet presAssocID="{62EC3F86-8145-414B-92B5-73F88B6CF676}" presName="negativeSpace" presStyleCnt="0"/>
      <dgm:spPr/>
    </dgm:pt>
    <dgm:pt modelId="{ACC11D1E-AEA4-44B7-9420-416849916E35}" type="pres">
      <dgm:prSet presAssocID="{62EC3F86-8145-414B-92B5-73F88B6CF676}" presName="childText" presStyleLbl="conFgAcc1" presStyleIdx="2" presStyleCnt="4">
        <dgm:presLayoutVars>
          <dgm:bulletEnabled val="1"/>
        </dgm:presLayoutVars>
      </dgm:prSet>
      <dgm:spPr/>
    </dgm:pt>
    <dgm:pt modelId="{341F8BAC-76C1-45C6-A5B6-755F04F795BB}" type="pres">
      <dgm:prSet presAssocID="{B8B92DCD-E5FD-4840-B8E1-023E7567AA77}" presName="spaceBetweenRectangles" presStyleCnt="0"/>
      <dgm:spPr/>
    </dgm:pt>
    <dgm:pt modelId="{29104E0B-A335-41CE-B47C-294BCEBAF1CA}" type="pres">
      <dgm:prSet presAssocID="{72A896AA-AF40-4C27-8BF0-53C02A066514}" presName="parentLin" presStyleCnt="0"/>
      <dgm:spPr/>
    </dgm:pt>
    <dgm:pt modelId="{CC4A662A-86F0-4E79-B176-27CA97BCB876}" type="pres">
      <dgm:prSet presAssocID="{72A896AA-AF40-4C27-8BF0-53C02A066514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E8B5FE27-F5D1-497A-BB0D-4CFE4EEDE7A9}" type="pres">
      <dgm:prSet presAssocID="{72A896AA-AF40-4C27-8BF0-53C02A06651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D9C40-B9A9-4C90-A576-72351AA2482E}" type="pres">
      <dgm:prSet presAssocID="{72A896AA-AF40-4C27-8BF0-53C02A066514}" presName="negativeSpace" presStyleCnt="0"/>
      <dgm:spPr/>
    </dgm:pt>
    <dgm:pt modelId="{DDB337B4-4CD7-4FE6-83A7-8B0F15BA791C}" type="pres">
      <dgm:prSet presAssocID="{72A896AA-AF40-4C27-8BF0-53C02A06651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2598E6C-CB6C-4D5E-A13A-D35178222A61}" type="presOf" srcId="{04E2F152-B6AF-4E4A-85EC-CF0A0B523088}" destId="{05F10BF6-0361-47F4-848A-0327730102E4}" srcOrd="0" destOrd="0" presId="urn:microsoft.com/office/officeart/2005/8/layout/list1"/>
    <dgm:cxn modelId="{9E06EDA4-309A-48B4-A441-ADD144EFF407}" srcId="{609C7978-BB4B-4CE9-A0BC-6A67EE03A57C}" destId="{A96FE398-F499-4466-A46D-3AAA8E60D01F}" srcOrd="1" destOrd="0" parTransId="{0432E36C-721B-42E7-8E6B-7497AC0F9D61}" sibTransId="{7D3599CD-5D8F-448E-B784-D357AFE65669}"/>
    <dgm:cxn modelId="{585D3460-B2E9-48D9-8CFE-AB37F2F373E6}" type="presOf" srcId="{72A896AA-AF40-4C27-8BF0-53C02A066514}" destId="{CC4A662A-86F0-4E79-B176-27CA97BCB876}" srcOrd="0" destOrd="0" presId="urn:microsoft.com/office/officeart/2005/8/layout/list1"/>
    <dgm:cxn modelId="{42C7A59D-E36F-4467-A129-962ACEE65C1A}" type="presOf" srcId="{A96FE398-F499-4466-A46D-3AAA8E60D01F}" destId="{6C0FFB0A-9495-4F54-BABC-CA89547AFC38}" srcOrd="1" destOrd="0" presId="urn:microsoft.com/office/officeart/2005/8/layout/list1"/>
    <dgm:cxn modelId="{FD03F846-21A8-46B2-B6AE-5CF250F3B734}" srcId="{609C7978-BB4B-4CE9-A0BC-6A67EE03A57C}" destId="{04E2F152-B6AF-4E4A-85EC-CF0A0B523088}" srcOrd="0" destOrd="0" parTransId="{5CC12E10-8FC9-4647-9EA9-754FE52FFA06}" sibTransId="{FDFAFEC6-B72F-4C6C-989E-58DDA466C144}"/>
    <dgm:cxn modelId="{3399D39A-0673-48B4-AD05-C83D98C5B7AB}" type="presOf" srcId="{04E2F152-B6AF-4E4A-85EC-CF0A0B523088}" destId="{E93983C7-5C65-4A3A-AD6D-D643ED025B03}" srcOrd="1" destOrd="0" presId="urn:microsoft.com/office/officeart/2005/8/layout/list1"/>
    <dgm:cxn modelId="{1F3D3382-26BD-4256-A84E-661086E1A794}" type="presOf" srcId="{62EC3F86-8145-414B-92B5-73F88B6CF676}" destId="{5D914841-828E-4FEA-BF3E-454A06299072}" srcOrd="0" destOrd="0" presId="urn:microsoft.com/office/officeart/2005/8/layout/list1"/>
    <dgm:cxn modelId="{22E34F10-81D1-428A-9B6D-646780F1A033}" type="presOf" srcId="{72A896AA-AF40-4C27-8BF0-53C02A066514}" destId="{E8B5FE27-F5D1-497A-BB0D-4CFE4EEDE7A9}" srcOrd="1" destOrd="0" presId="urn:microsoft.com/office/officeart/2005/8/layout/list1"/>
    <dgm:cxn modelId="{70FF1248-54E0-4120-80F1-30D13B34F7D2}" type="presOf" srcId="{A96FE398-F499-4466-A46D-3AAA8E60D01F}" destId="{A57364A0-B69B-4BBB-BF1D-AE43A701A75C}" srcOrd="0" destOrd="0" presId="urn:microsoft.com/office/officeart/2005/8/layout/list1"/>
    <dgm:cxn modelId="{59AFDC19-705F-4AA4-8570-80746A58C802}" srcId="{609C7978-BB4B-4CE9-A0BC-6A67EE03A57C}" destId="{72A896AA-AF40-4C27-8BF0-53C02A066514}" srcOrd="3" destOrd="0" parTransId="{AA287D06-5973-4DE7-BB70-A58975D267DA}" sibTransId="{05965647-5220-4135-A82D-8E06EA4C6901}"/>
    <dgm:cxn modelId="{187436E0-3CC4-4211-A03B-C4675F2E7B20}" type="presOf" srcId="{609C7978-BB4B-4CE9-A0BC-6A67EE03A57C}" destId="{11881B79-6C9F-4FF6-B46F-286A3EB8EA55}" srcOrd="0" destOrd="0" presId="urn:microsoft.com/office/officeart/2005/8/layout/list1"/>
    <dgm:cxn modelId="{7D5FCD13-681D-4822-A13B-E6947C4A8D07}" type="presOf" srcId="{62EC3F86-8145-414B-92B5-73F88B6CF676}" destId="{616F8855-CE04-43A3-81D5-556B0491C06F}" srcOrd="1" destOrd="0" presId="urn:microsoft.com/office/officeart/2005/8/layout/list1"/>
    <dgm:cxn modelId="{93C7EA30-76A1-4286-946D-EBF8997A2447}" srcId="{609C7978-BB4B-4CE9-A0BC-6A67EE03A57C}" destId="{62EC3F86-8145-414B-92B5-73F88B6CF676}" srcOrd="2" destOrd="0" parTransId="{31AAB522-4EEE-4652-A186-23DAB9CA5529}" sibTransId="{B8B92DCD-E5FD-4840-B8E1-023E7567AA77}"/>
    <dgm:cxn modelId="{25094B54-A8ED-43E2-8D15-ED73ED016533}" type="presParOf" srcId="{11881B79-6C9F-4FF6-B46F-286A3EB8EA55}" destId="{ED513333-31FA-4A43-921B-CF85060F4567}" srcOrd="0" destOrd="0" presId="urn:microsoft.com/office/officeart/2005/8/layout/list1"/>
    <dgm:cxn modelId="{72D4B87F-0786-409E-BC47-CD8A241D52FF}" type="presParOf" srcId="{ED513333-31FA-4A43-921B-CF85060F4567}" destId="{05F10BF6-0361-47F4-848A-0327730102E4}" srcOrd="0" destOrd="0" presId="urn:microsoft.com/office/officeart/2005/8/layout/list1"/>
    <dgm:cxn modelId="{62850FB0-5D26-4676-88FF-33E9ACEBF07E}" type="presParOf" srcId="{ED513333-31FA-4A43-921B-CF85060F4567}" destId="{E93983C7-5C65-4A3A-AD6D-D643ED025B03}" srcOrd="1" destOrd="0" presId="urn:microsoft.com/office/officeart/2005/8/layout/list1"/>
    <dgm:cxn modelId="{405A88D0-441C-4E9B-9145-8B46B1606160}" type="presParOf" srcId="{11881B79-6C9F-4FF6-B46F-286A3EB8EA55}" destId="{7414C5EE-636F-4ED8-AFC0-52B043E71D6B}" srcOrd="1" destOrd="0" presId="urn:microsoft.com/office/officeart/2005/8/layout/list1"/>
    <dgm:cxn modelId="{D7E96236-B28B-4CA4-B84A-70D6436378FA}" type="presParOf" srcId="{11881B79-6C9F-4FF6-B46F-286A3EB8EA55}" destId="{8BCFCA08-9C32-4A69-9E53-67C2C6A6E340}" srcOrd="2" destOrd="0" presId="urn:microsoft.com/office/officeart/2005/8/layout/list1"/>
    <dgm:cxn modelId="{DA4638A8-A1CC-44BE-90B8-F713B3B323A9}" type="presParOf" srcId="{11881B79-6C9F-4FF6-B46F-286A3EB8EA55}" destId="{7F7C82F5-D670-466B-BE91-F54122D50F65}" srcOrd="3" destOrd="0" presId="urn:microsoft.com/office/officeart/2005/8/layout/list1"/>
    <dgm:cxn modelId="{8AAEE624-5B60-48A6-8288-35312B9D6732}" type="presParOf" srcId="{11881B79-6C9F-4FF6-B46F-286A3EB8EA55}" destId="{85684BA6-3CC6-4F6B-AC30-33BF69905817}" srcOrd="4" destOrd="0" presId="urn:microsoft.com/office/officeart/2005/8/layout/list1"/>
    <dgm:cxn modelId="{2697836B-C0F7-4965-BD61-2A89CAEFA1A1}" type="presParOf" srcId="{85684BA6-3CC6-4F6B-AC30-33BF69905817}" destId="{A57364A0-B69B-4BBB-BF1D-AE43A701A75C}" srcOrd="0" destOrd="0" presId="urn:microsoft.com/office/officeart/2005/8/layout/list1"/>
    <dgm:cxn modelId="{28C7E7A9-780B-41F9-ADEE-71159E7A88A7}" type="presParOf" srcId="{85684BA6-3CC6-4F6B-AC30-33BF69905817}" destId="{6C0FFB0A-9495-4F54-BABC-CA89547AFC38}" srcOrd="1" destOrd="0" presId="urn:microsoft.com/office/officeart/2005/8/layout/list1"/>
    <dgm:cxn modelId="{BF9293CF-8A61-4C58-8FC2-04E616714D8F}" type="presParOf" srcId="{11881B79-6C9F-4FF6-B46F-286A3EB8EA55}" destId="{7A4192D4-2AC7-4DC5-A10D-1CD95930DBD0}" srcOrd="5" destOrd="0" presId="urn:microsoft.com/office/officeart/2005/8/layout/list1"/>
    <dgm:cxn modelId="{2C20091C-0F23-4B23-8ED4-8FCD0F6D06B9}" type="presParOf" srcId="{11881B79-6C9F-4FF6-B46F-286A3EB8EA55}" destId="{44A5B40A-C877-4D13-B56F-1C709729787D}" srcOrd="6" destOrd="0" presId="urn:microsoft.com/office/officeart/2005/8/layout/list1"/>
    <dgm:cxn modelId="{D33121BD-5003-480B-88F4-69C13FB43B34}" type="presParOf" srcId="{11881B79-6C9F-4FF6-B46F-286A3EB8EA55}" destId="{C7CC6ABD-2836-4617-B089-24735F9AE0F4}" srcOrd="7" destOrd="0" presId="urn:microsoft.com/office/officeart/2005/8/layout/list1"/>
    <dgm:cxn modelId="{4BC59050-5F85-46AF-9B86-DBB30FFAC5C7}" type="presParOf" srcId="{11881B79-6C9F-4FF6-B46F-286A3EB8EA55}" destId="{59C1FF60-C1E2-44B4-A492-0D1DF270C91B}" srcOrd="8" destOrd="0" presId="urn:microsoft.com/office/officeart/2005/8/layout/list1"/>
    <dgm:cxn modelId="{C7867C47-6C4D-455C-8920-779070E1E1C7}" type="presParOf" srcId="{59C1FF60-C1E2-44B4-A492-0D1DF270C91B}" destId="{5D914841-828E-4FEA-BF3E-454A06299072}" srcOrd="0" destOrd="0" presId="urn:microsoft.com/office/officeart/2005/8/layout/list1"/>
    <dgm:cxn modelId="{0EB73BEB-5377-4B08-B88D-A1DF0D589D9B}" type="presParOf" srcId="{59C1FF60-C1E2-44B4-A492-0D1DF270C91B}" destId="{616F8855-CE04-43A3-81D5-556B0491C06F}" srcOrd="1" destOrd="0" presId="urn:microsoft.com/office/officeart/2005/8/layout/list1"/>
    <dgm:cxn modelId="{1887C63E-E20F-4C8A-8F38-C18FAEDE2F19}" type="presParOf" srcId="{11881B79-6C9F-4FF6-B46F-286A3EB8EA55}" destId="{28C98D6E-BDB3-46EE-B16F-29B92C653C6D}" srcOrd="9" destOrd="0" presId="urn:microsoft.com/office/officeart/2005/8/layout/list1"/>
    <dgm:cxn modelId="{9CCF2B35-F88E-47EF-A48C-AF5A3A103F2D}" type="presParOf" srcId="{11881B79-6C9F-4FF6-B46F-286A3EB8EA55}" destId="{ACC11D1E-AEA4-44B7-9420-416849916E35}" srcOrd="10" destOrd="0" presId="urn:microsoft.com/office/officeart/2005/8/layout/list1"/>
    <dgm:cxn modelId="{BD5ED57A-B5C4-4B67-A0B2-413FDB8FCE9E}" type="presParOf" srcId="{11881B79-6C9F-4FF6-B46F-286A3EB8EA55}" destId="{341F8BAC-76C1-45C6-A5B6-755F04F795BB}" srcOrd="11" destOrd="0" presId="urn:microsoft.com/office/officeart/2005/8/layout/list1"/>
    <dgm:cxn modelId="{3444DE26-7846-4BE9-B8B0-24528528C8CA}" type="presParOf" srcId="{11881B79-6C9F-4FF6-B46F-286A3EB8EA55}" destId="{29104E0B-A335-41CE-B47C-294BCEBAF1CA}" srcOrd="12" destOrd="0" presId="urn:microsoft.com/office/officeart/2005/8/layout/list1"/>
    <dgm:cxn modelId="{909759CB-260C-400D-AF57-64EA47224DE6}" type="presParOf" srcId="{29104E0B-A335-41CE-B47C-294BCEBAF1CA}" destId="{CC4A662A-86F0-4E79-B176-27CA97BCB876}" srcOrd="0" destOrd="0" presId="urn:microsoft.com/office/officeart/2005/8/layout/list1"/>
    <dgm:cxn modelId="{84718C41-C799-45D9-A254-8D5BD9615C9B}" type="presParOf" srcId="{29104E0B-A335-41CE-B47C-294BCEBAF1CA}" destId="{E8B5FE27-F5D1-497A-BB0D-4CFE4EEDE7A9}" srcOrd="1" destOrd="0" presId="urn:microsoft.com/office/officeart/2005/8/layout/list1"/>
    <dgm:cxn modelId="{CB174AF4-F8B7-4F18-8D7C-BBC238B82B0B}" type="presParOf" srcId="{11881B79-6C9F-4FF6-B46F-286A3EB8EA55}" destId="{C4ED9C40-B9A9-4C90-A576-72351AA2482E}" srcOrd="13" destOrd="0" presId="urn:microsoft.com/office/officeart/2005/8/layout/list1"/>
    <dgm:cxn modelId="{49C49B86-9B2B-44FC-A420-2431C3223631}" type="presParOf" srcId="{11881B79-6C9F-4FF6-B46F-286A3EB8EA55}" destId="{DDB337B4-4CD7-4FE6-83A7-8B0F15BA791C}" srcOrd="14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69F16-3CA7-4C42-B62E-D643A1F2F1E0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9C4D3-B776-4C03-A611-9260CA9A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6576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মোনবাইলঃ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সংখ্যা পদ্ধতি ও ডিজিটাল ডিভাইস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762000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b="1" dirty="0" smtClean="0"/>
              <a:t>উদাহরণ:</a:t>
            </a:r>
            <a:r>
              <a:rPr lang="en-US" sz="2400" dirty="0" smtClean="0"/>
              <a:t> Roman Number System</a:t>
            </a:r>
            <a:endParaRPr lang="as-IN" sz="2400" dirty="0" smtClean="0"/>
          </a:p>
          <a:p>
            <a:r>
              <a:rPr lang="en-US" sz="2400" dirty="0" smtClean="0"/>
              <a:t>VIII = 8 </a:t>
            </a:r>
          </a:p>
          <a:p>
            <a:r>
              <a:rPr lang="en-US" sz="2400" dirty="0" smtClean="0"/>
              <a:t>XV = 15 </a:t>
            </a:r>
          </a:p>
          <a:p>
            <a:r>
              <a:rPr lang="en-US" sz="2400" dirty="0" smtClean="0"/>
              <a:t>XX = 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971800"/>
            <a:ext cx="662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b="1" dirty="0" smtClean="0"/>
              <a:t>সীমাবদ্ধতা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as-IN" sz="2000" dirty="0" smtClean="0"/>
              <a:t>বড় সংখ্যা লেখা জটিল। 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as-IN" sz="2000" dirty="0" smtClean="0"/>
              <a:t>যোগ, বিয়োগ, গুণ ও ভাগ করা কঠিন। 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as-IN" sz="2000" dirty="0" smtClean="0"/>
              <a:t>শূন্য (0) ব্যবহৃত হয় না। </a:t>
            </a: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2000" dirty="0" smtClean="0"/>
              <a:t> </a:t>
            </a:r>
            <a:r>
              <a:rPr lang="as-IN" sz="2000" dirty="0" smtClean="0"/>
              <a:t>কম্পিউটারের জন্য উপযোগী নয়।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8991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Positional Number System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002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2400" dirty="0" smtClean="0"/>
              <a:t>যে সংখ্যা পদ্ধতিতে </a:t>
            </a:r>
            <a:r>
              <a:rPr lang="as-IN" sz="2400" b="1" dirty="0" smtClean="0"/>
              <a:t>একটি অঙ্কের মান তার নিজস্ব মান (</a:t>
            </a:r>
            <a:r>
              <a:rPr lang="en-US" sz="2400" b="1" dirty="0" smtClean="0"/>
              <a:t>Face Value) </a:t>
            </a:r>
            <a:r>
              <a:rPr lang="as-IN" sz="2400" b="1" dirty="0" smtClean="0"/>
              <a:t>এবং অবস্থান (</a:t>
            </a:r>
            <a:r>
              <a:rPr lang="en-US" sz="2400" b="1" dirty="0" smtClean="0"/>
              <a:t>Place Value)-</a:t>
            </a:r>
            <a:r>
              <a:rPr lang="as-IN" sz="2400" b="1" dirty="0" smtClean="0"/>
              <a:t>এর ওপর নির্ভর করে</a:t>
            </a:r>
            <a:r>
              <a:rPr lang="as-IN" sz="2400" dirty="0" smtClean="0"/>
              <a:t>, তাকে </a:t>
            </a:r>
            <a:r>
              <a:rPr lang="en-US" sz="2400" b="1" dirty="0" smtClean="0"/>
              <a:t>Positional Number System (</a:t>
            </a:r>
            <a:r>
              <a:rPr lang="as-IN" sz="2400" b="1" dirty="0" smtClean="0"/>
              <a:t>অবস্থানভিত্তিক সংখ্যা পদ্ধতি)</a:t>
            </a:r>
            <a:r>
              <a:rPr lang="as-IN" sz="2400" dirty="0" smtClean="0"/>
              <a:t> বলে।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3505200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b="1" dirty="0" smtClean="0"/>
              <a:t>উদাহরণ</a:t>
            </a:r>
          </a:p>
          <a:p>
            <a:r>
              <a:rPr lang="as-IN" sz="2400" b="1" dirty="0" smtClean="0"/>
              <a:t>সংখ্যা:</a:t>
            </a:r>
            <a:r>
              <a:rPr lang="as-IN" sz="2400" dirty="0" smtClean="0"/>
              <a:t> 525₁₀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বৈশিষ্ট্য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4800600"/>
          </a:xfrm>
        </p:spPr>
        <p:txBody>
          <a:bodyPr/>
          <a:lstStyle/>
          <a:p>
            <a:pPr marL="514350" indent="-514350">
              <a:buFont typeface="Wingdings" pitchFamily="2" charset="2"/>
              <a:buChar char="Ø"/>
            </a:pPr>
            <a:r>
              <a:rPr lang="as-IN" dirty="0" smtClean="0"/>
              <a:t>প্রতিটি অঙ্কের </a:t>
            </a:r>
            <a:r>
              <a:rPr lang="as-IN" b="1" dirty="0" smtClean="0"/>
              <a:t>স্থানীয় মান (</a:t>
            </a:r>
            <a:r>
              <a:rPr lang="en-US" b="1" dirty="0" smtClean="0"/>
              <a:t>Place Value)</a:t>
            </a:r>
            <a:r>
              <a:rPr lang="en-US" dirty="0" smtClean="0"/>
              <a:t> </a:t>
            </a:r>
            <a:r>
              <a:rPr lang="as-IN" dirty="0" smtClean="0"/>
              <a:t>রয়েছে।</a:t>
            </a: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as-IN" dirty="0" smtClean="0"/>
              <a:t>প্রতিটি সংখ্যা পদ্ধতির একটি </a:t>
            </a:r>
            <a:r>
              <a:rPr lang="as-IN" b="1" dirty="0" smtClean="0"/>
              <a:t>ভিত্তি (</a:t>
            </a:r>
            <a:r>
              <a:rPr lang="en-US" b="1" dirty="0" smtClean="0"/>
              <a:t>Base/Radix)</a:t>
            </a:r>
            <a:r>
              <a:rPr lang="en-US" dirty="0" smtClean="0"/>
              <a:t> </a:t>
            </a:r>
            <a:r>
              <a:rPr lang="as-IN" dirty="0" smtClean="0"/>
              <a:t>থাকে। </a:t>
            </a: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as-IN" dirty="0" smtClean="0"/>
              <a:t>একই অঙ্ক বিভিন্ন স্থানে থাকলে তার মান পরিবর্তিত হয়। </a:t>
            </a: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as-IN" dirty="0" smtClean="0"/>
              <a:t>গাণিতিক হিসাব করা সহজ। </a:t>
            </a: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as-IN" dirty="0" smtClean="0"/>
              <a:t>আধুনিক কম্পিউটার ও ডিজিটাল ডিভাইসে এই সংখ্যা পদ্ধতি ব্যবহৃত হয়।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Autofit/>
          </a:bodyPr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সংখ্যা পদ্ধতির ভিত্তি (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Base/Radix) 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ব্যাখ্যা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সংখ্যা পদ্ধতিতে ব্যবহৃত মোট ভিন্ন অঙ্ক বা প্রতীকের সংখ্যাকে সেই সংখ্যা পদ্ধতির ভিত্তি (</a:t>
            </a:r>
            <a:r>
              <a:rPr lang="en-US" dirty="0" smtClean="0"/>
              <a:t>Base) </a:t>
            </a:r>
            <a:r>
              <a:rPr lang="as-IN" dirty="0" smtClean="0"/>
              <a:t>বা </a:t>
            </a:r>
            <a:r>
              <a:rPr lang="en-US" dirty="0" smtClean="0"/>
              <a:t>Radix </a:t>
            </a:r>
            <a:r>
              <a:rPr lang="as-IN" dirty="0" smtClean="0"/>
              <a:t>বলা হয়।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বিভিন্ন সংখ্যা পদ্ধতির ভিত্তি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Content Placeholder 9" descr="number system base 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71601"/>
            <a:ext cx="8305800" cy="4953000"/>
          </a:xfrm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524000" y="2133600"/>
          <a:ext cx="6096000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8839200" cy="91440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একক</a:t>
            </a:r>
            <a:r>
              <a:rPr lang="en-US" dirty="0" smtClean="0"/>
              <a:t> </a:t>
            </a:r>
            <a:r>
              <a:rPr lang="en-US" dirty="0" err="1" smtClean="0"/>
              <a:t>কাজ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C51AC8A-30DE-4286-8CD3-8374AA5C7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BC51AC8A-30DE-4286-8CD3-8374AA5C7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BC51AC8A-30DE-4286-8CD3-8374AA5C7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82F0E8-EFD0-4263-9736-C3A8E69F1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D082F0E8-EFD0-4263-9736-C3A8E69F1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D082F0E8-EFD0-4263-9736-C3A8E69F1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663675E-D387-485C-A7DC-3853F9F88A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F663675E-D387-485C-A7DC-3853F9F88A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F663675E-D387-485C-A7DC-3853F9F88A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021DE8-48BD-4CC1-B8FD-EEB28AA8B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AD021DE8-48BD-4CC1-B8FD-EEB28AA8B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AD021DE8-48BD-4CC1-B8FD-EEB28AA8B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Positional Number System-</a:t>
            </a:r>
            <a:r>
              <a:rPr lang="as-IN" sz="4000" dirty="0" smtClean="0"/>
              <a:t>এর প্রকারভেদ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BA98E-75F8-4C97-8DDF-1D5CA5F02031}" type="datetime1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18288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Positional Number System-</a:t>
            </a:r>
            <a:r>
              <a:rPr lang="en-US" sz="2800" dirty="0" err="1" smtClean="0"/>
              <a:t>চার</a:t>
            </a:r>
            <a:r>
              <a:rPr lang="as-IN" sz="2800" dirty="0" smtClean="0"/>
              <a:t> প্রকার</a:t>
            </a:r>
            <a:r>
              <a:rPr lang="en-US" sz="2800" dirty="0" smtClean="0"/>
              <a:t>। </a:t>
            </a:r>
            <a:r>
              <a:rPr lang="en-US" sz="2800" dirty="0" err="1" smtClean="0"/>
              <a:t>যেমনঃ</a:t>
            </a:r>
            <a:endParaRPr lang="en-US" sz="2800" dirty="0" smtClean="0"/>
          </a:p>
        </p:txBody>
      </p:sp>
      <p:graphicFrame>
        <p:nvGraphicFramePr>
          <p:cNvPr id="7" name="Diagram 6"/>
          <p:cNvGraphicFramePr/>
          <p:nvPr/>
        </p:nvGraphicFramePr>
        <p:xfrm>
          <a:off x="685800" y="2438400"/>
          <a:ext cx="807720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771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Decimal Number System (</a:t>
            </a:r>
            <a:r>
              <a:rPr lang="as-IN" dirty="0" smtClean="0"/>
              <a:t>দশমিক সংখ্যা পদ্ধতি)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569720"/>
          </a:xfrm>
        </p:spPr>
        <p:txBody>
          <a:bodyPr/>
          <a:lstStyle/>
          <a:p>
            <a:r>
              <a:rPr lang="as-IN" dirty="0" smtClean="0"/>
              <a:t>যে সংখ্যা পদ্ধতির ভিত্তি (</a:t>
            </a:r>
            <a:r>
              <a:rPr lang="en-US" dirty="0" smtClean="0"/>
              <a:t>Base/Radix) </a:t>
            </a:r>
            <a:r>
              <a:rPr lang="as-IN" dirty="0" smtClean="0"/>
              <a:t>১০ এবং যেখানে ০ থেকে ৯ পর্যন্ত মোট ১০টি অঙ্ক ব্যবহার করা হয়, তাকে </a:t>
            </a:r>
            <a:r>
              <a:rPr lang="en-US" dirty="0" smtClean="0"/>
              <a:t>Decimal Number System (</a:t>
            </a:r>
            <a:r>
              <a:rPr lang="as-IN" dirty="0" smtClean="0"/>
              <a:t>দশমিক সংখ্যা পদ্ধতি) বলে।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3733800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উদাহরণ</a:t>
            </a:r>
          </a:p>
          <a:p>
            <a:pPr lvl="1">
              <a:buNone/>
            </a:pPr>
            <a:r>
              <a:rPr lang="as-IN" sz="2400" dirty="0" smtClean="0"/>
              <a:t>সংখ্যা: 548₁₀</a:t>
            </a:r>
          </a:p>
          <a:p>
            <a:endParaRPr lang="en-US" sz="2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 smtClean="0"/>
              <a:t>বৈশিষ্ট্য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ভিত্তি</a:t>
            </a:r>
            <a:r>
              <a:rPr lang="en-US" sz="2800" dirty="0" smtClean="0"/>
              <a:t> (</a:t>
            </a:r>
            <a:r>
              <a:rPr lang="en-US" b="1" dirty="0" smtClean="0"/>
              <a:t>Base / Radix):</a:t>
            </a:r>
            <a:r>
              <a:rPr lang="en-US" dirty="0" smtClean="0"/>
              <a:t> 10</a:t>
            </a:r>
          </a:p>
          <a:p>
            <a:r>
              <a:rPr lang="en-US" dirty="0" smtClean="0"/>
              <a:t> </a:t>
            </a:r>
            <a:r>
              <a:rPr lang="as-IN" b="1" dirty="0" smtClean="0"/>
              <a:t>ব্যবহৃত অঙ্ক:</a:t>
            </a:r>
            <a:r>
              <a:rPr lang="as-IN" dirty="0" smtClean="0"/>
              <a:t> 0, 1, 2, 3, 4, 5, 6, 7, 8, 9</a:t>
            </a:r>
            <a:endParaRPr lang="en-US" dirty="0" smtClean="0"/>
          </a:p>
          <a:p>
            <a:r>
              <a:rPr lang="as-IN" dirty="0" smtClean="0"/>
              <a:t>মানুষের দৈনন্দিন জীবনে সবচেয়ে বেশি ব্যবহৃত সংখ্যা পদ্ধতি।</a:t>
            </a:r>
            <a:endParaRPr lang="en-US" dirty="0" smtClean="0"/>
          </a:p>
          <a:p>
            <a:r>
              <a:rPr lang="as-IN" dirty="0" smtClean="0"/>
              <a:t> প্রতিটি অঙ্কের মান তার অবস্থানের উপর নির্ভর করে।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Binary Number System (</a:t>
            </a:r>
            <a:r>
              <a:rPr lang="as-IN" dirty="0" smtClean="0"/>
              <a:t>বাইনারি সংখ্যা পদ্ধতি)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569720"/>
          </a:xfrm>
        </p:spPr>
        <p:txBody>
          <a:bodyPr/>
          <a:lstStyle/>
          <a:p>
            <a:r>
              <a:rPr lang="as-IN" dirty="0" smtClean="0"/>
              <a:t>যে সংখ্যা পদ্ধতির ভিত্তি (</a:t>
            </a:r>
            <a:r>
              <a:rPr lang="en-US" dirty="0" smtClean="0"/>
              <a:t>Base/Radix) </a:t>
            </a:r>
            <a:r>
              <a:rPr lang="as-IN" dirty="0" smtClean="0"/>
              <a:t>২ এবং যেখানে শুধুমাত্র ০ ও ১ এই দুটি অঙ্ক ব্যবহার করা হয়, তাকে </a:t>
            </a:r>
            <a:r>
              <a:rPr lang="en-US" dirty="0" smtClean="0"/>
              <a:t>Binary Number System (</a:t>
            </a:r>
            <a:r>
              <a:rPr lang="as-IN" dirty="0" smtClean="0"/>
              <a:t>বাইনারি সংখ্যা পদ্ধতি) বলে।</a:t>
            </a:r>
            <a:endParaRPr lang="en-US" dirty="0" smtClean="0"/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37338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উদাহরণ</a:t>
            </a:r>
          </a:p>
          <a:p>
            <a:pPr>
              <a:buNone/>
            </a:pPr>
            <a:r>
              <a:rPr lang="en-US" sz="2400" dirty="0" smtClean="0"/>
              <a:t>            </a:t>
            </a:r>
            <a:r>
              <a:rPr lang="as-IN" sz="2400" dirty="0" smtClean="0"/>
              <a:t>সংখ্যা: 101101₂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4"/>
          <p:cNvSpPr/>
          <p:nvPr/>
        </p:nvSpPr>
        <p:spPr>
          <a:xfrm>
            <a:off x="1447800" y="1066800"/>
            <a:ext cx="6400800" cy="4267200"/>
          </a:xfrm>
          <a:prstGeom prst="wedgeEllipse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"তোমরা প্রতিদিন মোবাইল ফোন ব্যবহার করো, কম্পিউটারে কাজ করো, ছবি তোলো, ভিডিও দেখো। কখনও কি ভেবেছো, কম্পিউটার কীভাবে এত তথ্য সংরক্ষণ করে? এটি কি আমাদের মতো ০ থেকে ৯ পর্যন্ত সংখ্যা ব্যবহার করে?"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/>
          <a:lstStyle/>
          <a:p>
            <a:pPr algn="ctr"/>
            <a:r>
              <a:rPr lang="as-IN" dirty="0" smtClean="0"/>
              <a:t>বৈশিষ্ট্য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ভিত্তি</a:t>
            </a:r>
            <a:r>
              <a:rPr lang="en-US" sz="2800" dirty="0" smtClean="0"/>
              <a:t> (</a:t>
            </a:r>
            <a:r>
              <a:rPr lang="en-US" b="1" dirty="0" smtClean="0"/>
              <a:t>Base / Radix):</a:t>
            </a:r>
            <a:r>
              <a:rPr lang="en-US" dirty="0" smtClean="0"/>
              <a:t> 2</a:t>
            </a:r>
          </a:p>
          <a:p>
            <a:r>
              <a:rPr lang="en-US" dirty="0" smtClean="0"/>
              <a:t> </a:t>
            </a:r>
            <a:r>
              <a:rPr lang="as-IN" b="1" dirty="0" smtClean="0"/>
              <a:t>ব্যবহৃত অঙ্ক:</a:t>
            </a:r>
            <a:r>
              <a:rPr lang="as-IN" dirty="0" smtClean="0"/>
              <a:t> 0 এবং 1 </a:t>
            </a:r>
            <a:endParaRPr lang="en-US" dirty="0" smtClean="0"/>
          </a:p>
          <a:p>
            <a:r>
              <a:rPr lang="as-IN" dirty="0" smtClean="0"/>
              <a:t>কম্পিউটার ও সকল ডিজিটাল ডিভাইস এই সংখ্যা পদ্ধতি ব্যবহার করে। </a:t>
            </a:r>
            <a:endParaRPr lang="en-US" dirty="0" smtClean="0"/>
          </a:p>
          <a:p>
            <a:r>
              <a:rPr lang="as-IN" dirty="0" smtClean="0"/>
              <a:t>প্রতিটি অঙ্ককে </a:t>
            </a:r>
            <a:r>
              <a:rPr lang="en-US" b="1" dirty="0" smtClean="0"/>
              <a:t>Bit (Binary Digit)</a:t>
            </a:r>
            <a:r>
              <a:rPr lang="en-US" dirty="0" smtClean="0"/>
              <a:t> </a:t>
            </a:r>
            <a:r>
              <a:rPr lang="as-IN" dirty="0" smtClean="0"/>
              <a:t>বলা হয়।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 smtClean="0"/>
              <a:t>বাস্তব জীবনের ব্যবহার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কম্পিউটারের তথ্য সংরক্ষণ </a:t>
            </a:r>
            <a:endParaRPr lang="en-US" dirty="0" smtClean="0"/>
          </a:p>
          <a:p>
            <a:r>
              <a:rPr lang="as-IN" dirty="0" smtClean="0"/>
              <a:t>মোবাইল ফোন</a:t>
            </a:r>
            <a:endParaRPr lang="en-US" dirty="0" smtClean="0"/>
          </a:p>
          <a:p>
            <a:r>
              <a:rPr lang="as-IN" dirty="0" smtClean="0"/>
              <a:t> ডিজিটাল ক্যামেরা</a:t>
            </a:r>
            <a:endParaRPr lang="en-US" dirty="0" smtClean="0"/>
          </a:p>
          <a:p>
            <a:r>
              <a:rPr lang="as-IN" dirty="0" smtClean="0"/>
              <a:t> স্মার্ট টিভি </a:t>
            </a:r>
            <a:endParaRPr lang="en-US" dirty="0" smtClean="0"/>
          </a:p>
          <a:p>
            <a:r>
              <a:rPr lang="as-IN" dirty="0" smtClean="0"/>
              <a:t>ইন্টারনেট ও নেটওয়ার্কিং </a:t>
            </a:r>
            <a:endParaRPr lang="en-US" dirty="0" smtClean="0"/>
          </a:p>
          <a:p>
            <a:r>
              <a:rPr lang="as-IN" dirty="0" smtClean="0"/>
              <a:t>মাইক্রোপ্রসেসর ও ডিজিটাল সার্কিট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2590800" y="1905000"/>
            <a:ext cx="4343400" cy="2667000"/>
          </a:xfrm>
          <a:prstGeom prst="snip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Decimal Number - </a:t>
            </a:r>
            <a:r>
              <a:rPr lang="en-US" sz="2400" dirty="0" err="1" smtClean="0"/>
              <a:t>এর</a:t>
            </a:r>
            <a:r>
              <a:rPr lang="en-US" sz="2400" dirty="0" smtClean="0"/>
              <a:t> Base </a:t>
            </a:r>
            <a:r>
              <a:rPr lang="en-US" sz="2400" dirty="0" err="1" smtClean="0"/>
              <a:t>বা</a:t>
            </a:r>
            <a:r>
              <a:rPr lang="en-US" sz="2400" dirty="0" smtClean="0"/>
              <a:t> </a:t>
            </a:r>
            <a:r>
              <a:rPr lang="en-US" sz="2400" dirty="0" err="1" smtClean="0"/>
              <a:t>ভিত্তি</a:t>
            </a:r>
            <a:r>
              <a:rPr lang="en-US" sz="2400" dirty="0" smtClean="0"/>
              <a:t> </a:t>
            </a:r>
            <a:r>
              <a:rPr lang="en-US" sz="2400" dirty="0" err="1" smtClean="0"/>
              <a:t>কত</a:t>
            </a:r>
            <a:r>
              <a:rPr lang="en-US" sz="2400" dirty="0" smtClean="0"/>
              <a:t>?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/>
              <a:t>Octal Number System (</a:t>
            </a:r>
            <a:r>
              <a:rPr lang="as-IN" sz="4000" dirty="0" smtClean="0"/>
              <a:t>অক্টাল সংখ্যা পদ্ধতি)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645920"/>
          </a:xfrm>
        </p:spPr>
        <p:txBody>
          <a:bodyPr>
            <a:normAutofit lnSpcReduction="10000"/>
          </a:bodyPr>
          <a:lstStyle/>
          <a:p>
            <a:r>
              <a:rPr lang="as-IN" dirty="0" smtClean="0"/>
              <a:t>যে সংখ্যা পদ্ধতির ভিত্তি (</a:t>
            </a:r>
            <a:r>
              <a:rPr lang="en-US" dirty="0" smtClean="0"/>
              <a:t>Base/Radix) </a:t>
            </a:r>
            <a:r>
              <a:rPr lang="as-IN" dirty="0" smtClean="0"/>
              <a:t>৮ এবং যেখানে ০ থেকে ৭ পর্যন্ত মোট ৮টি অঙ্ক ব্যবহার করা হয়, তাকে </a:t>
            </a:r>
            <a:r>
              <a:rPr lang="en-US" dirty="0" smtClean="0"/>
              <a:t>Octal Number System (</a:t>
            </a:r>
            <a:r>
              <a:rPr lang="as-IN" dirty="0" smtClean="0"/>
              <a:t>অক্টাল সংখ্যা পদ্ধতি) বলে।</a:t>
            </a:r>
            <a:r>
              <a:rPr lang="en-US" dirty="0" smtClean="0"/>
              <a:t> </a:t>
            </a: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as-IN" sz="2800" dirty="0" smtClean="0"/>
              <a:t>সংখ্যা পদ্ধতি</a:t>
            </a:r>
            <a:r>
              <a:rPr lang="en-US" sz="2800" dirty="0" smtClean="0"/>
              <a:t>র</a:t>
            </a:r>
            <a:r>
              <a:rPr lang="as-IN" sz="2800" dirty="0" smtClean="0"/>
              <a:t> </a:t>
            </a:r>
            <a:r>
              <a:rPr lang="en-US" sz="2800" dirty="0" err="1" smtClean="0"/>
              <a:t>ভিত্তি</a:t>
            </a:r>
            <a:r>
              <a:rPr lang="en-US" sz="2800" dirty="0" smtClean="0"/>
              <a:t> (</a:t>
            </a:r>
            <a:r>
              <a:rPr lang="en-US" dirty="0" smtClean="0"/>
              <a:t>Base / Radix) ৮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3962400"/>
            <a:ext cx="33457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2800" dirty="0" smtClean="0"/>
              <a:t>উদাহরণ</a:t>
            </a:r>
          </a:p>
          <a:p>
            <a:r>
              <a:rPr lang="en-US" sz="2800" dirty="0" smtClean="0"/>
              <a:t>               </a:t>
            </a:r>
            <a:r>
              <a:rPr lang="as-IN" sz="2800" dirty="0" smtClean="0"/>
              <a:t>সংখ্যা: 726₈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 smtClean="0"/>
              <a:t>বাস্তব জীবনের ব্যবহার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বাইনারি সংখ্যাকে সংক্ষিপ্তভাবে প্রকাশ করতে। </a:t>
            </a:r>
            <a:endParaRPr lang="en-US" dirty="0" smtClean="0"/>
          </a:p>
          <a:p>
            <a:r>
              <a:rPr lang="as-IN" dirty="0" smtClean="0"/>
              <a:t>প্রাথমিক কম্পিউটার সিস্টেমে ব্যবহৃত হতো। </a:t>
            </a:r>
            <a:endParaRPr lang="en-US" dirty="0" smtClean="0"/>
          </a:p>
          <a:p>
            <a:r>
              <a:rPr lang="as-IN" dirty="0" smtClean="0"/>
              <a:t>কিছু প্রোগ্রামিং ও ডিজিটাল সিস্টেমে এখনও সীমিতভাবে ব্যবহৃত হয়।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Hexadecimal Number System (</a:t>
            </a:r>
            <a:r>
              <a:rPr lang="as-IN" sz="4000" dirty="0" smtClean="0"/>
              <a:t>হেক্সাডেসিমেল সংখ্যা পদ্ধতি)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BA98E-75F8-4C97-8DDF-1D5CA5F02031}" type="datetime1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026920"/>
          </a:xfrm>
        </p:spPr>
        <p:txBody>
          <a:bodyPr>
            <a:normAutofit lnSpcReduction="10000"/>
          </a:bodyPr>
          <a:lstStyle/>
          <a:p>
            <a:r>
              <a:rPr lang="as-IN" dirty="0" smtClean="0"/>
              <a:t>যে সংখ্যা পদ্ধতির ভিত্তি (</a:t>
            </a:r>
            <a:r>
              <a:rPr lang="en-US" dirty="0" smtClean="0"/>
              <a:t>Base/Radix) </a:t>
            </a:r>
            <a:r>
              <a:rPr lang="as-IN" dirty="0" smtClean="0"/>
              <a:t>১৬ এবং যেখানে ০–৯ ও </a:t>
            </a:r>
            <a:r>
              <a:rPr lang="en-US" dirty="0" smtClean="0"/>
              <a:t>A–F </a:t>
            </a:r>
            <a:r>
              <a:rPr lang="as-IN" dirty="0" smtClean="0"/>
              <a:t>পর্যন্ত মোট ১৬টি প্রতীক ব্যবহার করা হয়, তাকে </a:t>
            </a:r>
            <a:r>
              <a:rPr lang="en-US" dirty="0" smtClean="0"/>
              <a:t>Hexadecimal Number System (</a:t>
            </a:r>
            <a:r>
              <a:rPr lang="as-IN" dirty="0" smtClean="0"/>
              <a:t>হেক্সাডেসিমেল সংখ্যা পদ্ধতি) বলে।</a:t>
            </a:r>
            <a:r>
              <a:rPr lang="en-US" dirty="0" smtClean="0"/>
              <a:t> </a:t>
            </a: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as-IN" sz="2400" dirty="0" smtClean="0"/>
              <a:t>সংখ্যা পদ্ধতি</a:t>
            </a:r>
            <a:r>
              <a:rPr lang="en-US" sz="2400" dirty="0" smtClean="0"/>
              <a:t>র</a:t>
            </a:r>
            <a:r>
              <a:rPr lang="as-IN" sz="2400" dirty="0" smtClean="0"/>
              <a:t> </a:t>
            </a:r>
            <a:r>
              <a:rPr lang="en-US" sz="2400" dirty="0" err="1" smtClean="0"/>
              <a:t>ভিত্তি</a:t>
            </a:r>
            <a:r>
              <a:rPr lang="en-US" sz="2400" dirty="0" smtClean="0"/>
              <a:t> (</a:t>
            </a:r>
            <a:r>
              <a:rPr lang="en-US" dirty="0" smtClean="0"/>
              <a:t>Base / Radix) ১৬</a:t>
            </a:r>
          </a:p>
          <a:p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990600" y="419100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 smtClean="0"/>
              <a:t>উদাহরণ</a:t>
            </a:r>
          </a:p>
          <a:p>
            <a:r>
              <a:rPr lang="en-US" sz="2400" dirty="0" smtClean="0"/>
              <a:t>               </a:t>
            </a:r>
            <a:r>
              <a:rPr lang="as-IN" sz="2400" dirty="0" smtClean="0"/>
              <a:t>সংখ্যা: 3</a:t>
            </a:r>
            <a:r>
              <a:rPr lang="en-US" sz="2400" dirty="0" smtClean="0"/>
              <a:t>AF₁₆</a:t>
            </a:r>
          </a:p>
          <a:p>
            <a:endParaRPr lang="en-US" sz="24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/>
          </a:bodyPr>
          <a:lstStyle/>
          <a:p>
            <a:pPr algn="ctr"/>
            <a:r>
              <a:rPr lang="as-IN" sz="4000" dirty="0" smtClean="0"/>
              <a:t>বাস্তব জীবনের ব্যবহার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as-IN" dirty="0" smtClean="0"/>
              <a:t>কম্পিউটার প্রোগ্রামিং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as-IN" dirty="0" smtClean="0"/>
              <a:t> মেমোরি অ্যাড্রেস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as-IN" dirty="0" smtClean="0"/>
              <a:t>ওয়েব ডিজাইনে রঙের কোড (যেমন: </a:t>
            </a:r>
            <a:r>
              <a:rPr lang="as-IN" b="1" dirty="0" smtClean="0"/>
              <a:t>#</a:t>
            </a:r>
            <a:r>
              <a:rPr lang="en-US" b="1" dirty="0" smtClean="0"/>
              <a:t>FF0000</a:t>
            </a:r>
            <a:r>
              <a:rPr lang="en-US" dirty="0" smtClean="0"/>
              <a:t>, </a:t>
            </a:r>
            <a:r>
              <a:rPr lang="en-US" b="1" dirty="0" smtClean="0"/>
              <a:t>#00FF00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as-IN" dirty="0" smtClean="0"/>
              <a:t>ডিজিটাল ইলেকট্রনিক্স</a:t>
            </a:r>
            <a:endParaRPr lang="en-US" dirty="0" smtClean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BA98E-75F8-4C97-8DDF-1D5CA5F02031}" type="datetime1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2590800" y="1905000"/>
            <a:ext cx="4343400" cy="26670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Hexadecimal- </a:t>
            </a:r>
            <a:r>
              <a:rPr lang="en-US" sz="3200" dirty="0" smtClean="0"/>
              <a:t>F </a:t>
            </a:r>
            <a:r>
              <a:rPr lang="en-US" sz="3200" dirty="0" err="1" smtClean="0"/>
              <a:t>এর</a:t>
            </a:r>
            <a:r>
              <a:rPr lang="en-US" sz="3200" dirty="0" smtClean="0"/>
              <a:t> </a:t>
            </a:r>
            <a:r>
              <a:rPr lang="en-US" sz="3200" dirty="0" err="1" smtClean="0"/>
              <a:t>দশমিক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মান</a:t>
            </a:r>
            <a:r>
              <a:rPr lang="en-US" sz="3200" dirty="0" smtClean="0"/>
              <a:t> </a:t>
            </a:r>
            <a:r>
              <a:rPr lang="en-US" sz="3200" dirty="0" err="1" smtClean="0"/>
              <a:t>কত</a:t>
            </a:r>
            <a:r>
              <a:rPr lang="en-US" sz="3200" dirty="0" smtClean="0"/>
              <a:t>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আজ আমরা যা শিখলাম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57200" y="1676400"/>
          <a:ext cx="8305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3983C7-5C65-4A3A-AD6D-D643ED025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E93983C7-5C65-4A3A-AD6D-D643ED025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E93983C7-5C65-4A3A-AD6D-D643ED025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CFCA08-9C32-4A69-9E53-67C2C6A6E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graphicEl>
                                              <a:dgm id="{8BCFCA08-9C32-4A69-9E53-67C2C6A6E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graphicEl>
                                              <a:dgm id="{8BCFCA08-9C32-4A69-9E53-67C2C6A6E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C0FFB0A-9495-4F54-BABC-CA89547AF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graphicEl>
                                              <a:dgm id="{6C0FFB0A-9495-4F54-BABC-CA89547AF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graphicEl>
                                              <a:dgm id="{6C0FFB0A-9495-4F54-BABC-CA89547AF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A5B40A-C877-4D13-B56F-1C70972978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44A5B40A-C877-4D13-B56F-1C70972978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graphicEl>
                                              <a:dgm id="{44A5B40A-C877-4D13-B56F-1C70972978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16F8855-CE04-43A3-81D5-556B0491C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616F8855-CE04-43A3-81D5-556B0491C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616F8855-CE04-43A3-81D5-556B0491C0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C11D1E-AEA4-44B7-9420-416849916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ACC11D1E-AEA4-44B7-9420-416849916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ACC11D1E-AEA4-44B7-9420-416849916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8B5FE27-F5D1-497A-BB0D-4CFE4EEDE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graphicEl>
                                              <a:dgm id="{E8B5FE27-F5D1-497A-BB0D-4CFE4EEDE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">
                                            <p:graphicEl>
                                              <a:dgm id="{E8B5FE27-F5D1-497A-BB0D-4CFE4EEDE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B337B4-4CD7-4FE6-83A7-8B0F15BA79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">
                                            <p:graphicEl>
                                              <a:dgm id="{DDB337B4-4CD7-4FE6-83A7-8B0F15BA79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>
                                            <p:graphicEl>
                                              <a:dgm id="{DDB337B4-4CD7-4FE6-83A7-8B0F15BA79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704850"/>
            <a:ext cx="6934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মূল্যায়ন</a:t>
            </a:r>
            <a:endParaRPr lang="en-US" dirty="0"/>
          </a:p>
        </p:txBody>
      </p:sp>
      <p:sp>
        <p:nvSpPr>
          <p:cNvPr id="4" name="Snip Diagonal Corner Rectangle 3"/>
          <p:cNvSpPr/>
          <p:nvPr/>
        </p:nvSpPr>
        <p:spPr>
          <a:xfrm>
            <a:off x="914400" y="2057400"/>
            <a:ext cx="3048000" cy="18288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Hexadecimal-</a:t>
            </a:r>
            <a:r>
              <a:rPr lang="as-IN" sz="2000" dirty="0" smtClean="0"/>
              <a:t>এ কতটি </a:t>
            </a:r>
            <a:r>
              <a:rPr lang="en-US" sz="2000" dirty="0" smtClean="0"/>
              <a:t>Symbol </a:t>
            </a:r>
            <a:r>
              <a:rPr lang="as-IN" sz="2000" dirty="0" smtClean="0"/>
              <a:t>থাকে?</a:t>
            </a:r>
            <a:endParaRPr lang="en-US" sz="2000" dirty="0"/>
          </a:p>
        </p:txBody>
      </p:sp>
      <p:sp>
        <p:nvSpPr>
          <p:cNvPr id="5" name="Oval Callout 4"/>
          <p:cNvSpPr/>
          <p:nvPr/>
        </p:nvSpPr>
        <p:spPr>
          <a:xfrm>
            <a:off x="5257800" y="2057400"/>
            <a:ext cx="3581400" cy="259080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Non Positional Number System </a:t>
            </a:r>
            <a:r>
              <a:rPr lang="as-IN" dirty="0" smtClean="0"/>
              <a:t>কী?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1447800"/>
            <a:ext cx="6400800" cy="3657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 smtClean="0"/>
              <a:t>25</a:t>
            </a:r>
            <a:endParaRPr lang="en-US" sz="1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Off-page Connector 3"/>
          <p:cNvSpPr/>
          <p:nvPr/>
        </p:nvSpPr>
        <p:spPr>
          <a:xfrm>
            <a:off x="1447800" y="1828800"/>
            <a:ext cx="6248400" cy="3581400"/>
          </a:xfrm>
          <a:prstGeom prst="flowChartOffpageConnec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Positional Number System </a:t>
            </a:r>
            <a:r>
              <a:rPr lang="as-IN" sz="2800" dirty="0" smtClean="0">
                <a:solidFill>
                  <a:schemeClr val="tx1"/>
                </a:solidFill>
              </a:rPr>
              <a:t>ও </a:t>
            </a:r>
            <a:r>
              <a:rPr lang="en-US" sz="2800" dirty="0" smtClean="0">
                <a:solidFill>
                  <a:schemeClr val="tx1"/>
                </a:solidFill>
              </a:rPr>
              <a:t>Non-Positional Number System-</a:t>
            </a:r>
            <a:r>
              <a:rPr lang="as-IN" sz="2800" dirty="0" smtClean="0">
                <a:solidFill>
                  <a:schemeClr val="tx1"/>
                </a:solidFill>
              </a:rPr>
              <a:t>এর মধ্যে পার্থক্য লিখ।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7620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819400"/>
            <a:ext cx="4876800" cy="92333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Thank you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0"/>
            <a:ext cx="4724400" cy="2133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কোন প্রশ্ন আছে?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1219200" y="838200"/>
            <a:ext cx="6705600" cy="5105400"/>
          </a:xfrm>
          <a:prstGeom prst="diamond">
            <a:avLst/>
          </a:prstGeom>
          <a:gradFill flip="none" rotWithShape="1">
            <a:gsLst>
              <a:gs pos="0">
                <a:schemeClr val="accent3">
                  <a:tint val="70000"/>
                  <a:satMod val="130000"/>
                </a:schemeClr>
              </a:gs>
              <a:gs pos="43000">
                <a:schemeClr val="accent3">
                  <a:tint val="44000"/>
                  <a:satMod val="165000"/>
                </a:schemeClr>
              </a:gs>
              <a:gs pos="93000">
                <a:schemeClr val="accent3">
                  <a:tint val="15000"/>
                  <a:satMod val="165000"/>
                </a:schemeClr>
              </a:gs>
              <a:gs pos="100000">
                <a:schemeClr val="accent3">
                  <a:tint val="5000"/>
                  <a:satMod val="2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400" dirty="0" smtClean="0"/>
              <a:t>আজ আমরা</a:t>
            </a:r>
            <a:r>
              <a:rPr lang="en-US" sz="2400" dirty="0" smtClean="0"/>
              <a:t> </a:t>
            </a:r>
            <a:r>
              <a:rPr lang="en-US" sz="2400" dirty="0" err="1" smtClean="0"/>
              <a:t>জানব</a:t>
            </a:r>
            <a:r>
              <a:rPr lang="as-IN" sz="2400" dirty="0" smtClean="0"/>
              <a:t> সংখ্যা আবিষ্কারের ইতিহাস, সংখ্যা পদ্ধতি</a:t>
            </a:r>
            <a:r>
              <a:rPr lang="en-US" sz="2400" dirty="0" smtClean="0"/>
              <a:t>  ও </a:t>
            </a:r>
            <a:r>
              <a:rPr lang="en-US" sz="2400" dirty="0" err="1" smtClean="0"/>
              <a:t>এর</a:t>
            </a:r>
            <a:r>
              <a:rPr lang="en-US" sz="2400" dirty="0" smtClean="0"/>
              <a:t> </a:t>
            </a:r>
            <a:r>
              <a:rPr lang="as-IN" sz="2400" dirty="0" smtClean="0"/>
              <a:t>প্রকারভেদ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33400"/>
            <a:ext cx="9144000" cy="895350"/>
          </a:xfrm>
        </p:spPr>
        <p:txBody>
          <a:bodyPr/>
          <a:lstStyle/>
          <a:p>
            <a:pPr algn="ctr"/>
            <a:r>
              <a:rPr lang="as-IN" dirty="0" smtClean="0"/>
              <a:t>শিখনফল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1676401"/>
          <a:ext cx="8915400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BD3B-ED6D-4D0A-92B8-9E7B38DA5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C304BD3B-ED6D-4D0A-92B8-9E7B38DA5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C304BD3B-ED6D-4D0A-92B8-9E7B38DA5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পূর্বজ্ঞান যাচাই</a:t>
            </a:r>
            <a:endParaRPr lang="en-US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914400" y="1397000"/>
          <a:ext cx="75438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CD07DCEE-BD34-4BA1-A330-5162C98BB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D064AE72-DAB9-4E38-9C33-EBAE7F418E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dgm id="{F5BDAE56-3A41-49E5-9F45-FA9CEB63FE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51B002-106A-4C28-A651-DF0985D7B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7">
                                            <p:graphicEl>
                                              <a:dgm id="{6C51B002-106A-4C28-A651-DF0985D7BF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dgm id="{4A305613-58BD-494D-A75F-C24CEAEB25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BA0D1CAF-DD04-4067-A869-0F21FCAA1E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BA98E-75F8-4C97-8DDF-1D5CA5F02031}" type="datetime1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1000" y="990600"/>
            <a:ext cx="8534400" cy="5334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BA98E-75F8-4C97-8DDF-1D5CA5F02031}" type="datetime1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666750"/>
          </a:xfrm>
        </p:spPr>
        <p:txBody>
          <a:bodyPr>
            <a:noAutofit/>
          </a:bodyPr>
          <a:lstStyle/>
          <a:p>
            <a:pPr algn="ctr"/>
            <a:r>
              <a:rPr lang="as-IN" sz="4000" dirty="0" smtClean="0"/>
              <a:t>সংখ্যা পদ্ধতি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5240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b="1" dirty="0" smtClean="0"/>
              <a:t>সংখ্যা পদ্ধতি</a:t>
            </a:r>
            <a:r>
              <a:rPr lang="en-US" sz="2400" dirty="0" smtClean="0"/>
              <a:t>: </a:t>
            </a:r>
            <a:r>
              <a:rPr lang="as-IN" sz="2400" dirty="0" smtClean="0"/>
              <a:t>সংখ্যা প্রকাশের নিয়মকে সংখ্যা পদ্ধতি বলে।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2286000"/>
            <a:ext cx="2987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সংখ্যা পদ্ধতি</a:t>
            </a:r>
            <a:r>
              <a:rPr lang="en-US" sz="2000" dirty="0" smtClean="0"/>
              <a:t> </a:t>
            </a:r>
            <a:r>
              <a:rPr lang="as-IN" sz="2400" dirty="0" smtClean="0"/>
              <a:t>দুই</a:t>
            </a:r>
            <a:r>
              <a:rPr lang="as-IN" sz="2000" dirty="0" smtClean="0"/>
              <a:t> ধরনের</a:t>
            </a:r>
            <a:r>
              <a:rPr lang="en-US" sz="2000" dirty="0" smtClean="0"/>
              <a:t> :</a:t>
            </a:r>
            <a:endParaRPr lang="en-US" sz="2000" dirty="0"/>
          </a:p>
        </p:txBody>
      </p:sp>
      <p:graphicFrame>
        <p:nvGraphicFramePr>
          <p:cNvPr id="10" name="Diagram 9"/>
          <p:cNvGraphicFramePr/>
          <p:nvPr/>
        </p:nvGraphicFramePr>
        <p:xfrm>
          <a:off x="1066800" y="2667000"/>
          <a:ext cx="73152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Non-Positional Number System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828800"/>
            <a:ext cx="7848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যে সংখ্যা পদ্ধতিতে </a:t>
            </a:r>
            <a:r>
              <a:rPr lang="as-IN" sz="2000" b="1" dirty="0" smtClean="0"/>
              <a:t>কোনো অঙ্ক বা প্রতীকের মান তার অবস্থানের ওপর নির্ভর করে না</a:t>
            </a:r>
            <a:r>
              <a:rPr lang="as-IN" sz="2000" dirty="0" smtClean="0"/>
              <a:t>, তাকে </a:t>
            </a:r>
            <a:r>
              <a:rPr lang="en-US" sz="2000" b="1" dirty="0" smtClean="0"/>
              <a:t>Non-Positional Number System (</a:t>
            </a:r>
            <a:r>
              <a:rPr lang="as-IN" sz="2000" b="1" dirty="0" smtClean="0"/>
              <a:t>অবস্থান-নিরপেক্ষ সংখ্যা পদ্ধতি)</a:t>
            </a:r>
            <a:r>
              <a:rPr lang="as-IN" sz="2000" dirty="0" smtClean="0"/>
              <a:t> বলে।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3276600"/>
            <a:ext cx="769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b="1" dirty="0" smtClean="0"/>
              <a:t>বৈশিষ্ট্য</a:t>
            </a:r>
          </a:p>
          <a:p>
            <a:pPr>
              <a:buFont typeface="Wingdings" pitchFamily="2" charset="2"/>
              <a:buChar char="ü"/>
            </a:pPr>
            <a:r>
              <a:rPr lang="as-IN" dirty="0" smtClean="0"/>
              <a:t>প্রতিটি প্রতীকের একটি </a:t>
            </a:r>
            <a:r>
              <a:rPr lang="as-IN" b="1" dirty="0" smtClean="0"/>
              <a:t>নির্দিষ্ট মান</a:t>
            </a:r>
            <a:r>
              <a:rPr lang="as-IN" dirty="0" smtClean="0"/>
              <a:t> থাকে। 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as-IN" dirty="0" smtClean="0"/>
              <a:t>প্রতীকের অবস্থান পরিবর্তন হলেও তার নিজস্ব মান পরিবর্তিত হয় না।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as-IN" dirty="0" smtClean="0"/>
              <a:t>বড় সংখ্যা প্রকাশ করা ও গাণিতিক হিসাব করা তুলনামূলকভাবে কঠিন। 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as-IN" dirty="0" smtClean="0"/>
              <a:t>বর্তমানে কম্পিউটারে এই সংখ্যা পদ্ধতি ব্যবহার করা হয় না।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280</TotalTime>
  <Words>892</Words>
  <Application>Microsoft Office PowerPoint</Application>
  <PresentationFormat>On-screen Show (4:3)</PresentationFormat>
  <Paragraphs>135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Flow</vt:lpstr>
      <vt:lpstr>Slide 1</vt:lpstr>
      <vt:lpstr>Slide 2</vt:lpstr>
      <vt:lpstr>Slide 3</vt:lpstr>
      <vt:lpstr>Slide 4</vt:lpstr>
      <vt:lpstr>শিখনফল</vt:lpstr>
      <vt:lpstr>পূর্বজ্ঞান যাচাই</vt:lpstr>
      <vt:lpstr>Slide 7</vt:lpstr>
      <vt:lpstr>সংখ্যা পদ্ধতি</vt:lpstr>
      <vt:lpstr>Slide 9</vt:lpstr>
      <vt:lpstr>Slide 10</vt:lpstr>
      <vt:lpstr>Positional Number System</vt:lpstr>
      <vt:lpstr>বৈশিষ্ট্য</vt:lpstr>
      <vt:lpstr>সংখ্যা পদ্ধতির ভিত্তি (Base/Radix) ব্যাখ্যা</vt:lpstr>
      <vt:lpstr>বিভিন্ন সংখ্যা পদ্ধতির ভিত্তি</vt:lpstr>
      <vt:lpstr>একক কাজ</vt:lpstr>
      <vt:lpstr>Positional Number System-এর প্রকারভেদ</vt:lpstr>
      <vt:lpstr>Decimal Number System (দশমিক সংখ্যা পদ্ধতি)</vt:lpstr>
      <vt:lpstr>বৈশিষ্ট্য</vt:lpstr>
      <vt:lpstr>Binary Number System (বাইনারি সংখ্যা পদ্ধতি)</vt:lpstr>
      <vt:lpstr>বৈশিষ্ট্য</vt:lpstr>
      <vt:lpstr>বাস্তব জীবনের ব্যবহার</vt:lpstr>
      <vt:lpstr>Slide 22</vt:lpstr>
      <vt:lpstr>Octal Number System (অক্টাল সংখ্যা পদ্ধতি)</vt:lpstr>
      <vt:lpstr>বাস্তব জীবনের ব্যবহার</vt:lpstr>
      <vt:lpstr>Hexadecimal Number System (হেক্সাডেসিমেল সংখ্যা পদ্ধতি)</vt:lpstr>
      <vt:lpstr>বাস্তব জীবনের ব্যবহার</vt:lpstr>
      <vt:lpstr>Slide 27</vt:lpstr>
      <vt:lpstr>আজ আমরা যা শিখলাম</vt:lpstr>
      <vt:lpstr>মূল্যায়ন</vt:lpstr>
      <vt:lpstr>Slide 30</vt:lpstr>
      <vt:lpstr>Slide 31</vt:lpstr>
      <vt:lpstr>Slide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KwgDwb‡Kkb wm‡÷gm I †bUIqvwK©s  COMMUNICATION SYSTEM &amp; NETWORKING</dc:title>
  <dc:creator>ABDUS SALAM</dc:creator>
  <cp:lastModifiedBy>User</cp:lastModifiedBy>
  <cp:revision>107</cp:revision>
  <dcterms:created xsi:type="dcterms:W3CDTF">2006-08-16T00:00:00Z</dcterms:created>
  <dcterms:modified xsi:type="dcterms:W3CDTF">2026-07-11T07:03:39Z</dcterms:modified>
</cp:coreProperties>
</file>