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74" r:id="rId6"/>
    <p:sldId id="260" r:id="rId7"/>
    <p:sldId id="262" r:id="rId8"/>
    <p:sldId id="277" r:id="rId9"/>
    <p:sldId id="275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2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CE022-9B00-4455-ABAE-A6543D67E0FA}" type="datetimeFigureOut">
              <a:rPr lang="en-US" smtClean="0"/>
              <a:t>04-Jul-26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22829A-37AF-45E2-9D2B-2A871BB6E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431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2829A-37AF-45E2-9D2B-2A871BB6EDD4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A641-5313-441D-A900-9603A942A3CB}" type="datetimeFigureOut">
              <a:rPr lang="en-US" smtClean="0"/>
              <a:pPr/>
              <a:t>04-Jul-26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3D29A-6B32-41B5-8CB4-774F70AE9D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A641-5313-441D-A900-9603A942A3CB}" type="datetimeFigureOut">
              <a:rPr lang="en-US" smtClean="0"/>
              <a:pPr/>
              <a:t>04-Jul-26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3D29A-6B32-41B5-8CB4-774F70AE9D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A641-5313-441D-A900-9603A942A3CB}" type="datetimeFigureOut">
              <a:rPr lang="en-US" smtClean="0"/>
              <a:pPr/>
              <a:t>04-Jul-26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3D29A-6B32-41B5-8CB4-774F70AE9D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A641-5313-441D-A900-9603A942A3CB}" type="datetimeFigureOut">
              <a:rPr lang="en-US" smtClean="0"/>
              <a:pPr/>
              <a:t>04-Jul-26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3D29A-6B32-41B5-8CB4-774F70AE9D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A641-5313-441D-A900-9603A942A3CB}" type="datetimeFigureOut">
              <a:rPr lang="en-US" smtClean="0"/>
              <a:pPr/>
              <a:t>04-Jul-26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3D29A-6B32-41B5-8CB4-774F70AE9D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A641-5313-441D-A900-9603A942A3CB}" type="datetimeFigureOut">
              <a:rPr lang="en-US" smtClean="0"/>
              <a:pPr/>
              <a:t>04-Jul-26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3D29A-6B32-41B5-8CB4-774F70AE9D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A641-5313-441D-A900-9603A942A3CB}" type="datetimeFigureOut">
              <a:rPr lang="en-US" smtClean="0"/>
              <a:pPr/>
              <a:t>04-Jul-26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3D29A-6B32-41B5-8CB4-774F70AE9D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A641-5313-441D-A900-9603A942A3CB}" type="datetimeFigureOut">
              <a:rPr lang="en-US" smtClean="0"/>
              <a:pPr/>
              <a:t>04-Jul-26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3D29A-6B32-41B5-8CB4-774F70AE9D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A641-5313-441D-A900-9603A942A3CB}" type="datetimeFigureOut">
              <a:rPr lang="en-US" smtClean="0"/>
              <a:pPr/>
              <a:t>04-Jul-26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3D29A-6B32-41B5-8CB4-774F70AE9D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A641-5313-441D-A900-9603A942A3CB}" type="datetimeFigureOut">
              <a:rPr lang="en-US" smtClean="0"/>
              <a:pPr/>
              <a:t>04-Jul-26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3D29A-6B32-41B5-8CB4-774F70AE9D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A641-5313-441D-A900-9603A942A3CB}" type="datetimeFigureOut">
              <a:rPr lang="en-US" smtClean="0"/>
              <a:pPr/>
              <a:t>04-Jul-26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ED3D29A-6B32-41B5-8CB4-774F70AE9D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FB3A641-5313-441D-A900-9603A942A3CB}" type="datetimeFigureOut">
              <a:rPr lang="en-US" smtClean="0"/>
              <a:pPr/>
              <a:t>04-Jul-26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ED3D29A-6B32-41B5-8CB4-774F70AE9D3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werpoint-slide-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705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0" y="762000"/>
            <a:ext cx="59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00B050"/>
                </a:solidFill>
              </a:rPr>
              <a:t>Good Morning</a:t>
            </a:r>
            <a:endParaRPr lang="en-US" sz="6000" dirty="0">
              <a:solidFill>
                <a:srgbClr val="00B050"/>
              </a:solidFill>
            </a:endParaRPr>
          </a:p>
        </p:txBody>
      </p:sp>
      <p:pic>
        <p:nvPicPr>
          <p:cNvPr id="7" name="Picture 6" descr="roses-250x2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1981200"/>
            <a:ext cx="5105400" cy="4419600"/>
          </a:xfrm>
          <a:prstGeom prst="rect">
            <a:avLst/>
          </a:prstGeo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ylinder 9">
            <a:extLst>
              <a:ext uri="{FF2B5EF4-FFF2-40B4-BE49-F238E27FC236}">
                <a16:creationId xmlns="" xmlns:a16="http://schemas.microsoft.com/office/drawing/2014/main" id="{C7F3C25C-DA0A-4C58-A95B-7C79E0A17848}"/>
              </a:ext>
            </a:extLst>
          </p:cNvPr>
          <p:cNvSpPr/>
          <p:nvPr/>
        </p:nvSpPr>
        <p:spPr>
          <a:xfrm>
            <a:off x="228600" y="0"/>
            <a:ext cx="2362200" cy="10668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Introduce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ylinder 9">
            <a:extLst>
              <a:ext uri="{FF2B5EF4-FFF2-40B4-BE49-F238E27FC236}">
                <a16:creationId xmlns="" xmlns:a16="http://schemas.microsoft.com/office/drawing/2014/main" id="{C7F3C25C-DA0A-4C58-A95B-7C79E0A17848}"/>
              </a:ext>
            </a:extLst>
          </p:cNvPr>
          <p:cNvSpPr/>
          <p:nvPr/>
        </p:nvSpPr>
        <p:spPr>
          <a:xfrm>
            <a:off x="3352800" y="0"/>
            <a:ext cx="4800600" cy="9906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পরিচয়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করানো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Cylinder 11">
            <a:extLst>
              <a:ext uri="{FF2B5EF4-FFF2-40B4-BE49-F238E27FC236}">
                <a16:creationId xmlns="" xmlns:a16="http://schemas.microsoft.com/office/drawing/2014/main" id="{557E9E41-6BD1-4CBF-83D3-A5896A289999}"/>
              </a:ext>
            </a:extLst>
          </p:cNvPr>
          <p:cNvSpPr/>
          <p:nvPr/>
        </p:nvSpPr>
        <p:spPr>
          <a:xfrm>
            <a:off x="228600" y="1219200"/>
            <a:ext cx="2286000" cy="11430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Holiday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ylinder 9">
            <a:extLst>
              <a:ext uri="{FF2B5EF4-FFF2-40B4-BE49-F238E27FC236}">
                <a16:creationId xmlns="" xmlns:a16="http://schemas.microsoft.com/office/drawing/2014/main" id="{C7F3C25C-DA0A-4C58-A95B-7C79E0A17848}"/>
              </a:ext>
            </a:extLst>
          </p:cNvPr>
          <p:cNvSpPr/>
          <p:nvPr/>
        </p:nvSpPr>
        <p:spPr>
          <a:xfrm>
            <a:off x="3276600" y="1066800"/>
            <a:ext cx="4876800" cy="12192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ছুটি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Cylinder 13">
            <a:extLst>
              <a:ext uri="{FF2B5EF4-FFF2-40B4-BE49-F238E27FC236}">
                <a16:creationId xmlns="" xmlns:a16="http://schemas.microsoft.com/office/drawing/2014/main" id="{EDE8547F-BF18-45DD-AD48-79EBB4D12C75}"/>
              </a:ext>
            </a:extLst>
          </p:cNvPr>
          <p:cNvSpPr/>
          <p:nvPr/>
        </p:nvSpPr>
        <p:spPr>
          <a:xfrm>
            <a:off x="228600" y="2514600"/>
            <a:ext cx="2209800" cy="8382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Meeting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ylinder 9">
            <a:extLst>
              <a:ext uri="{FF2B5EF4-FFF2-40B4-BE49-F238E27FC236}">
                <a16:creationId xmlns="" xmlns:a16="http://schemas.microsoft.com/office/drawing/2014/main" id="{C7F3C25C-DA0A-4C58-A95B-7C79E0A17848}"/>
              </a:ext>
            </a:extLst>
          </p:cNvPr>
          <p:cNvSpPr/>
          <p:nvPr/>
        </p:nvSpPr>
        <p:spPr>
          <a:xfrm>
            <a:off x="3276600" y="2362200"/>
            <a:ext cx="4953000" cy="9906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দেখা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হওয়া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Cylinder 12">
            <a:extLst>
              <a:ext uri="{FF2B5EF4-FFF2-40B4-BE49-F238E27FC236}">
                <a16:creationId xmlns="" xmlns:a16="http://schemas.microsoft.com/office/drawing/2014/main" id="{AFB8D2D3-7746-407A-91F9-5A823B8F9349}"/>
              </a:ext>
            </a:extLst>
          </p:cNvPr>
          <p:cNvSpPr/>
          <p:nvPr/>
        </p:nvSpPr>
        <p:spPr>
          <a:xfrm>
            <a:off x="228600" y="3429000"/>
            <a:ext cx="2209800" cy="9144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leaving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ylinder 9">
            <a:extLst>
              <a:ext uri="{FF2B5EF4-FFF2-40B4-BE49-F238E27FC236}">
                <a16:creationId xmlns="" xmlns:a16="http://schemas.microsoft.com/office/drawing/2014/main" id="{C7F3C25C-DA0A-4C58-A95B-7C79E0A17848}"/>
              </a:ext>
            </a:extLst>
          </p:cNvPr>
          <p:cNvSpPr/>
          <p:nvPr/>
        </p:nvSpPr>
        <p:spPr>
          <a:xfrm>
            <a:off x="3276600" y="3429000"/>
            <a:ext cx="4953000" cy="9906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ছেড়ে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যাবে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Cylinder 10">
            <a:extLst>
              <a:ext uri="{FF2B5EF4-FFF2-40B4-BE49-F238E27FC236}">
                <a16:creationId xmlns="" xmlns:a16="http://schemas.microsoft.com/office/drawing/2014/main" id="{82B2876C-BA5C-4E22-B775-B2D3D1326DA7}"/>
              </a:ext>
            </a:extLst>
          </p:cNvPr>
          <p:cNvSpPr/>
          <p:nvPr/>
        </p:nvSpPr>
        <p:spPr>
          <a:xfrm>
            <a:off x="152400" y="4419600"/>
            <a:ext cx="2285999" cy="9906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Journey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ylinder 9">
            <a:extLst>
              <a:ext uri="{FF2B5EF4-FFF2-40B4-BE49-F238E27FC236}">
                <a16:creationId xmlns="" xmlns:a16="http://schemas.microsoft.com/office/drawing/2014/main" id="{C7F3C25C-DA0A-4C58-A95B-7C79E0A17848}"/>
              </a:ext>
            </a:extLst>
          </p:cNvPr>
          <p:cNvSpPr/>
          <p:nvPr/>
        </p:nvSpPr>
        <p:spPr>
          <a:xfrm>
            <a:off x="3276600" y="4495800"/>
            <a:ext cx="4953000" cy="9906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ভ্রমন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Cylinder 14">
            <a:extLst>
              <a:ext uri="{FF2B5EF4-FFF2-40B4-BE49-F238E27FC236}">
                <a16:creationId xmlns="" xmlns:a16="http://schemas.microsoft.com/office/drawing/2014/main" id="{C441AFA1-77E1-400F-B132-4CD08BDDDDED}"/>
              </a:ext>
            </a:extLst>
          </p:cNvPr>
          <p:cNvSpPr/>
          <p:nvPr/>
        </p:nvSpPr>
        <p:spPr>
          <a:xfrm>
            <a:off x="152400" y="5562600"/>
            <a:ext cx="2286000" cy="1053548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Really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ylinder 9">
            <a:extLst>
              <a:ext uri="{FF2B5EF4-FFF2-40B4-BE49-F238E27FC236}">
                <a16:creationId xmlns="" xmlns:a16="http://schemas.microsoft.com/office/drawing/2014/main" id="{C7F3C25C-DA0A-4C58-A95B-7C79E0A17848}"/>
              </a:ext>
            </a:extLst>
          </p:cNvPr>
          <p:cNvSpPr/>
          <p:nvPr/>
        </p:nvSpPr>
        <p:spPr>
          <a:xfrm>
            <a:off x="3276600" y="5562600"/>
            <a:ext cx="4953000" cy="9906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সত্যি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33600" y="228600"/>
            <a:ext cx="46482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Student Reading GW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33600" y="3810000"/>
            <a:ext cx="46482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Student Reading PW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57400" y="2590800"/>
            <a:ext cx="487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Where is Jessica going?</a:t>
            </a:r>
          </a:p>
          <a:p>
            <a:r>
              <a:rPr lang="en-US" sz="3200" dirty="0" smtClean="0"/>
              <a:t>Where is </a:t>
            </a:r>
            <a:r>
              <a:rPr lang="en-US" sz="3200" dirty="0" err="1" smtClean="0"/>
              <a:t>sima</a:t>
            </a:r>
            <a:r>
              <a:rPr lang="en-US" sz="3200" dirty="0" smtClean="0"/>
              <a:t> from?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2133600" y="762000"/>
            <a:ext cx="46482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Student Reading PW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/>
          <p:cNvSpPr/>
          <p:nvPr/>
        </p:nvSpPr>
        <p:spPr>
          <a:xfrm>
            <a:off x="609600" y="304800"/>
            <a:ext cx="4872446" cy="640080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i="1" u="sng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Students group reading </a:t>
            </a:r>
            <a:endParaRPr lang="en-US" sz="3600" i="1" u="sng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0" y="24384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Hello I’m…… and I’m from…..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1143000" y="1828800"/>
            <a:ext cx="518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Hi  I’m…..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/>
          <p:cNvSpPr/>
          <p:nvPr/>
        </p:nvSpPr>
        <p:spPr>
          <a:xfrm>
            <a:off x="628467" y="391886"/>
            <a:ext cx="7136675" cy="640080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i="1" u="sng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SS` pair and individual reading </a:t>
            </a:r>
            <a:endParaRPr lang="en-US" sz="3600" i="1" u="sng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0" y="1295400"/>
            <a:ext cx="586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Nice meeting you. Take Care .See you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2438400"/>
            <a:ext cx="5867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Bye! Nice Meeting you”</a:t>
            </a:r>
          </a:p>
          <a:p>
            <a:r>
              <a:rPr lang="en-US" sz="2800" dirty="0" smtClean="0"/>
              <a:t>Bye! Nice Meeting </a:t>
            </a:r>
            <a:r>
              <a:rPr lang="en-US" sz="2800" dirty="0" err="1" smtClean="0"/>
              <a:t>you,too</a:t>
            </a:r>
            <a:r>
              <a:rPr lang="en-US" sz="2800" dirty="0" smtClean="0"/>
              <a:t>” </a:t>
            </a:r>
          </a:p>
          <a:p>
            <a:r>
              <a:rPr lang="en-US" sz="2800" dirty="0" smtClean="0"/>
              <a:t>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4600" y="304800"/>
            <a:ext cx="3733800" cy="584775"/>
          </a:xfrm>
          <a:prstGeom prst="rect">
            <a:avLst/>
          </a:prstGeom>
          <a:noFill/>
          <a:ln w="28575">
            <a:solidFill>
              <a:srgbClr val="00B050"/>
            </a:solidFill>
            <a:prstDash val="sysDot"/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32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Silent Reading</a:t>
            </a:r>
            <a:endParaRPr lang="en-US" sz="3200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09600" y="457200"/>
            <a:ext cx="7924800" cy="838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Evaluation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7400" y="2133600"/>
            <a:ext cx="487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Where is Jessica going?</a:t>
            </a:r>
          </a:p>
          <a:p>
            <a:r>
              <a:rPr lang="en-US" sz="3200" dirty="0" smtClean="0"/>
              <a:t>Where is </a:t>
            </a:r>
            <a:r>
              <a:rPr lang="en-US" sz="3200" dirty="0" err="1" smtClean="0"/>
              <a:t>sima</a:t>
            </a:r>
            <a:r>
              <a:rPr lang="en-US" sz="3200" dirty="0" smtClean="0"/>
              <a:t> from?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514600" y="685800"/>
            <a:ext cx="5181600" cy="82731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i="1" u="sng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One day one word</a:t>
            </a:r>
            <a:endParaRPr lang="en-US" sz="4000" i="1" u="sng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2514600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Across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876800" y="2514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cat run across  the road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362200" y="25146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আড়াআড়ি</a:t>
            </a:r>
            <a:r>
              <a:rPr lang="en-US" dirty="0" smtClean="0"/>
              <a:t>/ </a:t>
            </a:r>
            <a:r>
              <a:rPr lang="en-US" dirty="0" err="1" smtClean="0"/>
              <a:t>অপরপাড়ে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286000" y="381000"/>
            <a:ext cx="4444298" cy="1323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Good bye </a:t>
            </a:r>
            <a:endParaRPr lang="en-US" sz="80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B05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ZHFGKHGL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200" y="1905000"/>
            <a:ext cx="5038725" cy="3886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228600"/>
            <a:ext cx="7696200" cy="1107996"/>
          </a:xfrm>
          <a:prstGeom prst="rect">
            <a:avLst/>
          </a:prstGeom>
          <a:ln>
            <a:prstDash val="soli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Teacher Information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524000"/>
            <a:ext cx="8763000" cy="2308324"/>
          </a:xfrm>
          <a:prstGeom prst="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Sonnashe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kumer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pall</a:t>
            </a:r>
          </a:p>
          <a:p>
            <a:pPr algn="ctr"/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Head Teacher</a:t>
            </a:r>
          </a:p>
          <a:p>
            <a:pPr algn="ctr"/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Goraitupi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Govt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Primary School.</a:t>
            </a:r>
          </a:p>
          <a:p>
            <a:pPr algn="ctr"/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Chuadanga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sadar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chuadanga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5105400"/>
            <a:ext cx="8763000" cy="1200329"/>
          </a:xfrm>
          <a:prstGeom prst="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Sonnashe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kumer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pall</a:t>
            </a:r>
          </a:p>
          <a:p>
            <a:pPr algn="ctr"/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I am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yourEnglish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Teacher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52600" y="685800"/>
            <a:ext cx="5105400" cy="52322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i="1" dirty="0">
                <a:latin typeface="NikoshBAN" pitchFamily="2" charset="0"/>
                <a:cs typeface="NikoshBAN" pitchFamily="2" charset="0"/>
              </a:rPr>
              <a:t>LESSON  INTRODUCTION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" y="1676400"/>
            <a:ext cx="8534400" cy="255454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Class: 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Five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Subject: English</a:t>
            </a:r>
          </a:p>
          <a:p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Title of the 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lesson: Unit-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Part of the lesson 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Date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05.07.2026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00200" y="152400"/>
            <a:ext cx="5638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/>
              <a:t>Learning outcomes: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990600"/>
            <a:ext cx="8610600" cy="584775"/>
          </a:xfrm>
          <a:prstGeom prst="rect">
            <a:avLst/>
          </a:prstGeom>
          <a:solidFill>
            <a:srgbClr val="00B0F0"/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After this lesson the students will be able -</a:t>
            </a:r>
            <a:endParaRPr 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42" y="1981200"/>
            <a:ext cx="8643257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228600"/>
            <a:ext cx="6934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Dear students, look at the picture</a:t>
            </a:r>
            <a:endParaRPr lang="en-US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73629"/>
            <a:ext cx="3886200" cy="555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111" y="3118757"/>
            <a:ext cx="3726089" cy="46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62200" y="22860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rgbClr val="00B0F0"/>
                </a:solidFill>
              </a:rPr>
              <a:t>PRESENTATION</a:t>
            </a:r>
            <a:endParaRPr lang="en-US" sz="3600" dirty="0">
              <a:solidFill>
                <a:srgbClr val="00B0F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736818"/>
            <a:ext cx="28098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013043"/>
            <a:ext cx="6858000" cy="5844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Alternate Process 5">
            <a:extLst>
              <a:ext uri="{FF2B5EF4-FFF2-40B4-BE49-F238E27FC236}">
                <a16:creationId xmlns="" xmlns:a16="http://schemas.microsoft.com/office/drawing/2014/main" id="{20D1809D-B955-49EA-B4C4-5D9E3108FBDD}"/>
              </a:ext>
            </a:extLst>
          </p:cNvPr>
          <p:cNvSpPr/>
          <p:nvPr/>
        </p:nvSpPr>
        <p:spPr>
          <a:xfrm>
            <a:off x="228600" y="1066800"/>
            <a:ext cx="4967514" cy="927652"/>
          </a:xfrm>
          <a:prstGeom prst="flowChartAlternateProcess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Can I use your pen?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26232"/>
            <a:ext cx="1295400" cy="445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lowchart: Alternate Process 6">
            <a:extLst>
              <a:ext uri="{FF2B5EF4-FFF2-40B4-BE49-F238E27FC236}">
                <a16:creationId xmlns="" xmlns:a16="http://schemas.microsoft.com/office/drawing/2014/main" id="{20D1809D-B955-49EA-B4C4-5D9E3108FBDD}"/>
              </a:ext>
            </a:extLst>
          </p:cNvPr>
          <p:cNvSpPr/>
          <p:nvPr/>
        </p:nvSpPr>
        <p:spPr>
          <a:xfrm>
            <a:off x="228600" y="2209800"/>
            <a:ext cx="4953000" cy="927652"/>
          </a:xfrm>
          <a:prstGeom prst="flowChartAlternateProcess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Can you open the door?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lowchart: Alternate Process 7">
            <a:extLst>
              <a:ext uri="{FF2B5EF4-FFF2-40B4-BE49-F238E27FC236}">
                <a16:creationId xmlns="" xmlns:a16="http://schemas.microsoft.com/office/drawing/2014/main" id="{20D1809D-B955-49EA-B4C4-5D9E3108FBDD}"/>
              </a:ext>
            </a:extLst>
          </p:cNvPr>
          <p:cNvSpPr/>
          <p:nvPr/>
        </p:nvSpPr>
        <p:spPr>
          <a:xfrm>
            <a:off x="214086" y="3429000"/>
            <a:ext cx="4967514" cy="1219200"/>
          </a:xfrm>
          <a:prstGeom prst="flowChartAlternateProcess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Could you </a:t>
            </a:r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lendme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 your </a:t>
            </a:r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maths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 book?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lowchart: Alternate Process 8">
            <a:extLst>
              <a:ext uri="{FF2B5EF4-FFF2-40B4-BE49-F238E27FC236}">
                <a16:creationId xmlns="" xmlns:a16="http://schemas.microsoft.com/office/drawing/2014/main" id="{20D1809D-B955-49EA-B4C4-5D9E3108FBDD}"/>
              </a:ext>
            </a:extLst>
          </p:cNvPr>
          <p:cNvSpPr/>
          <p:nvPr/>
        </p:nvSpPr>
        <p:spPr>
          <a:xfrm>
            <a:off x="228600" y="4953000"/>
            <a:ext cx="4967514" cy="1371600"/>
          </a:xfrm>
          <a:prstGeom prst="flowChartAlternateProcess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Could I have your exercise book?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lowchart: Alternate Process 9">
            <a:extLst>
              <a:ext uri="{FF2B5EF4-FFF2-40B4-BE49-F238E27FC236}">
                <a16:creationId xmlns="" xmlns:a16="http://schemas.microsoft.com/office/drawing/2014/main" id="{20D1809D-B955-49EA-B4C4-5D9E3108FBDD}"/>
              </a:ext>
            </a:extLst>
          </p:cNvPr>
          <p:cNvSpPr/>
          <p:nvPr/>
        </p:nvSpPr>
        <p:spPr>
          <a:xfrm>
            <a:off x="5638800" y="1066800"/>
            <a:ext cx="2910114" cy="927652"/>
          </a:xfrm>
          <a:prstGeom prst="flowChartAlternateProcess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Sure.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lowchart: Alternate Process 10">
            <a:extLst>
              <a:ext uri="{FF2B5EF4-FFF2-40B4-BE49-F238E27FC236}">
                <a16:creationId xmlns="" xmlns:a16="http://schemas.microsoft.com/office/drawing/2014/main" id="{20D1809D-B955-49EA-B4C4-5D9E3108FBDD}"/>
              </a:ext>
            </a:extLst>
          </p:cNvPr>
          <p:cNvSpPr/>
          <p:nvPr/>
        </p:nvSpPr>
        <p:spPr>
          <a:xfrm>
            <a:off x="5638800" y="2209800"/>
            <a:ext cx="2910114" cy="927652"/>
          </a:xfrm>
          <a:prstGeom prst="flowChartAlternateProcess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Of course.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lowchart: Alternate Process 11">
            <a:extLst>
              <a:ext uri="{FF2B5EF4-FFF2-40B4-BE49-F238E27FC236}">
                <a16:creationId xmlns="" xmlns:a16="http://schemas.microsoft.com/office/drawing/2014/main" id="{20D1809D-B955-49EA-B4C4-5D9E3108FBDD}"/>
              </a:ext>
            </a:extLst>
          </p:cNvPr>
          <p:cNvSpPr/>
          <p:nvPr/>
        </p:nvSpPr>
        <p:spPr>
          <a:xfrm>
            <a:off x="5620656" y="3418114"/>
            <a:ext cx="3523343" cy="1230086"/>
          </a:xfrm>
          <a:prstGeom prst="flowChartAlternateProcess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Sorry, I can`t It`s at home.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Flowchart: Alternate Process 12">
            <a:extLst>
              <a:ext uri="{FF2B5EF4-FFF2-40B4-BE49-F238E27FC236}">
                <a16:creationId xmlns="" xmlns:a16="http://schemas.microsoft.com/office/drawing/2014/main" id="{20D1809D-B955-49EA-B4C4-5D9E3108FBDD}"/>
              </a:ext>
            </a:extLst>
          </p:cNvPr>
          <p:cNvSpPr/>
          <p:nvPr/>
        </p:nvSpPr>
        <p:spPr>
          <a:xfrm>
            <a:off x="5584370" y="4953000"/>
            <a:ext cx="3523343" cy="1371600"/>
          </a:xfrm>
          <a:prstGeom prst="flowChartAlternateProcess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Sorry, I don`t have it now.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Alternate Process 7">
            <a:extLst>
              <a:ext uri="{FF2B5EF4-FFF2-40B4-BE49-F238E27FC236}">
                <a16:creationId xmlns="" xmlns:a16="http://schemas.microsoft.com/office/drawing/2014/main" id="{E58A40A6-B3F4-4E38-A5AC-EC653B9F0F26}"/>
              </a:ext>
            </a:extLst>
          </p:cNvPr>
          <p:cNvSpPr/>
          <p:nvPr/>
        </p:nvSpPr>
        <p:spPr>
          <a:xfrm>
            <a:off x="375557" y="914400"/>
            <a:ext cx="6477000" cy="5334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want a glass of water from someone.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33400"/>
            <a:ext cx="885825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Flowchart: Alternate Process 4">
            <a:extLst>
              <a:ext uri="{FF2B5EF4-FFF2-40B4-BE49-F238E27FC236}">
                <a16:creationId xmlns="" xmlns:a16="http://schemas.microsoft.com/office/drawing/2014/main" id="{E58A40A6-B3F4-4E38-A5AC-EC653B9F0F26}"/>
              </a:ext>
            </a:extLst>
          </p:cNvPr>
          <p:cNvSpPr/>
          <p:nvPr/>
        </p:nvSpPr>
        <p:spPr>
          <a:xfrm>
            <a:off x="375557" y="1688627"/>
            <a:ext cx="6096000" cy="546652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 you give me a glass of water please?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lowchart: Alternate Process 5">
            <a:extLst>
              <a:ext uri="{FF2B5EF4-FFF2-40B4-BE49-F238E27FC236}">
                <a16:creationId xmlns="" xmlns:a16="http://schemas.microsoft.com/office/drawing/2014/main" id="{E58A40A6-B3F4-4E38-A5AC-EC653B9F0F26}"/>
              </a:ext>
            </a:extLst>
          </p:cNvPr>
          <p:cNvSpPr/>
          <p:nvPr/>
        </p:nvSpPr>
        <p:spPr>
          <a:xfrm>
            <a:off x="375557" y="2406374"/>
            <a:ext cx="2667000" cy="634369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Sure here it is .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lowchart: Alternate Process 6">
            <a:extLst>
              <a:ext uri="{FF2B5EF4-FFF2-40B4-BE49-F238E27FC236}">
                <a16:creationId xmlns="" xmlns:a16="http://schemas.microsoft.com/office/drawing/2014/main" id="{E58A40A6-B3F4-4E38-A5AC-EC653B9F0F26}"/>
              </a:ext>
            </a:extLst>
          </p:cNvPr>
          <p:cNvSpPr/>
          <p:nvPr/>
        </p:nvSpPr>
        <p:spPr>
          <a:xfrm>
            <a:off x="7010400" y="1687365"/>
            <a:ext cx="1828800" cy="520148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Request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lowchart: Alternate Process 8">
            <a:extLst>
              <a:ext uri="{FF2B5EF4-FFF2-40B4-BE49-F238E27FC236}">
                <a16:creationId xmlns="" xmlns:a16="http://schemas.microsoft.com/office/drawing/2014/main" id="{E58A40A6-B3F4-4E38-A5AC-EC653B9F0F26}"/>
              </a:ext>
            </a:extLst>
          </p:cNvPr>
          <p:cNvSpPr/>
          <p:nvPr/>
        </p:nvSpPr>
        <p:spPr>
          <a:xfrm>
            <a:off x="7010400" y="2406374"/>
            <a:ext cx="1828800" cy="520148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Respond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lowchart: Alternate Process 9">
            <a:extLst>
              <a:ext uri="{FF2B5EF4-FFF2-40B4-BE49-F238E27FC236}">
                <a16:creationId xmlns="" xmlns:a16="http://schemas.microsoft.com/office/drawing/2014/main" id="{E58A40A6-B3F4-4E38-A5AC-EC653B9F0F26}"/>
              </a:ext>
            </a:extLst>
          </p:cNvPr>
          <p:cNvSpPr/>
          <p:nvPr/>
        </p:nvSpPr>
        <p:spPr>
          <a:xfrm>
            <a:off x="375557" y="3429000"/>
            <a:ext cx="4958443" cy="5334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want someone to open the door.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lowchart: Alternate Process 10">
            <a:extLst>
              <a:ext uri="{FF2B5EF4-FFF2-40B4-BE49-F238E27FC236}">
                <a16:creationId xmlns="" xmlns:a16="http://schemas.microsoft.com/office/drawing/2014/main" id="{E58A40A6-B3F4-4E38-A5AC-EC653B9F0F26}"/>
              </a:ext>
            </a:extLst>
          </p:cNvPr>
          <p:cNvSpPr/>
          <p:nvPr/>
        </p:nvSpPr>
        <p:spPr>
          <a:xfrm>
            <a:off x="375557" y="4114800"/>
            <a:ext cx="4958443" cy="546652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 you open the door please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Flowchart: Alternate Process 12">
            <a:extLst>
              <a:ext uri="{FF2B5EF4-FFF2-40B4-BE49-F238E27FC236}">
                <a16:creationId xmlns="" xmlns:a16="http://schemas.microsoft.com/office/drawing/2014/main" id="{E58A40A6-B3F4-4E38-A5AC-EC653B9F0F26}"/>
              </a:ext>
            </a:extLst>
          </p:cNvPr>
          <p:cNvSpPr/>
          <p:nvPr/>
        </p:nvSpPr>
        <p:spPr>
          <a:xfrm>
            <a:off x="7010400" y="4141304"/>
            <a:ext cx="1828800" cy="520148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Request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lowchart: Alternate Process 13">
            <a:extLst>
              <a:ext uri="{FF2B5EF4-FFF2-40B4-BE49-F238E27FC236}">
                <a16:creationId xmlns="" xmlns:a16="http://schemas.microsoft.com/office/drawing/2014/main" id="{E58A40A6-B3F4-4E38-A5AC-EC653B9F0F26}"/>
              </a:ext>
            </a:extLst>
          </p:cNvPr>
          <p:cNvSpPr/>
          <p:nvPr/>
        </p:nvSpPr>
        <p:spPr>
          <a:xfrm>
            <a:off x="375557" y="4800600"/>
            <a:ext cx="4958443" cy="546652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Sorry I can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no`t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it`s too high.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Flowchart: Alternate Process 14">
            <a:extLst>
              <a:ext uri="{FF2B5EF4-FFF2-40B4-BE49-F238E27FC236}">
                <a16:creationId xmlns="" xmlns:a16="http://schemas.microsoft.com/office/drawing/2014/main" id="{E58A40A6-B3F4-4E38-A5AC-EC653B9F0F26}"/>
              </a:ext>
            </a:extLst>
          </p:cNvPr>
          <p:cNvSpPr/>
          <p:nvPr/>
        </p:nvSpPr>
        <p:spPr>
          <a:xfrm>
            <a:off x="7010400" y="4894312"/>
            <a:ext cx="1828800" cy="520148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Respond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Flowchart: Alternate Process 15">
            <a:extLst>
              <a:ext uri="{FF2B5EF4-FFF2-40B4-BE49-F238E27FC236}">
                <a16:creationId xmlns="" xmlns:a16="http://schemas.microsoft.com/office/drawing/2014/main" id="{E58A40A6-B3F4-4E38-A5AC-EC653B9F0F26}"/>
              </a:ext>
            </a:extLst>
          </p:cNvPr>
          <p:cNvSpPr/>
          <p:nvPr/>
        </p:nvSpPr>
        <p:spPr>
          <a:xfrm>
            <a:off x="371928" y="5562600"/>
            <a:ext cx="4958443" cy="5334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want someone to open the door.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42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="" xmlns:a16="http://schemas.microsoft.com/office/drawing/2014/main" id="{E58A40A6-B3F4-4E38-A5AC-EC653B9F0F26}"/>
              </a:ext>
            </a:extLst>
          </p:cNvPr>
          <p:cNvSpPr/>
          <p:nvPr/>
        </p:nvSpPr>
        <p:spPr>
          <a:xfrm>
            <a:off x="371926" y="838200"/>
            <a:ext cx="6333673" cy="5334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want someone to close the window.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Flowchart: Alternate Process 15">
            <a:extLst>
              <a:ext uri="{FF2B5EF4-FFF2-40B4-BE49-F238E27FC236}">
                <a16:creationId xmlns="" xmlns:a16="http://schemas.microsoft.com/office/drawing/2014/main" id="{E58A40A6-B3F4-4E38-A5AC-EC653B9F0F26}"/>
              </a:ext>
            </a:extLst>
          </p:cNvPr>
          <p:cNvSpPr/>
          <p:nvPr/>
        </p:nvSpPr>
        <p:spPr>
          <a:xfrm>
            <a:off x="375557" y="1524000"/>
            <a:ext cx="4958443" cy="546652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 you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colse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window please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Flowchart: Alternate Process 17">
            <a:extLst>
              <a:ext uri="{FF2B5EF4-FFF2-40B4-BE49-F238E27FC236}">
                <a16:creationId xmlns="" xmlns:a16="http://schemas.microsoft.com/office/drawing/2014/main" id="{E58A40A6-B3F4-4E38-A5AC-EC653B9F0F26}"/>
              </a:ext>
            </a:extLst>
          </p:cNvPr>
          <p:cNvSpPr/>
          <p:nvPr/>
        </p:nvSpPr>
        <p:spPr>
          <a:xfrm>
            <a:off x="393700" y="2209800"/>
            <a:ext cx="5930900" cy="546652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Sorry I can`t I am too busy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that.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2819400"/>
            <a:ext cx="6486074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Flowchart: Alternate Process 18">
            <a:extLst>
              <a:ext uri="{FF2B5EF4-FFF2-40B4-BE49-F238E27FC236}">
                <a16:creationId xmlns="" xmlns:a16="http://schemas.microsoft.com/office/drawing/2014/main" id="{E58A40A6-B3F4-4E38-A5AC-EC653B9F0F26}"/>
              </a:ext>
            </a:extLst>
          </p:cNvPr>
          <p:cNvSpPr/>
          <p:nvPr/>
        </p:nvSpPr>
        <p:spPr>
          <a:xfrm>
            <a:off x="457200" y="3352800"/>
            <a:ext cx="4958443" cy="546652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 you give me toy please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lowchart: Alternate Process 19">
            <a:extLst>
              <a:ext uri="{FF2B5EF4-FFF2-40B4-BE49-F238E27FC236}">
                <a16:creationId xmlns="" xmlns:a16="http://schemas.microsoft.com/office/drawing/2014/main" id="{E58A40A6-B3F4-4E38-A5AC-EC653B9F0F26}"/>
              </a:ext>
            </a:extLst>
          </p:cNvPr>
          <p:cNvSpPr/>
          <p:nvPr/>
        </p:nvSpPr>
        <p:spPr>
          <a:xfrm>
            <a:off x="457200" y="4038600"/>
            <a:ext cx="2667000" cy="634369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Sure here it is .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672969"/>
            <a:ext cx="6781800" cy="561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Flowchart: Alternate Process 20">
            <a:extLst>
              <a:ext uri="{FF2B5EF4-FFF2-40B4-BE49-F238E27FC236}">
                <a16:creationId xmlns="" xmlns:a16="http://schemas.microsoft.com/office/drawing/2014/main" id="{E58A40A6-B3F4-4E38-A5AC-EC653B9F0F26}"/>
              </a:ext>
            </a:extLst>
          </p:cNvPr>
          <p:cNvSpPr/>
          <p:nvPr/>
        </p:nvSpPr>
        <p:spPr>
          <a:xfrm>
            <a:off x="457200" y="5317140"/>
            <a:ext cx="6629400" cy="546652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 you give me your phone number please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46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8" grpId="0" animBg="1"/>
      <p:bldP spid="19" grpId="0" animBg="1"/>
      <p:bldP spid="20" grpId="0" animBg="1"/>
      <p:bldP spid="2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176</TotalTime>
  <Words>328</Words>
  <Application>Microsoft Office PowerPoint</Application>
  <PresentationFormat>On-screen Show (4:3)</PresentationFormat>
  <Paragraphs>78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Ami</dc:creator>
  <cp:lastModifiedBy>AC</cp:lastModifiedBy>
  <cp:revision>37</cp:revision>
  <dcterms:created xsi:type="dcterms:W3CDTF">2019-12-23T18:33:40Z</dcterms:created>
  <dcterms:modified xsi:type="dcterms:W3CDTF">2026-07-04T14:51:06Z</dcterms:modified>
</cp:coreProperties>
</file>