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6" r:id="rId10"/>
    <p:sldId id="265" r:id="rId11"/>
    <p:sldId id="264" r:id="rId12"/>
    <p:sldId id="267" r:id="rId13"/>
    <p:sldId id="268" r:id="rId14"/>
    <p:sldId id="269" r:id="rId15"/>
    <p:sldId id="273" r:id="rId16"/>
    <p:sldId id="272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0" autoAdjust="0"/>
    <p:restoredTop sz="94660"/>
  </p:normalViewPr>
  <p:slideViewPr>
    <p:cSldViewPr snapToGrid="0">
      <p:cViewPr>
        <p:scale>
          <a:sx n="74" d="100"/>
          <a:sy n="74" d="100"/>
        </p:scale>
        <p:origin x="-45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4051848-61FE-4991-B4B5-9E47F5B5A0AC}" type="datetimeFigureOut">
              <a:rPr lang="en-SG" smtClean="0"/>
              <a:t>11/7/2026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5527" y="777025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B050"/>
                </a:solidFill>
              </a:rPr>
              <a:t>Good Morning</a:t>
            </a:r>
            <a:endParaRPr lang="en-US" sz="6000" dirty="0">
              <a:solidFill>
                <a:srgbClr val="00B050"/>
              </a:solidFill>
            </a:endParaRPr>
          </a:p>
        </p:txBody>
      </p:sp>
      <p:pic>
        <p:nvPicPr>
          <p:cNvPr id="5" name="Picture 4" descr="roses-250x2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7122" y="1777663"/>
            <a:ext cx="51054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226" y="239151"/>
            <a:ext cx="11676185" cy="6316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45" y="379567"/>
            <a:ext cx="5584873" cy="4234636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7" name="Rectangle 6"/>
          <p:cNvSpPr/>
          <p:nvPr/>
        </p:nvSpPr>
        <p:spPr>
          <a:xfrm>
            <a:off x="506437" y="4754619"/>
            <a:ext cx="11226019" cy="16039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 have bread and banana today. My mother sometimes</a:t>
            </a:r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prepares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items for me.</a:t>
            </a:r>
          </a:p>
          <a:p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Oh ! This banana looks fresh. It has vitamins to give you</a:t>
            </a:r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energy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SG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37" y="379567"/>
            <a:ext cx="5387927" cy="417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1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355" y="323557"/>
            <a:ext cx="11676184" cy="62319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649" y="412746"/>
            <a:ext cx="5613011" cy="33995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67" y="412746"/>
            <a:ext cx="5711484" cy="33995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1363" y="3967089"/>
            <a:ext cx="11493303" cy="24337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That’s right. By the way , your noodles with 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sliced eggs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green 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vegetables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looks 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delicious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4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951" y="196947"/>
            <a:ext cx="11690252" cy="6471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4" y="336892"/>
            <a:ext cx="5655211" cy="3419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988" y="336892"/>
            <a:ext cx="5458264" cy="34191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7972" y="3896018"/>
            <a:ext cx="11310425" cy="2772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Look ! I have sweet cake and juice for my tiffin.</a:t>
            </a:r>
          </a:p>
          <a:p>
            <a:r>
              <a:rPr lang="en-US" sz="36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Don’t you think those sugary foods are harmful for our healthy?</a:t>
            </a:r>
          </a:p>
          <a:p>
            <a:r>
              <a:rPr lang="en-US" sz="36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Yes, I usually avoid junk food. You also should try.</a:t>
            </a:r>
          </a:p>
          <a:p>
            <a:r>
              <a:rPr lang="en-US" sz="36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 know. But healthy foods are not always tasty.</a:t>
            </a:r>
            <a:endParaRPr lang="en-SG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2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955" y="225095"/>
            <a:ext cx="11788727" cy="64007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7" y="422031"/>
            <a:ext cx="5641144" cy="3334044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465" y="422031"/>
            <a:ext cx="5472331" cy="33340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6439" y="4220318"/>
            <a:ext cx="11296356" cy="22789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Really? I find fruits and vegetables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tasty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You can also try them regularly.</a:t>
            </a:r>
          </a:p>
          <a:p>
            <a:pPr algn="ctr"/>
            <a:r>
              <a:rPr lang="en-US" sz="36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Yes, besides, we must wash foods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properly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before cooking.</a:t>
            </a:r>
            <a:endParaRPr lang="en-SG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47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039" y="3770142"/>
            <a:ext cx="11465169" cy="282760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Oh, our tiffin break will be over soon. Let’s eat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quickly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No,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my mom says that eating </a:t>
            </a:r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hastily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cause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problems. </a:t>
            </a:r>
          </a:p>
          <a:p>
            <a:r>
              <a:rPr lang="en-US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Yes. You are right. We should take time and eat slowly.</a:t>
            </a:r>
          </a:p>
          <a:p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Let’s finish and go back to the class.</a:t>
            </a:r>
            <a:endParaRPr lang="en-SG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3" y="217518"/>
            <a:ext cx="1135262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1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228600" y="0"/>
            <a:ext cx="3314246" cy="10668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Regularly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4627821" y="0"/>
            <a:ext cx="6735402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নিয়মিত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Cylinder 11">
            <a:extLst>
              <a:ext uri="{FF2B5EF4-FFF2-40B4-BE49-F238E27FC236}">
                <a16:creationId xmlns="" xmlns:a16="http://schemas.microsoft.com/office/drawing/2014/main" id="{557E9E41-6BD1-4CBF-83D3-A5896A289999}"/>
              </a:ext>
            </a:extLst>
          </p:cNvPr>
          <p:cNvSpPr/>
          <p:nvPr/>
        </p:nvSpPr>
        <p:spPr>
          <a:xfrm>
            <a:off x="228600" y="1219200"/>
            <a:ext cx="3207334" cy="11430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Reasonable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4654653" y="1066800"/>
            <a:ext cx="6842314" cy="12192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যৌক্তিক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Cylinder 13">
            <a:extLst>
              <a:ext uri="{FF2B5EF4-FFF2-40B4-BE49-F238E27FC236}">
                <a16:creationId xmlns="" xmlns:a16="http://schemas.microsoft.com/office/drawing/2014/main" id="{EDE8547F-BF18-45DD-AD48-79EBB4D12C75}"/>
              </a:ext>
            </a:extLst>
          </p:cNvPr>
          <p:cNvSpPr/>
          <p:nvPr/>
        </p:nvSpPr>
        <p:spPr>
          <a:xfrm>
            <a:off x="228600" y="2514600"/>
            <a:ext cx="3100423" cy="8382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Delicious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4590258" y="2362200"/>
            <a:ext cx="6949225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সুস্বাদু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Cylinder 12">
            <a:extLst>
              <a:ext uri="{FF2B5EF4-FFF2-40B4-BE49-F238E27FC236}">
                <a16:creationId xmlns="" xmlns:a16="http://schemas.microsoft.com/office/drawing/2014/main" id="{AFB8D2D3-7746-407A-91F9-5A823B8F9349}"/>
              </a:ext>
            </a:extLst>
          </p:cNvPr>
          <p:cNvSpPr/>
          <p:nvPr/>
        </p:nvSpPr>
        <p:spPr>
          <a:xfrm>
            <a:off x="228600" y="3429000"/>
            <a:ext cx="3100423" cy="9144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Harmful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4641774" y="3429000"/>
            <a:ext cx="6949225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ক্ষতিকর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Cylinder 10">
            <a:extLst>
              <a:ext uri="{FF2B5EF4-FFF2-40B4-BE49-F238E27FC236}">
                <a16:creationId xmlns="" xmlns:a16="http://schemas.microsoft.com/office/drawing/2014/main" id="{82B2876C-BA5C-4E22-B775-B2D3D1326DA7}"/>
              </a:ext>
            </a:extLst>
          </p:cNvPr>
          <p:cNvSpPr/>
          <p:nvPr/>
        </p:nvSpPr>
        <p:spPr>
          <a:xfrm>
            <a:off x="152401" y="4419600"/>
            <a:ext cx="3207334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Properly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4590258" y="4495800"/>
            <a:ext cx="6949225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সঠিকভাবে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Cylinder 14">
            <a:extLst>
              <a:ext uri="{FF2B5EF4-FFF2-40B4-BE49-F238E27FC236}">
                <a16:creationId xmlns="" xmlns:a16="http://schemas.microsoft.com/office/drawing/2014/main" id="{C441AFA1-77E1-400F-B132-4CD08BDDDDED}"/>
              </a:ext>
            </a:extLst>
          </p:cNvPr>
          <p:cNvSpPr/>
          <p:nvPr/>
        </p:nvSpPr>
        <p:spPr>
          <a:xfrm>
            <a:off x="152400" y="5562600"/>
            <a:ext cx="3207334" cy="1053548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Digestion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ylinder 9">
            <a:extLst>
              <a:ext uri="{FF2B5EF4-FFF2-40B4-BE49-F238E27FC236}">
                <a16:creationId xmlns="" xmlns:a16="http://schemas.microsoft.com/office/drawing/2014/main" id="{C7F3C25C-DA0A-4C58-A95B-7C79E0A17848}"/>
              </a:ext>
            </a:extLst>
          </p:cNvPr>
          <p:cNvSpPr/>
          <p:nvPr/>
        </p:nvSpPr>
        <p:spPr>
          <a:xfrm>
            <a:off x="4680411" y="5562600"/>
            <a:ext cx="6949225" cy="990600"/>
          </a:xfrm>
          <a:prstGeom prst="can">
            <a:avLst>
              <a:gd name="adj" fmla="val 2982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পরিপাক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0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08" y="330022"/>
            <a:ext cx="11449519" cy="6078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3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8489" y="412124"/>
            <a:ext cx="10537803" cy="1481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 in pairs and list the healthy and unhealthy foods mentioned in the conversation.</a:t>
            </a:r>
            <a:endParaRPr lang="en-SG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907256"/>
              </p:ext>
            </p:extLst>
          </p:nvPr>
        </p:nvGraphicFramePr>
        <p:xfrm>
          <a:off x="616709" y="2172566"/>
          <a:ext cx="10719583" cy="3350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7573">
                  <a:extLst>
                    <a:ext uri="{9D8B030D-6E8A-4147-A177-3AD203B41FA5}">
                      <a16:colId xmlns="" xmlns:a16="http://schemas.microsoft.com/office/drawing/2014/main" val="3716254235"/>
                    </a:ext>
                  </a:extLst>
                </a:gridCol>
                <a:gridCol w="5412010">
                  <a:extLst>
                    <a:ext uri="{9D8B030D-6E8A-4147-A177-3AD203B41FA5}">
                      <a16:colId xmlns="" xmlns:a16="http://schemas.microsoft.com/office/drawing/2014/main" val="1421362867"/>
                    </a:ext>
                  </a:extLst>
                </a:gridCol>
              </a:tblGrid>
              <a:tr h="500250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Healthy foods</a:t>
                      </a:r>
                      <a:endParaRPr lang="en-SG" sz="40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Unhealthy foods</a:t>
                      </a:r>
                      <a:endParaRPr lang="en-SG" sz="40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77920630"/>
                  </a:ext>
                </a:extLst>
              </a:tr>
              <a:tr h="333233">
                <a:tc>
                  <a:txBody>
                    <a:bodyPr/>
                    <a:lstStyle/>
                    <a:p>
                      <a:r>
                        <a:rPr lang="en-US" dirty="0" smtClean="0"/>
                        <a:t>Bread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dirty="0" smtClean="0"/>
                        <a:t>Noodles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21611"/>
                  </a:ext>
                </a:extLst>
              </a:tr>
              <a:tr h="456750">
                <a:tc>
                  <a:txBody>
                    <a:bodyPr/>
                    <a:lstStyle/>
                    <a:p>
                      <a:r>
                        <a:rPr lang="en-SG" dirty="0" smtClean="0"/>
                        <a:t>Banana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dirty="0" smtClean="0"/>
                        <a:t>Chicken burger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56750">
                <a:tc>
                  <a:txBody>
                    <a:bodyPr/>
                    <a:lstStyle/>
                    <a:p>
                      <a:r>
                        <a:rPr lang="en-SG" dirty="0" smtClean="0"/>
                        <a:t>Fruits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dirty="0" smtClean="0"/>
                        <a:t>Sweet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56750">
                <a:tc>
                  <a:txBody>
                    <a:bodyPr/>
                    <a:lstStyle/>
                    <a:p>
                      <a:r>
                        <a:rPr lang="en-SG" dirty="0" smtClean="0"/>
                        <a:t>Vegetables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dirty="0" smtClean="0"/>
                        <a:t>Juice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56750">
                <a:tc>
                  <a:txBody>
                    <a:bodyPr/>
                    <a:lstStyle/>
                    <a:p>
                      <a:r>
                        <a:rPr lang="en-SG" dirty="0" smtClean="0"/>
                        <a:t>Eggs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dirty="0" smtClean="0"/>
                        <a:t>Cake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56750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dirty="0" smtClean="0"/>
                        <a:t>Sugary</a:t>
                      </a:r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7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3" y="253218"/>
            <a:ext cx="1170432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2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015" y="513479"/>
            <a:ext cx="11732456" cy="63445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Teachers’ Identity</a:t>
            </a:r>
          </a:p>
          <a:p>
            <a:pPr algn="ctr"/>
            <a:r>
              <a:rPr lang="en-SG" sz="6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Sonnashe</a:t>
            </a:r>
            <a:r>
              <a:rPr lang="en-SG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6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kumer</a:t>
            </a:r>
            <a:r>
              <a:rPr lang="en-SG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Pal</a:t>
            </a:r>
          </a:p>
          <a:p>
            <a:pPr algn="ctr"/>
            <a:r>
              <a:rPr lang="en-SG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Teacher</a:t>
            </a:r>
          </a:p>
          <a:p>
            <a:pPr algn="ctr"/>
            <a:r>
              <a:rPr lang="en-SG" sz="6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Goraitupi</a:t>
            </a:r>
            <a:r>
              <a:rPr lang="en-SG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Govt. Primary School.</a:t>
            </a:r>
          </a:p>
          <a:p>
            <a:pPr algn="ctr"/>
            <a:r>
              <a:rPr lang="en-SG" sz="6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Chuadanga</a:t>
            </a:r>
            <a:r>
              <a:rPr lang="en-SG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6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sadar</a:t>
            </a:r>
            <a:r>
              <a:rPr lang="en-SG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6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Chuadanga</a:t>
            </a:r>
            <a:r>
              <a:rPr lang="en-SG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SG" sz="6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05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3" y="182880"/>
            <a:ext cx="11718388" cy="64711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</a:p>
          <a:p>
            <a:pPr algn="ctr"/>
            <a:r>
              <a:rPr lang="en-US" sz="60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:5</a:t>
            </a:r>
          </a:p>
          <a:p>
            <a:pPr algn="ctr"/>
            <a:r>
              <a:rPr lang="en-US" sz="60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:12</a:t>
            </a:r>
          </a:p>
          <a:p>
            <a:pPr algn="ctr"/>
            <a:r>
              <a:rPr lang="en-US" sz="60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: Eating Healthy</a:t>
            </a:r>
          </a:p>
          <a:p>
            <a:pPr algn="ctr"/>
            <a:r>
              <a:rPr lang="en-US" sz="60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: 61,62 ( Activity : 1.1, 1.2, 2.1</a:t>
            </a:r>
            <a:r>
              <a:rPr lang="en-US" sz="6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990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219" y="365772"/>
            <a:ext cx="11718388" cy="6091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</a:t>
            </a:r>
          </a:p>
          <a:p>
            <a:r>
              <a:rPr lang="en-US" sz="4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3.4.1 Ask simple questions on familiar topics.</a:t>
            </a:r>
          </a:p>
          <a:p>
            <a:r>
              <a:rPr lang="en-US" sz="4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3.4.2 Answer simple questions appropriately and confidently.</a:t>
            </a:r>
          </a:p>
          <a:p>
            <a:r>
              <a:rPr lang="en-US" sz="4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4.2.1 Read aloud texts with proper stress intonation.</a:t>
            </a:r>
            <a:endParaRPr lang="en-SG" sz="480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57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0" y="-734096"/>
            <a:ext cx="11372045" cy="769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02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424" y="246185"/>
            <a:ext cx="11633981" cy="6302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5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will ask some questions like:</a:t>
            </a:r>
          </a:p>
          <a:p>
            <a:endParaRPr lang="en-US" sz="4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1)Have you ever bought anything from a store?</a:t>
            </a:r>
          </a:p>
          <a:p>
            <a:r>
              <a:rPr lang="en-US" sz="4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What did you buy from a store?  </a:t>
            </a:r>
            <a:endParaRPr lang="en-SG" sz="440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2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97289" y="422031"/>
            <a:ext cx="9931791" cy="602097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Announcement of the Lesson</a:t>
            </a:r>
          </a:p>
          <a:p>
            <a:pPr algn="ctr"/>
            <a:r>
              <a:rPr lang="en-US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Eating Healthy</a:t>
            </a:r>
            <a:endParaRPr lang="en-SG" sz="8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6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492" y="239163"/>
            <a:ext cx="11605845" cy="6344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49" y="436099"/>
            <a:ext cx="5542671" cy="3657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6097" y="4234375"/>
            <a:ext cx="11282291" cy="22086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 Read the following conversation.</a:t>
            </a:r>
          </a:p>
          <a:p>
            <a:r>
              <a:rPr lang="en-US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It’s tiffin time. Let’s eat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together.</a:t>
            </a:r>
          </a:p>
          <a:p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Sure. Who else like to join us ?</a:t>
            </a:r>
          </a:p>
          <a:p>
            <a:r>
              <a:rPr lang="en-US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Let’s sit over there to enjoy our tiffin.</a:t>
            </a:r>
          </a:p>
          <a:p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Noodles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again ! I wish to have a </a:t>
            </a:r>
            <a:r>
              <a:rPr lang="en-US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chicken burger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tiffin everyday.</a:t>
            </a:r>
          </a:p>
          <a:p>
            <a:pPr algn="ctr"/>
            <a:endParaRPr lang="en-SG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132" y="436099"/>
            <a:ext cx="545826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4" y="211017"/>
            <a:ext cx="5809959" cy="3601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93" y="211017"/>
            <a:ext cx="5866225" cy="36013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4745" y="3981157"/>
            <a:ext cx="11901267" cy="26447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If you eat them</a:t>
            </a:r>
            <a:r>
              <a:rPr lang="en-US" sz="4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regularly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you’ll get fat and sick.</a:t>
            </a:r>
          </a:p>
          <a:p>
            <a:r>
              <a:rPr lang="en-US" sz="40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quite</a:t>
            </a:r>
            <a:r>
              <a:rPr lang="en-US" sz="4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reasonable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You shouldn’t eat them too </a:t>
            </a:r>
            <a:r>
              <a:rPr lang="en-US" sz="4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Sarah.</a:t>
            </a:r>
          </a:p>
          <a:p>
            <a:pPr algn="ctr"/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47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297</TotalTime>
  <Words>434</Words>
  <Application>Microsoft Office PowerPoint</Application>
  <PresentationFormat>Custom</PresentationFormat>
  <Paragraphs>68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Clarity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AC</cp:lastModifiedBy>
  <cp:revision>39</cp:revision>
  <dcterms:created xsi:type="dcterms:W3CDTF">2026-06-03T15:00:30Z</dcterms:created>
  <dcterms:modified xsi:type="dcterms:W3CDTF">2026-07-11T10:20:57Z</dcterms:modified>
</cp:coreProperties>
</file>