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91" r:id="rId3"/>
    <p:sldId id="258" r:id="rId4"/>
    <p:sldId id="259" r:id="rId5"/>
    <p:sldId id="313" r:id="rId6"/>
    <p:sldId id="261" r:id="rId7"/>
    <p:sldId id="336" r:id="rId8"/>
    <p:sldId id="318" r:id="rId9"/>
    <p:sldId id="329" r:id="rId10"/>
    <p:sldId id="333" r:id="rId11"/>
    <p:sldId id="331" r:id="rId12"/>
    <p:sldId id="337" r:id="rId13"/>
    <p:sldId id="311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49" autoAdjust="0"/>
  </p:normalViewPr>
  <p:slideViewPr>
    <p:cSldViewPr snapToGrid="0">
      <p:cViewPr varScale="1">
        <p:scale>
          <a:sx n="62" d="100"/>
          <a:sy n="62" d="100"/>
        </p:scale>
        <p:origin x="-522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67474-3932-4EEA-8196-B9B3E8776E23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6C516-368F-4E2F-AC13-5DDC94FFF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2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6C516-368F-4E2F-AC13-5DDC94FFF5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9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5543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50915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037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6312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56294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9238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7953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1237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4561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9642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0531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78EE0-F307-4BEA-9A7B-CDB4DE97B8C1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57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3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Rectangle 5"/>
          <p:cNvSpPr/>
          <p:nvPr/>
        </p:nvSpPr>
        <p:spPr>
          <a:xfrm>
            <a:off x="3282847" y="6220913"/>
            <a:ext cx="5681272" cy="719532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48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071" y="1752655"/>
            <a:ext cx="7143851" cy="3615410"/>
          </a:xfrm>
          <a:prstGeom prst="rect">
            <a:avLst/>
          </a:prstGeom>
        </p:spPr>
      </p:pic>
      <p:sp>
        <p:nvSpPr>
          <p:cNvPr id="3" name="Round Single Corner Rectangle 2"/>
          <p:cNvSpPr/>
          <p:nvPr/>
        </p:nvSpPr>
        <p:spPr>
          <a:xfrm>
            <a:off x="3147934" y="6295869"/>
            <a:ext cx="5831174" cy="91440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9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071" y="1752655"/>
            <a:ext cx="7143851" cy="3615410"/>
          </a:xfrm>
          <a:prstGeom prst="rect">
            <a:avLst/>
          </a:prstGeom>
        </p:spPr>
      </p:pic>
      <p:sp>
        <p:nvSpPr>
          <p:cNvPr id="2" name="Round Single Corner Rectangle 1"/>
          <p:cNvSpPr/>
          <p:nvPr/>
        </p:nvSpPr>
        <p:spPr>
          <a:xfrm>
            <a:off x="3282845" y="6048531"/>
            <a:ext cx="5756224" cy="914400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5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মূল্যায়ন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" y="2240280"/>
            <a:ext cx="8717280" cy="216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27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303" y="1881580"/>
            <a:ext cx="7195185" cy="3370502"/>
          </a:xfrm>
          <a:prstGeom prst="rect">
            <a:avLst/>
          </a:prstGeom>
        </p:spPr>
      </p:pic>
      <p:sp>
        <p:nvSpPr>
          <p:cNvPr id="2" name="Round Single Corner Rectangle 1"/>
          <p:cNvSpPr/>
          <p:nvPr/>
        </p:nvSpPr>
        <p:spPr>
          <a:xfrm>
            <a:off x="3192905" y="6220919"/>
            <a:ext cx="5666282" cy="1244184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41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/>
          <p:cNvSpPr/>
          <p:nvPr/>
        </p:nvSpPr>
        <p:spPr>
          <a:xfrm>
            <a:off x="3282847" y="6071016"/>
            <a:ext cx="5846162" cy="1034322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507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995128" y="2186976"/>
            <a:ext cx="4201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সায়েম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দড়িগাঁও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কুলিয়ারচর,কিশোরগঞ্জ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3192905" y="6265889"/>
            <a:ext cx="5801193" cy="1124262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278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98079" y="1982597"/>
            <a:ext cx="57943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৪)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পাঠ্যাংশঃদেখি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কিনা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30" y="1608462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Round Single Corner Rectangle 3"/>
          <p:cNvSpPr/>
          <p:nvPr/>
        </p:nvSpPr>
        <p:spPr>
          <a:xfrm>
            <a:off x="3282846" y="6265889"/>
            <a:ext cx="5741233" cy="1109272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90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12894" y="2345167"/>
            <a:ext cx="7659445" cy="147732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  <a:p>
            <a:r>
              <a:rPr lang="as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৩.২.৪অসমহরবিশিষ্ট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দুইটি ভগ্নাশের তুলনা করতে পারবে</a:t>
            </a:r>
            <a:r>
              <a:rPr lang="as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৩.৪.১অসমহরবিশিষ্ট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একাধিক ভগ্নাংশের যোগ করতে পারবে।</a:t>
            </a:r>
          </a:p>
          <a:p>
            <a:r>
              <a:rPr lang="as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৩.৪.২অসমহরবিশিষ্ট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দুইটি ভগ্নাংশের বিয়োগ করতে পারবে।</a:t>
            </a:r>
          </a:p>
          <a:p>
            <a:r>
              <a:rPr lang="as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৩.৪.৩দৈনন্দিন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জীবনে ভগ্নাংশ সংক্রান্ত সমস্যা সমাধান করে সমাধানের যৌক্তিকতা ব্যাখ্যা করতে পারবে।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3222884" y="6295869"/>
            <a:ext cx="5756224" cy="1019331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951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10928" y="1855274"/>
            <a:ext cx="1387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করিঃ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98664" y="1761073"/>
                <a:ext cx="860612" cy="6129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664" y="1761073"/>
                <a:ext cx="860612" cy="612925"/>
              </a:xfrm>
              <a:prstGeom prst="rect">
                <a:avLst/>
              </a:prstGeom>
              <a:blipFill rotWithShape="0">
                <a:blip r:embed="rId3"/>
                <a:stretch>
                  <a:fillRect b="-1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744302" y="2491227"/>
            <a:ext cx="227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 ও ৫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লসাগু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98664" y="3034847"/>
                <a:ext cx="1570616" cy="6129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664" y="3034847"/>
                <a:ext cx="1570616" cy="612925"/>
              </a:xfrm>
              <a:prstGeom prst="rect">
                <a:avLst/>
              </a:prstGeom>
              <a:blipFill rotWithShape="0">
                <a:blip r:embed="rId4"/>
                <a:stretch>
                  <a:fillRect b="-1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20030" y="3795760"/>
                <a:ext cx="1381076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২০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num>
                      <m:den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২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030" y="3795760"/>
                <a:ext cx="1381076" cy="622543"/>
              </a:xfrm>
              <a:prstGeom prst="rect">
                <a:avLst/>
              </a:prstGeom>
              <a:blipFill rotWithShape="0">
                <a:blip r:embed="rId5"/>
                <a:stretch>
                  <a:fillRect l="-13216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61612" y="4493250"/>
                <a:ext cx="1294248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৫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২০</m:t>
                        </m:r>
                      </m:den>
                    </m:f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612" y="4493250"/>
                <a:ext cx="1294248" cy="622543"/>
              </a:xfrm>
              <a:prstGeom prst="rect">
                <a:avLst/>
              </a:prstGeom>
              <a:blipFill rotWithShape="0">
                <a:blip r:embed="rId6"/>
                <a:stretch>
                  <a:fillRect l="-14623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20030" y="5265686"/>
                <a:ext cx="1294248" cy="6225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১৩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২০</m:t>
                        </m:r>
                      </m:den>
                    </m:f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030" y="5265686"/>
                <a:ext cx="1294248" cy="622543"/>
              </a:xfrm>
              <a:prstGeom prst="rect">
                <a:avLst/>
              </a:prstGeom>
              <a:blipFill rotWithShape="0">
                <a:blip r:embed="rId7"/>
                <a:stretch>
                  <a:fillRect l="-14085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 Single Corner Rectangle 5"/>
          <p:cNvSpPr/>
          <p:nvPr/>
        </p:nvSpPr>
        <p:spPr>
          <a:xfrm>
            <a:off x="3222885" y="6265890"/>
            <a:ext cx="5636302" cy="1124262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457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674" y="2335643"/>
            <a:ext cx="4187754" cy="2595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8061029" y="3340868"/>
            <a:ext cx="2480320" cy="1774372"/>
            <a:chOff x="4230261" y="2146013"/>
            <a:chExt cx="2480320" cy="1774372"/>
          </a:xfrm>
        </p:grpSpPr>
        <p:sp>
          <p:nvSpPr>
            <p:cNvPr id="7" name="Oval Callout 6"/>
            <p:cNvSpPr/>
            <p:nvPr/>
          </p:nvSpPr>
          <p:spPr>
            <a:xfrm flipH="1">
              <a:off x="4230261" y="2146013"/>
              <a:ext cx="2480320" cy="1774372"/>
            </a:xfrm>
            <a:prstGeom prst="wedgeEllipseCallout">
              <a:avLst>
                <a:gd name="adj1" fmla="val 77576"/>
                <a:gd name="adj2" fmla="val -60227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69382" y="2438401"/>
              <a:ext cx="17790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ঠিক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বলেছো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46413" y="1775028"/>
            <a:ext cx="2271338" cy="2193935"/>
            <a:chOff x="1094013" y="1622629"/>
            <a:chExt cx="1905000" cy="1774372"/>
          </a:xfrm>
        </p:grpSpPr>
        <p:sp>
          <p:nvSpPr>
            <p:cNvPr id="14" name="Oval Callout 13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210596"/>
                <a:gd name="adj2" fmla="val 56979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94497" y="1937021"/>
              <a:ext cx="1694892" cy="1269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সমহর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বিশিষ্ট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ভগ্নাংশে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প্রকাশ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তারপর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বিয়োগ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করবো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282930" y="1529443"/>
            <a:ext cx="2480320" cy="1774372"/>
            <a:chOff x="4215492" y="1551215"/>
            <a:chExt cx="2480320" cy="1774372"/>
          </a:xfrm>
        </p:grpSpPr>
        <p:sp>
          <p:nvSpPr>
            <p:cNvPr id="16" name="Oval Callout 15"/>
            <p:cNvSpPr/>
            <p:nvPr/>
          </p:nvSpPr>
          <p:spPr>
            <a:xfrm flipH="1">
              <a:off x="4215492" y="1551215"/>
              <a:ext cx="2480320" cy="1774372"/>
            </a:xfrm>
            <a:prstGeom prst="wedgeEllipseCallout">
              <a:avLst>
                <a:gd name="adj1" fmla="val 67167"/>
                <a:gd name="adj2" fmla="val 40415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80139" y="2146013"/>
              <a:ext cx="17790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তুমি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বলো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" name="Round Single Corner Rectangle 2"/>
          <p:cNvSpPr/>
          <p:nvPr/>
        </p:nvSpPr>
        <p:spPr>
          <a:xfrm>
            <a:off x="3311688" y="6246790"/>
            <a:ext cx="5652007" cy="99060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133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553" y="1737276"/>
            <a:ext cx="7360407" cy="310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314739" y="2571078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√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93172" y="3422725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√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14739" y="4260496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√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" name="Round Single Corner Rectangle 1"/>
          <p:cNvSpPr/>
          <p:nvPr/>
        </p:nvSpPr>
        <p:spPr>
          <a:xfrm>
            <a:off x="3231299" y="6323527"/>
            <a:ext cx="5678286" cy="914400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771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084" y="1428187"/>
            <a:ext cx="5553355" cy="7702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78243" y="3123736"/>
            <a:ext cx="3683715" cy="4001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 ও ৩ 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লসাগু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১২ ।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53139" y="3678528"/>
                <a:ext cx="2114583" cy="5108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১৫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৭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139" y="3678528"/>
                <a:ext cx="2114583" cy="510845"/>
              </a:xfrm>
              <a:prstGeom prst="rect">
                <a:avLst/>
              </a:prstGeom>
              <a:blipFill rotWithShape="0">
                <a:blip r:embed="rId4"/>
                <a:stretch>
                  <a:fillRect l="-8934" t="-119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17371" y="4272869"/>
                <a:ext cx="2117488" cy="5188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৪৫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১২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২৮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১২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2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7371" y="4272869"/>
                <a:ext cx="2117488" cy="518860"/>
              </a:xfrm>
              <a:prstGeom prst="rect">
                <a:avLst/>
              </a:prstGeom>
              <a:blipFill rotWithShape="0">
                <a:blip r:embed="rId5"/>
                <a:stretch>
                  <a:fillRect l="-8621" b="-2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09777" y="4791729"/>
                <a:ext cx="1469937" cy="5188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৪৫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২৮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১২</m:t>
                        </m:r>
                      </m:den>
                    </m:f>
                  </m:oMath>
                </a14:m>
                <a:endParaRPr lang="en-US" sz="2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9777" y="4791729"/>
                <a:ext cx="1469937" cy="518860"/>
              </a:xfrm>
              <a:prstGeom prst="rect">
                <a:avLst/>
              </a:prstGeom>
              <a:blipFill rotWithShape="0">
                <a:blip r:embed="rId6"/>
                <a:stretch>
                  <a:fillRect l="-12448" b="-27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845211" y="5266468"/>
                <a:ext cx="1147327" cy="5188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৭৩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১২</m:t>
                        </m:r>
                      </m:den>
                    </m:f>
                  </m:oMath>
                </a14:m>
                <a:endParaRPr lang="en-US" sz="2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211" y="5266468"/>
                <a:ext cx="1147327" cy="518860"/>
              </a:xfrm>
              <a:prstGeom prst="rect">
                <a:avLst/>
              </a:prstGeom>
              <a:blipFill rotWithShape="0">
                <a:blip r:embed="rId7"/>
                <a:stretch>
                  <a:fillRect l="-16489" b="-2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91840" y="2556355"/>
                <a:ext cx="5099125" cy="552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ফিতা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দুটি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একত্রে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=(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১৫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৪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৭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মিটার</m:t>
                    </m:r>
                  </m:oMath>
                </a14:m>
                <a:endParaRPr lang="en-US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840" y="2556355"/>
                <a:ext cx="5099125" cy="552074"/>
              </a:xfrm>
              <a:prstGeom prst="rect">
                <a:avLst/>
              </a:prstGeom>
              <a:blipFill rotWithShape="0">
                <a:blip r:embed="rId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99264" y="2102459"/>
                <a:ext cx="4513970" cy="544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ফিতা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দুটি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একত্রে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৪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+  </a:t>
                </a:r>
                <a:r>
                  <a:rPr lang="en-US" sz="2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মিটার</m:t>
                    </m:r>
                  </m:oMath>
                </a14:m>
                <a:endParaRPr lang="en-US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264" y="2102459"/>
                <a:ext cx="4513970" cy="544508"/>
              </a:xfrm>
              <a:prstGeom prst="rect">
                <a:avLst/>
              </a:prstGeom>
              <a:blipFill rotWithShape="0">
                <a:blip r:embed="rId9"/>
                <a:stretch>
                  <a:fillRect t="-8989" b="-303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047925" y="5702174"/>
                <a:ext cx="4489671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অতএব,ফিতা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দুটি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একত্রে</a:t>
                </a:r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৬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১২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মিটার</m:t>
                    </m:r>
                  </m:oMath>
                </a14:m>
                <a:endPara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25" y="5702174"/>
                <a:ext cx="4489671" cy="714876"/>
              </a:xfrm>
              <a:prstGeom prst="rect">
                <a:avLst/>
              </a:prstGeom>
              <a:blipFill rotWithShape="0">
                <a:blip r:embed="rId10"/>
                <a:stretch>
                  <a:fillRect l="-543" t="-6780" b="-27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 Single Corner Rectangle 1"/>
          <p:cNvSpPr/>
          <p:nvPr/>
        </p:nvSpPr>
        <p:spPr>
          <a:xfrm>
            <a:off x="3290709" y="6362162"/>
            <a:ext cx="5724502" cy="1126901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31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140" y="1406580"/>
            <a:ext cx="8354321" cy="9349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26081" y="2419610"/>
                <a:ext cx="4513970" cy="552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গীতার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আছে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১১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৬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লিটার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মামুনের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আছে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১৩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৮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লিটার </a:t>
                </a:r>
                <a:endParaRPr lang="en-US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081" y="2419610"/>
                <a:ext cx="4513970" cy="552267"/>
              </a:xfrm>
              <a:prstGeom prst="rect">
                <a:avLst/>
              </a:prstGeom>
              <a:blipFill rotWithShape="0"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970557" y="2879129"/>
            <a:ext cx="2825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হরগুলোর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লসাগুঃ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২৪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26081" y="3289276"/>
                <a:ext cx="5729582" cy="511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প্রথম</a:t>
                </a:r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ভগ্নাংশের</a:t>
                </a:r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হর</a:t>
                </a:r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৬,</a:t>
                </a:r>
                <a:r>
                  <a:rPr lang="en-US" sz="2000" dirty="0" smtClean="0"/>
                  <a:t> ২৪÷৬=৪,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১১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2000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১১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৬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৪৪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২৪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081" y="3289276"/>
                <a:ext cx="5729582" cy="511037"/>
              </a:xfrm>
              <a:prstGeom prst="rect">
                <a:avLst/>
              </a:prstGeom>
              <a:blipFill rotWithShape="0">
                <a:blip r:embed="rId5"/>
                <a:stretch>
                  <a:fillRect l="-2766" b="-19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126081" y="3887178"/>
                <a:ext cx="5729582" cy="5110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দ্বিতীয় </a:t>
                </a:r>
                <a:r>
                  <a:rPr lang="en-US" sz="2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ভগ্নাংশের</a:t>
                </a:r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হর</a:t>
                </a:r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৮,</a:t>
                </a:r>
                <a:r>
                  <a:rPr lang="en-US" sz="2000" dirty="0" smtClean="0"/>
                  <a:t> ২৪÷৮=৩,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১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den>
                    </m:f>
                  </m:oMath>
                </a14:m>
                <a:r>
                  <a:rPr lang="en-US" sz="2000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১৩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৮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৩৯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২৪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081" y="3887178"/>
                <a:ext cx="5729582" cy="511037"/>
              </a:xfrm>
              <a:prstGeom prst="rect">
                <a:avLst/>
              </a:prstGeom>
              <a:blipFill rotWithShape="0">
                <a:blip r:embed="rId6"/>
                <a:stretch>
                  <a:fillRect l="-2766" b="-19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126081" y="4513290"/>
                <a:ext cx="5729582" cy="5188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এখানে</a:t>
                </a:r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৪৪ &gt;৩৯  </a:t>
                </a:r>
                <a:r>
                  <a:rPr lang="en-US" sz="2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সুতরাং</a:t>
                </a:r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৪৪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২৪</m:t>
                        </m:r>
                      </m:den>
                    </m:f>
                  </m:oMath>
                </a14:m>
                <a:r>
                  <a:rPr lang="en-US" sz="2000" dirty="0" smtClean="0"/>
                  <a:t> 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৩৯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২৪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বা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১১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dirty="0"/>
                  <a:t>  </a:t>
                </a:r>
                <a:r>
                  <a:rPr lang="en-US" dirty="0" smtClean="0"/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১৩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den>
                    </m:f>
                  </m:oMath>
                </a14:m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081" y="4513290"/>
                <a:ext cx="5729582" cy="518860"/>
              </a:xfrm>
              <a:prstGeom prst="rect">
                <a:avLst/>
              </a:prstGeom>
              <a:blipFill rotWithShape="0">
                <a:blip r:embed="rId7"/>
                <a:stretch>
                  <a:fillRect l="-2766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126081" y="5147225"/>
            <a:ext cx="268304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অতএব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গীতার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জুসের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পরিমাণ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02509" y="5520154"/>
                <a:ext cx="5729582" cy="5188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বেশি</a:t>
                </a:r>
                <a:r>
                  <a:rPr lang="en-US" sz="2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৪৪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২৪</m:t>
                        </m:r>
                      </m:den>
                    </m:f>
                  </m:oMath>
                </a14:m>
                <a:r>
                  <a:rPr lang="en-US" sz="2000" dirty="0" smtClean="0"/>
                  <a:t> -  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৩৯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২৪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) </a:t>
                </a:r>
                <a:r>
                  <a:rPr lang="en-US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লিটার</a:t>
                </a:r>
                <a:r>
                  <a:rPr lang="en-US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৪৪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৩৯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২৪</m:t>
                        </m:r>
                      </m:den>
                    </m:f>
                  </m:oMath>
                </a14:m>
                <a:r>
                  <a:rPr lang="en-US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লিটার</a:t>
                </a:r>
                <a:r>
                  <a:rPr lang="en-US" dirty="0" smtClean="0"/>
                  <a:t>   </a:t>
                </a:r>
                <a:r>
                  <a:rPr lang="en-US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২৪</m:t>
                        </m:r>
                      </m:den>
                    </m:f>
                  </m:oMath>
                </a14:m>
                <a:r>
                  <a:rPr lang="en-US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লিটার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509" y="5520154"/>
                <a:ext cx="5729582" cy="518860"/>
              </a:xfrm>
              <a:prstGeom prst="rect">
                <a:avLst/>
              </a:prstGeom>
              <a:blipFill rotWithShape="1">
                <a:blip r:embed="rId8"/>
                <a:stretch>
                  <a:fillRect l="-2766" b="-16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 Single Corner Rectangle 1"/>
          <p:cNvSpPr/>
          <p:nvPr/>
        </p:nvSpPr>
        <p:spPr>
          <a:xfrm>
            <a:off x="3268089" y="6280879"/>
            <a:ext cx="5660415" cy="969925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577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</TotalTime>
  <Words>354</Words>
  <Application>Microsoft Office PowerPoint</Application>
  <PresentationFormat>Custom</PresentationFormat>
  <Paragraphs>44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মূল্যায়ন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পাঠে</dc:title>
  <dc:creator>Microsoft account</dc:creator>
  <cp:lastModifiedBy>WALTON</cp:lastModifiedBy>
  <cp:revision>230</cp:revision>
  <dcterms:created xsi:type="dcterms:W3CDTF">2024-05-14T13:09:00Z</dcterms:created>
  <dcterms:modified xsi:type="dcterms:W3CDTF">2026-07-11T08:32:51Z</dcterms:modified>
</cp:coreProperties>
</file>